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5" r:id="rId5"/>
    <p:sldId id="296" r:id="rId6"/>
    <p:sldId id="297" r:id="rId7"/>
    <p:sldId id="260" r:id="rId8"/>
    <p:sldId id="298" r:id="rId9"/>
    <p:sldId id="299" r:id="rId10"/>
    <p:sldId id="300" r:id="rId11"/>
    <p:sldId id="302" r:id="rId12"/>
    <p:sldId id="261" r:id="rId13"/>
    <p:sldId id="303" r:id="rId14"/>
    <p:sldId id="304" r:id="rId15"/>
    <p:sldId id="287" r:id="rId16"/>
    <p:sldId id="305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9A25B73-8771-4548-ABCB-605D48C6BFB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3BA1C05-B8FC-4B14-8E07-30F29CF4FF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A1C05-B8FC-4B14-8E07-30F29CF4FFF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017905" y="3416300"/>
            <a:ext cx="619569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1.2 </a:t>
            </a:r>
            <a:r>
              <a:rPr lang="zh-CN" altLang="en-US" sz="3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认识东、南、西、北练习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2988932" y="1618229"/>
            <a:ext cx="3273813" cy="2678255"/>
          </a:xfrm>
          <a:custGeom>
            <a:avLst/>
            <a:gdLst/>
            <a:ahLst/>
            <a:cxnLst/>
            <a:rect l="l" t="t" r="r" b="b"/>
            <a:pathLst>
              <a:path w="3273813" h="2678255">
                <a:moveTo>
                  <a:pt x="3221867" y="2589302"/>
                </a:moveTo>
                <a:cubicBezTo>
                  <a:pt x="3218678" y="2589482"/>
                  <a:pt x="3215576" y="2590692"/>
                  <a:pt x="3212561" y="2592934"/>
                </a:cubicBezTo>
                <a:cubicBezTo>
                  <a:pt x="3206531" y="2597417"/>
                  <a:pt x="3203516" y="2603393"/>
                  <a:pt x="3203516" y="2610860"/>
                </a:cubicBezTo>
                <a:cubicBezTo>
                  <a:pt x="3203516" y="2618328"/>
                  <a:pt x="3206874" y="2623933"/>
                  <a:pt x="3213588" y="2627677"/>
                </a:cubicBezTo>
                <a:cubicBezTo>
                  <a:pt x="3220303" y="2631421"/>
                  <a:pt x="3226875" y="2631232"/>
                  <a:pt x="3233305" y="2627108"/>
                </a:cubicBezTo>
                <a:cubicBezTo>
                  <a:pt x="3239735" y="2622970"/>
                  <a:pt x="3242757" y="2617002"/>
                  <a:pt x="3242370" y="2609202"/>
                </a:cubicBezTo>
                <a:cubicBezTo>
                  <a:pt x="3241983" y="2601402"/>
                  <a:pt x="3238426" y="2595620"/>
                  <a:pt x="3231698" y="2591856"/>
                </a:cubicBezTo>
                <a:cubicBezTo>
                  <a:pt x="3228334" y="2589973"/>
                  <a:pt x="3225057" y="2589122"/>
                  <a:pt x="3221867" y="2589302"/>
                </a:cubicBezTo>
                <a:close/>
                <a:moveTo>
                  <a:pt x="226606" y="2584500"/>
                </a:moveTo>
                <a:cubicBezTo>
                  <a:pt x="226483" y="2583930"/>
                  <a:pt x="222767" y="2584286"/>
                  <a:pt x="215455" y="2585568"/>
                </a:cubicBezTo>
                <a:cubicBezTo>
                  <a:pt x="208143" y="2586850"/>
                  <a:pt x="195745" y="2589010"/>
                  <a:pt x="178260" y="2592049"/>
                </a:cubicBezTo>
                <a:lnTo>
                  <a:pt x="177141" y="2623079"/>
                </a:lnTo>
                <a:cubicBezTo>
                  <a:pt x="191642" y="2621478"/>
                  <a:pt x="206604" y="2618745"/>
                  <a:pt x="222027" y="2614879"/>
                </a:cubicBezTo>
                <a:cubicBezTo>
                  <a:pt x="224347" y="2604095"/>
                  <a:pt x="225720" y="2596478"/>
                  <a:pt x="226148" y="2592028"/>
                </a:cubicBezTo>
                <a:cubicBezTo>
                  <a:pt x="226575" y="2587579"/>
                  <a:pt x="226728" y="2585070"/>
                  <a:pt x="226606" y="2584500"/>
                </a:cubicBezTo>
                <a:close/>
                <a:moveTo>
                  <a:pt x="3224215" y="2567622"/>
                </a:moveTo>
                <a:cubicBezTo>
                  <a:pt x="3229437" y="2567737"/>
                  <a:pt x="3234777" y="2568941"/>
                  <a:pt x="3240234" y="2571233"/>
                </a:cubicBezTo>
                <a:cubicBezTo>
                  <a:pt x="3251147" y="2575818"/>
                  <a:pt x="3258394" y="2583082"/>
                  <a:pt x="3261975" y="2593025"/>
                </a:cubicBezTo>
                <a:cubicBezTo>
                  <a:pt x="3265556" y="2602969"/>
                  <a:pt x="3265977" y="2612803"/>
                  <a:pt x="3263236" y="2622530"/>
                </a:cubicBezTo>
                <a:cubicBezTo>
                  <a:pt x="3260496" y="2632256"/>
                  <a:pt x="3255369" y="2639700"/>
                  <a:pt x="3247854" y="2644861"/>
                </a:cubicBezTo>
                <a:cubicBezTo>
                  <a:pt x="3240339" y="2650023"/>
                  <a:pt x="3231409" y="2652603"/>
                  <a:pt x="3221066" y="2652603"/>
                </a:cubicBezTo>
                <a:cubicBezTo>
                  <a:pt x="3210723" y="2652603"/>
                  <a:pt x="3201356" y="2648405"/>
                  <a:pt x="3192966" y="2640008"/>
                </a:cubicBezTo>
                <a:cubicBezTo>
                  <a:pt x="3184576" y="2631612"/>
                  <a:pt x="3180381" y="2622584"/>
                  <a:pt x="3180381" y="2612925"/>
                </a:cubicBezTo>
                <a:cubicBezTo>
                  <a:pt x="3180381" y="2603267"/>
                  <a:pt x="3182640" y="2594820"/>
                  <a:pt x="3187157" y="2587583"/>
                </a:cubicBezTo>
                <a:cubicBezTo>
                  <a:pt x="3191674" y="2580346"/>
                  <a:pt x="3198921" y="2574665"/>
                  <a:pt x="3208898" y="2570541"/>
                </a:cubicBezTo>
                <a:cubicBezTo>
                  <a:pt x="3213887" y="2568480"/>
                  <a:pt x="3218992" y="2567506"/>
                  <a:pt x="3224215" y="2567622"/>
                </a:cubicBezTo>
                <a:close/>
                <a:moveTo>
                  <a:pt x="1496943" y="2522032"/>
                </a:moveTo>
                <a:cubicBezTo>
                  <a:pt x="1499136" y="2522326"/>
                  <a:pt x="1501789" y="2522927"/>
                  <a:pt x="1504903" y="2523833"/>
                </a:cubicBezTo>
                <a:cubicBezTo>
                  <a:pt x="1517355" y="2527462"/>
                  <a:pt x="1526318" y="2532959"/>
                  <a:pt x="1531792" y="2540325"/>
                </a:cubicBezTo>
                <a:cubicBezTo>
                  <a:pt x="1537265" y="2547691"/>
                  <a:pt x="1538615" y="2556753"/>
                  <a:pt x="1535841" y="2567510"/>
                </a:cubicBezTo>
                <a:cubicBezTo>
                  <a:pt x="1533067" y="2578267"/>
                  <a:pt x="1524321" y="2575730"/>
                  <a:pt x="1509603" y="2559900"/>
                </a:cubicBezTo>
                <a:cubicBezTo>
                  <a:pt x="1498547" y="2544585"/>
                  <a:pt x="1491887" y="2533838"/>
                  <a:pt x="1489622" y="2527659"/>
                </a:cubicBezTo>
                <a:cubicBezTo>
                  <a:pt x="1487923" y="2523025"/>
                  <a:pt x="1490363" y="2521149"/>
                  <a:pt x="1496943" y="2522032"/>
                </a:cubicBezTo>
                <a:close/>
                <a:moveTo>
                  <a:pt x="1194759" y="2516447"/>
                </a:moveTo>
                <a:cubicBezTo>
                  <a:pt x="1196306" y="2515467"/>
                  <a:pt x="1199051" y="2515542"/>
                  <a:pt x="1202995" y="2516671"/>
                </a:cubicBezTo>
                <a:cubicBezTo>
                  <a:pt x="1210883" y="2518930"/>
                  <a:pt x="1217293" y="2521653"/>
                  <a:pt x="1222224" y="2524841"/>
                </a:cubicBezTo>
                <a:cubicBezTo>
                  <a:pt x="1227154" y="2528029"/>
                  <a:pt x="1228480" y="2531484"/>
                  <a:pt x="1226202" y="2535208"/>
                </a:cubicBezTo>
                <a:cubicBezTo>
                  <a:pt x="1223923" y="2538931"/>
                  <a:pt x="1221528" y="2544561"/>
                  <a:pt x="1219019" y="2552096"/>
                </a:cubicBezTo>
                <a:cubicBezTo>
                  <a:pt x="1216509" y="2559632"/>
                  <a:pt x="1211531" y="2570033"/>
                  <a:pt x="1204084" y="2583299"/>
                </a:cubicBezTo>
                <a:cubicBezTo>
                  <a:pt x="1229545" y="2604298"/>
                  <a:pt x="1248686" y="2617283"/>
                  <a:pt x="1261505" y="2622255"/>
                </a:cubicBezTo>
                <a:cubicBezTo>
                  <a:pt x="1274324" y="2627227"/>
                  <a:pt x="1286471" y="2631700"/>
                  <a:pt x="1297947" y="2635674"/>
                </a:cubicBezTo>
                <a:cubicBezTo>
                  <a:pt x="1309423" y="2639649"/>
                  <a:pt x="1304686" y="2643037"/>
                  <a:pt x="1283734" y="2645838"/>
                </a:cubicBezTo>
                <a:cubicBezTo>
                  <a:pt x="1262783" y="2648639"/>
                  <a:pt x="1249452" y="2649578"/>
                  <a:pt x="1243741" y="2648656"/>
                </a:cubicBezTo>
                <a:cubicBezTo>
                  <a:pt x="1238030" y="2647733"/>
                  <a:pt x="1232547" y="2644203"/>
                  <a:pt x="1227290" y="2638065"/>
                </a:cubicBezTo>
                <a:cubicBezTo>
                  <a:pt x="1222034" y="2631927"/>
                  <a:pt x="1210554" y="2618894"/>
                  <a:pt x="1192852" y="2598967"/>
                </a:cubicBezTo>
                <a:cubicBezTo>
                  <a:pt x="1182366" y="2614675"/>
                  <a:pt x="1170456" y="2625412"/>
                  <a:pt x="1157121" y="2631177"/>
                </a:cubicBezTo>
                <a:cubicBezTo>
                  <a:pt x="1143787" y="2636943"/>
                  <a:pt x="1130473" y="2639825"/>
                  <a:pt x="1117179" y="2639825"/>
                </a:cubicBezTo>
                <a:cubicBezTo>
                  <a:pt x="1102664" y="2639825"/>
                  <a:pt x="1101671" y="2637105"/>
                  <a:pt x="1114198" y="2631666"/>
                </a:cubicBezTo>
                <a:cubicBezTo>
                  <a:pt x="1126726" y="2626226"/>
                  <a:pt x="1137893" y="2620441"/>
                  <a:pt x="1147701" y="2614309"/>
                </a:cubicBezTo>
                <a:cubicBezTo>
                  <a:pt x="1157508" y="2608178"/>
                  <a:pt x="1166888" y="2598187"/>
                  <a:pt x="1175841" y="2584337"/>
                </a:cubicBezTo>
                <a:cubicBezTo>
                  <a:pt x="1158871" y="2565509"/>
                  <a:pt x="1146117" y="2553602"/>
                  <a:pt x="1137578" y="2548617"/>
                </a:cubicBezTo>
                <a:cubicBezTo>
                  <a:pt x="1129038" y="2543632"/>
                  <a:pt x="1128163" y="2539901"/>
                  <a:pt x="1134953" y="2537426"/>
                </a:cubicBezTo>
                <a:cubicBezTo>
                  <a:pt x="1141742" y="2534950"/>
                  <a:pt x="1149003" y="2537039"/>
                  <a:pt x="1156735" y="2543693"/>
                </a:cubicBezTo>
                <a:cubicBezTo>
                  <a:pt x="1164467" y="2550346"/>
                  <a:pt x="1174200" y="2558937"/>
                  <a:pt x="1185934" y="2569463"/>
                </a:cubicBezTo>
                <a:cubicBezTo>
                  <a:pt x="1191129" y="2558150"/>
                  <a:pt x="1194151" y="2549048"/>
                  <a:pt x="1194999" y="2542157"/>
                </a:cubicBezTo>
                <a:cubicBezTo>
                  <a:pt x="1195846" y="2535266"/>
                  <a:pt x="1195419" y="2528731"/>
                  <a:pt x="1193717" y="2522552"/>
                </a:cubicBezTo>
                <a:cubicBezTo>
                  <a:pt x="1192865" y="2519462"/>
                  <a:pt x="1193213" y="2517427"/>
                  <a:pt x="1194759" y="2516447"/>
                </a:cubicBezTo>
                <a:close/>
                <a:moveTo>
                  <a:pt x="2918975" y="2513426"/>
                </a:moveTo>
                <a:cubicBezTo>
                  <a:pt x="2912600" y="2514240"/>
                  <a:pt x="2901429" y="2515766"/>
                  <a:pt x="2885463" y="2518004"/>
                </a:cubicBezTo>
                <a:cubicBezTo>
                  <a:pt x="2887959" y="2540047"/>
                  <a:pt x="2889637" y="2558377"/>
                  <a:pt x="2890499" y="2572993"/>
                </a:cubicBezTo>
                <a:cubicBezTo>
                  <a:pt x="2891360" y="2587610"/>
                  <a:pt x="2892157" y="2600059"/>
                  <a:pt x="2892890" y="2610341"/>
                </a:cubicBezTo>
                <a:cubicBezTo>
                  <a:pt x="2899021" y="2610341"/>
                  <a:pt x="2910538" y="2609602"/>
                  <a:pt x="2927440" y="2608123"/>
                </a:cubicBezTo>
                <a:cubicBezTo>
                  <a:pt x="2927440" y="2568378"/>
                  <a:pt x="2926606" y="2543710"/>
                  <a:pt x="2924937" y="2534119"/>
                </a:cubicBezTo>
                <a:cubicBezTo>
                  <a:pt x="2923269" y="2524529"/>
                  <a:pt x="2921281" y="2517631"/>
                  <a:pt x="2918975" y="2513426"/>
                </a:cubicBezTo>
                <a:close/>
                <a:moveTo>
                  <a:pt x="2982094" y="2507037"/>
                </a:moveTo>
                <a:cubicBezTo>
                  <a:pt x="2965938" y="2508705"/>
                  <a:pt x="2952454" y="2510136"/>
                  <a:pt x="2941643" y="2511330"/>
                </a:cubicBezTo>
                <a:cubicBezTo>
                  <a:pt x="2944098" y="2512239"/>
                  <a:pt x="2945563" y="2513626"/>
                  <a:pt x="2946038" y="2515491"/>
                </a:cubicBezTo>
                <a:cubicBezTo>
                  <a:pt x="2946512" y="2517356"/>
                  <a:pt x="2946750" y="2521300"/>
                  <a:pt x="2946750" y="2527323"/>
                </a:cubicBezTo>
                <a:cubicBezTo>
                  <a:pt x="2951918" y="2527405"/>
                  <a:pt x="2958138" y="2526146"/>
                  <a:pt x="2965409" y="2523549"/>
                </a:cubicBezTo>
                <a:cubicBezTo>
                  <a:pt x="2972679" y="2520951"/>
                  <a:pt x="2978411" y="2522884"/>
                  <a:pt x="2982602" y="2529348"/>
                </a:cubicBezTo>
                <a:cubicBezTo>
                  <a:pt x="2986794" y="2535812"/>
                  <a:pt x="2984051" y="2540095"/>
                  <a:pt x="2974372" y="2542197"/>
                </a:cubicBezTo>
                <a:cubicBezTo>
                  <a:pt x="2964693" y="2544300"/>
                  <a:pt x="2955486" y="2545351"/>
                  <a:pt x="2946750" y="2545351"/>
                </a:cubicBezTo>
                <a:lnTo>
                  <a:pt x="2946750" y="2563074"/>
                </a:lnTo>
                <a:cubicBezTo>
                  <a:pt x="2951878" y="2563169"/>
                  <a:pt x="2957646" y="2562128"/>
                  <a:pt x="2964056" y="2559950"/>
                </a:cubicBezTo>
                <a:cubicBezTo>
                  <a:pt x="2970465" y="2557773"/>
                  <a:pt x="2975779" y="2559625"/>
                  <a:pt x="2979998" y="2565505"/>
                </a:cubicBezTo>
                <a:cubicBezTo>
                  <a:pt x="2984217" y="2571386"/>
                  <a:pt x="2982172" y="2575669"/>
                  <a:pt x="2973863" y="2578355"/>
                </a:cubicBezTo>
                <a:cubicBezTo>
                  <a:pt x="2965554" y="2581041"/>
                  <a:pt x="2956517" y="2582384"/>
                  <a:pt x="2946750" y="2582384"/>
                </a:cubicBezTo>
                <a:lnTo>
                  <a:pt x="2946750" y="2605214"/>
                </a:lnTo>
                <a:lnTo>
                  <a:pt x="2981259" y="2601836"/>
                </a:lnTo>
                <a:cubicBezTo>
                  <a:pt x="2982833" y="2585192"/>
                  <a:pt x="2983833" y="2566828"/>
                  <a:pt x="2984261" y="2546745"/>
                </a:cubicBezTo>
                <a:cubicBezTo>
                  <a:pt x="2984688" y="2526662"/>
                  <a:pt x="2983966" y="2513426"/>
                  <a:pt x="2982094" y="2507037"/>
                </a:cubicBezTo>
                <a:close/>
                <a:moveTo>
                  <a:pt x="212769" y="2500780"/>
                </a:moveTo>
                <a:cubicBezTo>
                  <a:pt x="211942" y="2499851"/>
                  <a:pt x="200493" y="2502106"/>
                  <a:pt x="178422" y="2507545"/>
                </a:cubicBezTo>
                <a:lnTo>
                  <a:pt x="178422" y="2536256"/>
                </a:lnTo>
                <a:cubicBezTo>
                  <a:pt x="185096" y="2533855"/>
                  <a:pt x="196166" y="2531108"/>
                  <a:pt x="211630" y="2528015"/>
                </a:cubicBezTo>
                <a:cubicBezTo>
                  <a:pt x="212376" y="2520690"/>
                  <a:pt x="212959" y="2514552"/>
                  <a:pt x="213380" y="2509600"/>
                </a:cubicBezTo>
                <a:cubicBezTo>
                  <a:pt x="213800" y="2504649"/>
                  <a:pt x="213597" y="2501709"/>
                  <a:pt x="212769" y="2500780"/>
                </a:cubicBezTo>
                <a:close/>
                <a:moveTo>
                  <a:pt x="3049281" y="2499620"/>
                </a:moveTo>
                <a:cubicBezTo>
                  <a:pt x="3045388" y="2498609"/>
                  <a:pt x="3030786" y="2499888"/>
                  <a:pt x="3005473" y="2503455"/>
                </a:cubicBezTo>
                <a:cubicBezTo>
                  <a:pt x="3013992" y="2510021"/>
                  <a:pt x="3016946" y="2515651"/>
                  <a:pt x="3014335" y="2520344"/>
                </a:cubicBezTo>
                <a:cubicBezTo>
                  <a:pt x="3011723" y="2525037"/>
                  <a:pt x="3009577" y="2533488"/>
                  <a:pt x="3007894" y="2545697"/>
                </a:cubicBezTo>
                <a:cubicBezTo>
                  <a:pt x="3006212" y="2557906"/>
                  <a:pt x="3004557" y="2575615"/>
                  <a:pt x="3002930" y="2598825"/>
                </a:cubicBezTo>
                <a:cubicBezTo>
                  <a:pt x="3015871" y="2597115"/>
                  <a:pt x="3025112" y="2597227"/>
                  <a:pt x="3030653" y="2599160"/>
                </a:cubicBezTo>
                <a:cubicBezTo>
                  <a:pt x="3036195" y="2601093"/>
                  <a:pt x="3039498" y="2603861"/>
                  <a:pt x="3040563" y="2607462"/>
                </a:cubicBezTo>
                <a:cubicBezTo>
                  <a:pt x="3041627" y="2611064"/>
                  <a:pt x="3043682" y="2606055"/>
                  <a:pt x="3046728" y="2592435"/>
                </a:cubicBezTo>
                <a:cubicBezTo>
                  <a:pt x="3049773" y="2578816"/>
                  <a:pt x="3051933" y="2564746"/>
                  <a:pt x="3053209" y="2550224"/>
                </a:cubicBezTo>
                <a:cubicBezTo>
                  <a:pt x="3054484" y="2535703"/>
                  <a:pt x="3055121" y="2523410"/>
                  <a:pt x="3055121" y="2513344"/>
                </a:cubicBezTo>
                <a:cubicBezTo>
                  <a:pt x="3055121" y="2505205"/>
                  <a:pt x="3053175" y="2500631"/>
                  <a:pt x="3049281" y="2499620"/>
                </a:cubicBezTo>
                <a:close/>
                <a:moveTo>
                  <a:pt x="64732" y="2496411"/>
                </a:moveTo>
                <a:cubicBezTo>
                  <a:pt x="66103" y="2496244"/>
                  <a:pt x="67879" y="2496388"/>
                  <a:pt x="70061" y="2496842"/>
                </a:cubicBezTo>
                <a:cubicBezTo>
                  <a:pt x="78790" y="2498660"/>
                  <a:pt x="85837" y="2501353"/>
                  <a:pt x="91202" y="2504920"/>
                </a:cubicBezTo>
                <a:cubicBezTo>
                  <a:pt x="96567" y="2508488"/>
                  <a:pt x="97975" y="2513063"/>
                  <a:pt x="95425" y="2518645"/>
                </a:cubicBezTo>
                <a:cubicBezTo>
                  <a:pt x="92874" y="2524227"/>
                  <a:pt x="91599" y="2535659"/>
                  <a:pt x="91599" y="2552941"/>
                </a:cubicBezTo>
                <a:lnTo>
                  <a:pt x="91599" y="2588691"/>
                </a:lnTo>
                <a:cubicBezTo>
                  <a:pt x="91599" y="2592042"/>
                  <a:pt x="93586" y="2591906"/>
                  <a:pt x="97561" y="2588285"/>
                </a:cubicBezTo>
                <a:cubicBezTo>
                  <a:pt x="106500" y="2582031"/>
                  <a:pt x="116678" y="2576904"/>
                  <a:pt x="128093" y="2572902"/>
                </a:cubicBezTo>
                <a:cubicBezTo>
                  <a:pt x="139508" y="2568900"/>
                  <a:pt x="140962" y="2571227"/>
                  <a:pt x="132457" y="2579881"/>
                </a:cubicBezTo>
                <a:cubicBezTo>
                  <a:pt x="123952" y="2588536"/>
                  <a:pt x="114422" y="2598140"/>
                  <a:pt x="103869" y="2608693"/>
                </a:cubicBezTo>
                <a:cubicBezTo>
                  <a:pt x="93315" y="2619247"/>
                  <a:pt x="85227" y="2628352"/>
                  <a:pt x="79604" y="2636010"/>
                </a:cubicBezTo>
                <a:cubicBezTo>
                  <a:pt x="73982" y="2643667"/>
                  <a:pt x="69085" y="2645031"/>
                  <a:pt x="64913" y="2640100"/>
                </a:cubicBezTo>
                <a:cubicBezTo>
                  <a:pt x="60742" y="2635169"/>
                  <a:pt x="57737" y="2630489"/>
                  <a:pt x="55899" y="2626060"/>
                </a:cubicBezTo>
                <a:cubicBezTo>
                  <a:pt x="54061" y="2621631"/>
                  <a:pt x="55286" y="2616100"/>
                  <a:pt x="59572" y="2609466"/>
                </a:cubicBezTo>
                <a:cubicBezTo>
                  <a:pt x="63859" y="2602833"/>
                  <a:pt x="66626" y="2596203"/>
                  <a:pt x="67874" y="2589577"/>
                </a:cubicBezTo>
                <a:cubicBezTo>
                  <a:pt x="69122" y="2582950"/>
                  <a:pt x="69746" y="2569456"/>
                  <a:pt x="69746" y="2549095"/>
                </a:cubicBezTo>
                <a:cubicBezTo>
                  <a:pt x="69746" y="2528680"/>
                  <a:pt x="67616" y="2514413"/>
                  <a:pt x="63357" y="2506294"/>
                </a:cubicBezTo>
                <a:cubicBezTo>
                  <a:pt x="60162" y="2500205"/>
                  <a:pt x="60621" y="2496910"/>
                  <a:pt x="64732" y="2496411"/>
                </a:cubicBezTo>
                <a:close/>
                <a:moveTo>
                  <a:pt x="1424926" y="2496181"/>
                </a:moveTo>
                <a:cubicBezTo>
                  <a:pt x="1420267" y="2496595"/>
                  <a:pt x="1408407" y="2498701"/>
                  <a:pt x="1389349" y="2502499"/>
                </a:cubicBezTo>
                <a:lnTo>
                  <a:pt x="1390468" y="2538820"/>
                </a:lnTo>
                <a:cubicBezTo>
                  <a:pt x="1397969" y="2538114"/>
                  <a:pt x="1404212" y="2536446"/>
                  <a:pt x="1409198" y="2533814"/>
                </a:cubicBezTo>
                <a:cubicBezTo>
                  <a:pt x="1414183" y="2531182"/>
                  <a:pt x="1419568" y="2532712"/>
                  <a:pt x="1425354" y="2538402"/>
                </a:cubicBezTo>
                <a:cubicBezTo>
                  <a:pt x="1431139" y="2544093"/>
                  <a:pt x="1429477" y="2548800"/>
                  <a:pt x="1420368" y="2552524"/>
                </a:cubicBezTo>
                <a:cubicBezTo>
                  <a:pt x="1411260" y="2556247"/>
                  <a:pt x="1401347" y="2558109"/>
                  <a:pt x="1390630" y="2558109"/>
                </a:cubicBezTo>
                <a:lnTo>
                  <a:pt x="1391729" y="2591154"/>
                </a:lnTo>
                <a:cubicBezTo>
                  <a:pt x="1396016" y="2591276"/>
                  <a:pt x="1402405" y="2589604"/>
                  <a:pt x="1410897" y="2586138"/>
                </a:cubicBezTo>
                <a:cubicBezTo>
                  <a:pt x="1419388" y="2582672"/>
                  <a:pt x="1425082" y="2582855"/>
                  <a:pt x="1427978" y="2586687"/>
                </a:cubicBezTo>
                <a:cubicBezTo>
                  <a:pt x="1430875" y="2590520"/>
                  <a:pt x="1433008" y="2590275"/>
                  <a:pt x="1434378" y="2585955"/>
                </a:cubicBezTo>
                <a:cubicBezTo>
                  <a:pt x="1435748" y="2581634"/>
                  <a:pt x="1436647" y="2566957"/>
                  <a:pt x="1437074" y="2541923"/>
                </a:cubicBezTo>
                <a:cubicBezTo>
                  <a:pt x="1437501" y="2516888"/>
                  <a:pt x="1436748" y="2502903"/>
                  <a:pt x="1434815" y="2499966"/>
                </a:cubicBezTo>
                <a:cubicBezTo>
                  <a:pt x="1432882" y="2497029"/>
                  <a:pt x="1429586" y="2495767"/>
                  <a:pt x="1424926" y="2496181"/>
                </a:cubicBezTo>
                <a:close/>
                <a:moveTo>
                  <a:pt x="1155717" y="2488032"/>
                </a:moveTo>
                <a:cubicBezTo>
                  <a:pt x="1160058" y="2486987"/>
                  <a:pt x="1165227" y="2489782"/>
                  <a:pt x="1171222" y="2496415"/>
                </a:cubicBezTo>
                <a:cubicBezTo>
                  <a:pt x="1177801" y="2501841"/>
                  <a:pt x="1179795" y="2506104"/>
                  <a:pt x="1177205" y="2509204"/>
                </a:cubicBezTo>
                <a:cubicBezTo>
                  <a:pt x="1174614" y="2512303"/>
                  <a:pt x="1167024" y="2517757"/>
                  <a:pt x="1154436" y="2525563"/>
                </a:cubicBezTo>
                <a:cubicBezTo>
                  <a:pt x="1141847" y="2533370"/>
                  <a:pt x="1132904" y="2537982"/>
                  <a:pt x="1127607" y="2539399"/>
                </a:cubicBezTo>
                <a:cubicBezTo>
                  <a:pt x="1122310" y="2540817"/>
                  <a:pt x="1122195" y="2537995"/>
                  <a:pt x="1127261" y="2530935"/>
                </a:cubicBezTo>
                <a:cubicBezTo>
                  <a:pt x="1132328" y="2523874"/>
                  <a:pt x="1137015" y="2517797"/>
                  <a:pt x="1141322" y="2512703"/>
                </a:cubicBezTo>
                <a:cubicBezTo>
                  <a:pt x="1145628" y="2507610"/>
                  <a:pt x="1148019" y="2502486"/>
                  <a:pt x="1148494" y="2497331"/>
                </a:cubicBezTo>
                <a:cubicBezTo>
                  <a:pt x="1148969" y="2492176"/>
                  <a:pt x="1151377" y="2489077"/>
                  <a:pt x="1155717" y="2488032"/>
                </a:cubicBezTo>
                <a:close/>
                <a:moveTo>
                  <a:pt x="835533" y="2485519"/>
                </a:moveTo>
                <a:cubicBezTo>
                  <a:pt x="838900" y="2485906"/>
                  <a:pt x="842412" y="2487252"/>
                  <a:pt x="846068" y="2489558"/>
                </a:cubicBezTo>
                <a:cubicBezTo>
                  <a:pt x="853379" y="2494170"/>
                  <a:pt x="859528" y="2499196"/>
                  <a:pt x="864513" y="2504636"/>
                </a:cubicBezTo>
                <a:cubicBezTo>
                  <a:pt x="869498" y="2510075"/>
                  <a:pt x="868202" y="2514135"/>
                  <a:pt x="860626" y="2516814"/>
                </a:cubicBezTo>
                <a:cubicBezTo>
                  <a:pt x="853050" y="2519493"/>
                  <a:pt x="845973" y="2523094"/>
                  <a:pt x="839394" y="2527618"/>
                </a:cubicBezTo>
                <a:cubicBezTo>
                  <a:pt x="832815" y="2532142"/>
                  <a:pt x="827504" y="2535706"/>
                  <a:pt x="823462" y="2538311"/>
                </a:cubicBezTo>
                <a:cubicBezTo>
                  <a:pt x="826609" y="2540549"/>
                  <a:pt x="829138" y="2543269"/>
                  <a:pt x="831051" y="2546470"/>
                </a:cubicBezTo>
                <a:cubicBezTo>
                  <a:pt x="867256" y="2542279"/>
                  <a:pt x="892426" y="2539742"/>
                  <a:pt x="906561" y="2538860"/>
                </a:cubicBezTo>
                <a:cubicBezTo>
                  <a:pt x="920696" y="2537979"/>
                  <a:pt x="931022" y="2542669"/>
                  <a:pt x="937540" y="2552931"/>
                </a:cubicBezTo>
                <a:cubicBezTo>
                  <a:pt x="944058" y="2563193"/>
                  <a:pt x="940603" y="2567683"/>
                  <a:pt x="927173" y="2566401"/>
                </a:cubicBezTo>
                <a:cubicBezTo>
                  <a:pt x="913744" y="2565119"/>
                  <a:pt x="899117" y="2564268"/>
                  <a:pt x="883294" y="2563847"/>
                </a:cubicBezTo>
                <a:cubicBezTo>
                  <a:pt x="867470" y="2563427"/>
                  <a:pt x="851785" y="2564268"/>
                  <a:pt x="836240" y="2566370"/>
                </a:cubicBezTo>
                <a:cubicBezTo>
                  <a:pt x="839604" y="2571633"/>
                  <a:pt x="841500" y="2586745"/>
                  <a:pt x="841927" y="2611705"/>
                </a:cubicBezTo>
                <a:cubicBezTo>
                  <a:pt x="842354" y="2636664"/>
                  <a:pt x="835690" y="2655252"/>
                  <a:pt x="821935" y="2667467"/>
                </a:cubicBezTo>
                <a:cubicBezTo>
                  <a:pt x="808180" y="2679683"/>
                  <a:pt x="799540" y="2681524"/>
                  <a:pt x="796013" y="2672992"/>
                </a:cubicBezTo>
                <a:cubicBezTo>
                  <a:pt x="792486" y="2664459"/>
                  <a:pt x="786151" y="2656137"/>
                  <a:pt x="777008" y="2648025"/>
                </a:cubicBezTo>
                <a:cubicBezTo>
                  <a:pt x="767865" y="2639913"/>
                  <a:pt x="766146" y="2636291"/>
                  <a:pt x="771850" y="2637159"/>
                </a:cubicBezTo>
                <a:cubicBezTo>
                  <a:pt x="777554" y="2638028"/>
                  <a:pt x="784930" y="2638879"/>
                  <a:pt x="793978" y="2639713"/>
                </a:cubicBezTo>
                <a:cubicBezTo>
                  <a:pt x="803026" y="2640547"/>
                  <a:pt x="808686" y="2637505"/>
                  <a:pt x="810958" y="2630587"/>
                </a:cubicBezTo>
                <a:cubicBezTo>
                  <a:pt x="813230" y="2623669"/>
                  <a:pt x="814366" y="2613109"/>
                  <a:pt x="814366" y="2598906"/>
                </a:cubicBezTo>
                <a:cubicBezTo>
                  <a:pt x="814366" y="2584920"/>
                  <a:pt x="813498" y="2575154"/>
                  <a:pt x="811762" y="2569605"/>
                </a:cubicBezTo>
                <a:cubicBezTo>
                  <a:pt x="767621" y="2576415"/>
                  <a:pt x="739246" y="2581099"/>
                  <a:pt x="726637" y="2583655"/>
                </a:cubicBezTo>
                <a:cubicBezTo>
                  <a:pt x="714029" y="2586213"/>
                  <a:pt x="703580" y="2584992"/>
                  <a:pt x="695292" y="2579993"/>
                </a:cubicBezTo>
                <a:cubicBezTo>
                  <a:pt x="687004" y="2574994"/>
                  <a:pt x="683470" y="2570928"/>
                  <a:pt x="684691" y="2567794"/>
                </a:cubicBezTo>
                <a:cubicBezTo>
                  <a:pt x="685912" y="2564661"/>
                  <a:pt x="692138" y="2563094"/>
                  <a:pt x="703370" y="2563094"/>
                </a:cubicBezTo>
                <a:cubicBezTo>
                  <a:pt x="712635" y="2563094"/>
                  <a:pt x="726149" y="2562036"/>
                  <a:pt x="743913" y="2559920"/>
                </a:cubicBezTo>
                <a:cubicBezTo>
                  <a:pt x="761676" y="2557804"/>
                  <a:pt x="783038" y="2555240"/>
                  <a:pt x="807997" y="2552229"/>
                </a:cubicBezTo>
                <a:cubicBezTo>
                  <a:pt x="805013" y="2547495"/>
                  <a:pt x="801072" y="2541946"/>
                  <a:pt x="796175" y="2535584"/>
                </a:cubicBezTo>
                <a:cubicBezTo>
                  <a:pt x="791278" y="2529222"/>
                  <a:pt x="796854" y="2527744"/>
                  <a:pt x="812901" y="2531148"/>
                </a:cubicBezTo>
                <a:cubicBezTo>
                  <a:pt x="813267" y="2531339"/>
                  <a:pt x="814695" y="2529141"/>
                  <a:pt x="817184" y="2524556"/>
                </a:cubicBezTo>
                <a:cubicBezTo>
                  <a:pt x="819674" y="2519971"/>
                  <a:pt x="822170" y="2516068"/>
                  <a:pt x="824672" y="2512846"/>
                </a:cubicBezTo>
                <a:cubicBezTo>
                  <a:pt x="827175" y="2509624"/>
                  <a:pt x="827650" y="2507427"/>
                  <a:pt x="826097" y="2506253"/>
                </a:cubicBezTo>
                <a:cubicBezTo>
                  <a:pt x="824543" y="2505080"/>
                  <a:pt x="816150" y="2506833"/>
                  <a:pt x="800916" y="2511513"/>
                </a:cubicBezTo>
                <a:cubicBezTo>
                  <a:pt x="785683" y="2516193"/>
                  <a:pt x="775282" y="2519384"/>
                  <a:pt x="769713" y="2521087"/>
                </a:cubicBezTo>
                <a:cubicBezTo>
                  <a:pt x="764145" y="2522789"/>
                  <a:pt x="757216" y="2519788"/>
                  <a:pt x="748928" y="2512083"/>
                </a:cubicBezTo>
                <a:cubicBezTo>
                  <a:pt x="740640" y="2504378"/>
                  <a:pt x="742478" y="2500525"/>
                  <a:pt x="754442" y="2500525"/>
                </a:cubicBezTo>
                <a:cubicBezTo>
                  <a:pt x="764467" y="2500525"/>
                  <a:pt x="777337" y="2499077"/>
                  <a:pt x="793052" y="2496181"/>
                </a:cubicBezTo>
                <a:cubicBezTo>
                  <a:pt x="808767" y="2493285"/>
                  <a:pt x="819704" y="2490304"/>
                  <a:pt x="825863" y="2487238"/>
                </a:cubicBezTo>
                <a:cubicBezTo>
                  <a:pt x="828942" y="2485706"/>
                  <a:pt x="832165" y="2485132"/>
                  <a:pt x="835533" y="2485519"/>
                </a:cubicBezTo>
                <a:close/>
                <a:moveTo>
                  <a:pt x="1212334" y="2481343"/>
                </a:moveTo>
                <a:cubicBezTo>
                  <a:pt x="1214861" y="2481387"/>
                  <a:pt x="1218188" y="2481840"/>
                  <a:pt x="1222315" y="2482701"/>
                </a:cubicBezTo>
                <a:cubicBezTo>
                  <a:pt x="1236898" y="2484519"/>
                  <a:pt x="1247505" y="2487812"/>
                  <a:pt x="1254139" y="2492580"/>
                </a:cubicBezTo>
                <a:cubicBezTo>
                  <a:pt x="1260772" y="2497348"/>
                  <a:pt x="1263533" y="2503930"/>
                  <a:pt x="1262420" y="2512327"/>
                </a:cubicBezTo>
                <a:cubicBezTo>
                  <a:pt x="1261308" y="2520724"/>
                  <a:pt x="1254763" y="2521843"/>
                  <a:pt x="1242785" y="2515684"/>
                </a:cubicBezTo>
                <a:cubicBezTo>
                  <a:pt x="1230807" y="2509526"/>
                  <a:pt x="1220274" y="2501628"/>
                  <a:pt x="1211185" y="2491990"/>
                </a:cubicBezTo>
                <a:cubicBezTo>
                  <a:pt x="1204369" y="2484761"/>
                  <a:pt x="1204751" y="2481213"/>
                  <a:pt x="1212334" y="2481343"/>
                </a:cubicBezTo>
                <a:close/>
                <a:moveTo>
                  <a:pt x="1243271" y="2439925"/>
                </a:moveTo>
                <a:cubicBezTo>
                  <a:pt x="1250240" y="2439620"/>
                  <a:pt x="1256301" y="2442260"/>
                  <a:pt x="1261454" y="2447845"/>
                </a:cubicBezTo>
                <a:cubicBezTo>
                  <a:pt x="1268325" y="2455293"/>
                  <a:pt x="1266968" y="2459569"/>
                  <a:pt x="1257384" y="2460675"/>
                </a:cubicBezTo>
                <a:cubicBezTo>
                  <a:pt x="1247801" y="2461780"/>
                  <a:pt x="1232933" y="2464639"/>
                  <a:pt x="1212782" y="2469251"/>
                </a:cubicBezTo>
                <a:cubicBezTo>
                  <a:pt x="1192631" y="2473863"/>
                  <a:pt x="1177455" y="2477058"/>
                  <a:pt x="1167255" y="2478835"/>
                </a:cubicBezTo>
                <a:cubicBezTo>
                  <a:pt x="1157054" y="2480612"/>
                  <a:pt x="1147846" y="2477943"/>
                  <a:pt x="1139633" y="2470828"/>
                </a:cubicBezTo>
                <a:cubicBezTo>
                  <a:pt x="1131419" y="2463713"/>
                  <a:pt x="1132324" y="2459874"/>
                  <a:pt x="1142349" y="2459311"/>
                </a:cubicBezTo>
                <a:cubicBezTo>
                  <a:pt x="1152374" y="2458749"/>
                  <a:pt x="1167980" y="2456344"/>
                  <a:pt x="1189169" y="2452098"/>
                </a:cubicBezTo>
                <a:cubicBezTo>
                  <a:pt x="1210290" y="2447866"/>
                  <a:pt x="1225900" y="2444237"/>
                  <a:pt x="1235999" y="2441212"/>
                </a:cubicBezTo>
                <a:cubicBezTo>
                  <a:pt x="1238524" y="2440456"/>
                  <a:pt x="1240948" y="2440027"/>
                  <a:pt x="1243271" y="2439925"/>
                </a:cubicBezTo>
                <a:close/>
                <a:moveTo>
                  <a:pt x="258826" y="2420552"/>
                </a:moveTo>
                <a:cubicBezTo>
                  <a:pt x="262010" y="2421008"/>
                  <a:pt x="265781" y="2422479"/>
                  <a:pt x="270139" y="2424965"/>
                </a:cubicBezTo>
                <a:cubicBezTo>
                  <a:pt x="278855" y="2429936"/>
                  <a:pt x="286390" y="2435942"/>
                  <a:pt x="292745" y="2442982"/>
                </a:cubicBezTo>
                <a:cubicBezTo>
                  <a:pt x="299101" y="2450023"/>
                  <a:pt x="296788" y="2454560"/>
                  <a:pt x="285807" y="2456595"/>
                </a:cubicBezTo>
                <a:cubicBezTo>
                  <a:pt x="274826" y="2458630"/>
                  <a:pt x="263733" y="2463503"/>
                  <a:pt x="252528" y="2471215"/>
                </a:cubicBezTo>
                <a:cubicBezTo>
                  <a:pt x="241324" y="2478926"/>
                  <a:pt x="238489" y="2476393"/>
                  <a:pt x="244023" y="2463615"/>
                </a:cubicBezTo>
                <a:cubicBezTo>
                  <a:pt x="249558" y="2450837"/>
                  <a:pt x="251450" y="2444241"/>
                  <a:pt x="249700" y="2443827"/>
                </a:cubicBezTo>
                <a:cubicBezTo>
                  <a:pt x="247950" y="2443413"/>
                  <a:pt x="235436" y="2445546"/>
                  <a:pt x="212159" y="2450226"/>
                </a:cubicBezTo>
                <a:cubicBezTo>
                  <a:pt x="188881" y="2454906"/>
                  <a:pt x="172345" y="2457965"/>
                  <a:pt x="162551" y="2459403"/>
                </a:cubicBezTo>
                <a:cubicBezTo>
                  <a:pt x="161385" y="2466016"/>
                  <a:pt x="159648" y="2471921"/>
                  <a:pt x="157340" y="2477118"/>
                </a:cubicBezTo>
                <a:lnTo>
                  <a:pt x="150895" y="2487170"/>
                </a:lnTo>
                <a:lnTo>
                  <a:pt x="153517" y="2487238"/>
                </a:lnTo>
                <a:cubicBezTo>
                  <a:pt x="160001" y="2488609"/>
                  <a:pt x="165183" y="2489887"/>
                  <a:pt x="169063" y="2491074"/>
                </a:cubicBezTo>
                <a:cubicBezTo>
                  <a:pt x="172942" y="2492261"/>
                  <a:pt x="178226" y="2492247"/>
                  <a:pt x="184913" y="2491033"/>
                </a:cubicBezTo>
                <a:cubicBezTo>
                  <a:pt x="191601" y="2489819"/>
                  <a:pt x="197247" y="2488446"/>
                  <a:pt x="201853" y="2486913"/>
                </a:cubicBezTo>
                <a:cubicBezTo>
                  <a:pt x="206458" y="2485380"/>
                  <a:pt x="210487" y="2482582"/>
                  <a:pt x="213939" y="2478519"/>
                </a:cubicBezTo>
                <a:cubicBezTo>
                  <a:pt x="217391" y="2474457"/>
                  <a:pt x="222278" y="2473796"/>
                  <a:pt x="228600" y="2476536"/>
                </a:cubicBezTo>
                <a:cubicBezTo>
                  <a:pt x="234921" y="2479276"/>
                  <a:pt x="241120" y="2483040"/>
                  <a:pt x="247197" y="2487828"/>
                </a:cubicBezTo>
                <a:cubicBezTo>
                  <a:pt x="253274" y="2492617"/>
                  <a:pt x="253637" y="2496815"/>
                  <a:pt x="248286" y="2500424"/>
                </a:cubicBezTo>
                <a:cubicBezTo>
                  <a:pt x="242934" y="2504032"/>
                  <a:pt x="237946" y="2511981"/>
                  <a:pt x="233320" y="2524271"/>
                </a:cubicBezTo>
                <a:cubicBezTo>
                  <a:pt x="243535" y="2534147"/>
                  <a:pt x="243731" y="2539898"/>
                  <a:pt x="233910" y="2541526"/>
                </a:cubicBezTo>
                <a:cubicBezTo>
                  <a:pt x="224089" y="2543154"/>
                  <a:pt x="205593" y="2546368"/>
                  <a:pt x="178422" y="2551170"/>
                </a:cubicBezTo>
                <a:lnTo>
                  <a:pt x="178422" y="2575832"/>
                </a:lnTo>
                <a:cubicBezTo>
                  <a:pt x="204413" y="2571749"/>
                  <a:pt x="219945" y="2567964"/>
                  <a:pt x="225018" y="2564478"/>
                </a:cubicBezTo>
                <a:cubicBezTo>
                  <a:pt x="230092" y="2560992"/>
                  <a:pt x="236542" y="2560843"/>
                  <a:pt x="244369" y="2564030"/>
                </a:cubicBezTo>
                <a:cubicBezTo>
                  <a:pt x="252196" y="2567218"/>
                  <a:pt x="258697" y="2571186"/>
                  <a:pt x="263872" y="2575934"/>
                </a:cubicBezTo>
                <a:cubicBezTo>
                  <a:pt x="269047" y="2580681"/>
                  <a:pt x="268735" y="2585277"/>
                  <a:pt x="262936" y="2589719"/>
                </a:cubicBezTo>
                <a:cubicBezTo>
                  <a:pt x="257137" y="2594162"/>
                  <a:pt x="251097" y="2602847"/>
                  <a:pt x="244817" y="2615774"/>
                </a:cubicBezTo>
                <a:cubicBezTo>
                  <a:pt x="260986" y="2625066"/>
                  <a:pt x="259070" y="2630743"/>
                  <a:pt x="239068" y="2632805"/>
                </a:cubicBezTo>
                <a:cubicBezTo>
                  <a:pt x="219067" y="2634867"/>
                  <a:pt x="198363" y="2637085"/>
                  <a:pt x="176957" y="2639459"/>
                </a:cubicBezTo>
                <a:cubicBezTo>
                  <a:pt x="175818" y="2662696"/>
                  <a:pt x="170856" y="2667583"/>
                  <a:pt x="162073" y="2654119"/>
                </a:cubicBezTo>
                <a:cubicBezTo>
                  <a:pt x="153290" y="2640656"/>
                  <a:pt x="149749" y="2630801"/>
                  <a:pt x="151452" y="2624554"/>
                </a:cubicBezTo>
                <a:cubicBezTo>
                  <a:pt x="153154" y="2618307"/>
                  <a:pt x="154433" y="2606933"/>
                  <a:pt x="155287" y="2590431"/>
                </a:cubicBezTo>
                <a:cubicBezTo>
                  <a:pt x="156142" y="2573929"/>
                  <a:pt x="156152" y="2556509"/>
                  <a:pt x="155318" y="2538168"/>
                </a:cubicBezTo>
                <a:cubicBezTo>
                  <a:pt x="154483" y="2519829"/>
                  <a:pt x="152354" y="2506413"/>
                  <a:pt x="148929" y="2497921"/>
                </a:cubicBezTo>
                <a:cubicBezTo>
                  <a:pt x="148072" y="2495798"/>
                  <a:pt x="147526" y="2493983"/>
                  <a:pt x="147289" y="2492477"/>
                </a:cubicBezTo>
                <a:lnTo>
                  <a:pt x="147328" y="2491823"/>
                </a:lnTo>
                <a:lnTo>
                  <a:pt x="143790" y="2495004"/>
                </a:lnTo>
                <a:cubicBezTo>
                  <a:pt x="139132" y="2498170"/>
                  <a:pt x="135250" y="2497575"/>
                  <a:pt x="132142" y="2493221"/>
                </a:cubicBezTo>
                <a:cubicBezTo>
                  <a:pt x="127998" y="2487415"/>
                  <a:pt x="128689" y="2478621"/>
                  <a:pt x="134217" y="2466840"/>
                </a:cubicBezTo>
                <a:cubicBezTo>
                  <a:pt x="139745" y="2455059"/>
                  <a:pt x="142509" y="2446726"/>
                  <a:pt x="142509" y="2441843"/>
                </a:cubicBezTo>
                <a:cubicBezTo>
                  <a:pt x="142509" y="2433284"/>
                  <a:pt x="144740" y="2429529"/>
                  <a:pt x="149203" y="2430580"/>
                </a:cubicBezTo>
                <a:cubicBezTo>
                  <a:pt x="153666" y="2431632"/>
                  <a:pt x="157878" y="2436214"/>
                  <a:pt x="161839" y="2444325"/>
                </a:cubicBezTo>
                <a:cubicBezTo>
                  <a:pt x="172271" y="2443552"/>
                  <a:pt x="184266" y="2441680"/>
                  <a:pt x="197824" y="2438709"/>
                </a:cubicBezTo>
                <a:cubicBezTo>
                  <a:pt x="211382" y="2435739"/>
                  <a:pt x="222634" y="2433036"/>
                  <a:pt x="231581" y="2430601"/>
                </a:cubicBezTo>
                <a:cubicBezTo>
                  <a:pt x="240527" y="2428166"/>
                  <a:pt x="247011" y="2425375"/>
                  <a:pt x="251033" y="2422228"/>
                </a:cubicBezTo>
                <a:cubicBezTo>
                  <a:pt x="253044" y="2420654"/>
                  <a:pt x="255642" y="2420096"/>
                  <a:pt x="258826" y="2420552"/>
                </a:cubicBezTo>
                <a:close/>
                <a:moveTo>
                  <a:pt x="3029687" y="2404179"/>
                </a:moveTo>
                <a:cubicBezTo>
                  <a:pt x="3036456" y="2402850"/>
                  <a:pt x="3043476" y="2405485"/>
                  <a:pt x="3050747" y="2412085"/>
                </a:cubicBezTo>
                <a:cubicBezTo>
                  <a:pt x="3058017" y="2418684"/>
                  <a:pt x="3056881" y="2423598"/>
                  <a:pt x="3047338" y="2426826"/>
                </a:cubicBezTo>
                <a:cubicBezTo>
                  <a:pt x="3037795" y="2430055"/>
                  <a:pt x="3013205" y="2434335"/>
                  <a:pt x="2973568" y="2439666"/>
                </a:cubicBezTo>
                <a:cubicBezTo>
                  <a:pt x="2982073" y="2446950"/>
                  <a:pt x="2982701" y="2453038"/>
                  <a:pt x="2975450" y="2457928"/>
                </a:cubicBezTo>
                <a:cubicBezTo>
                  <a:pt x="2968200" y="2462818"/>
                  <a:pt x="2955655" y="2475308"/>
                  <a:pt x="2937817" y="2495398"/>
                </a:cubicBezTo>
                <a:cubicBezTo>
                  <a:pt x="2964595" y="2492034"/>
                  <a:pt x="2987889" y="2488876"/>
                  <a:pt x="3007701" y="2485926"/>
                </a:cubicBezTo>
                <a:cubicBezTo>
                  <a:pt x="3027513" y="2482976"/>
                  <a:pt x="3040817" y="2480198"/>
                  <a:pt x="3047613" y="2477594"/>
                </a:cubicBezTo>
                <a:cubicBezTo>
                  <a:pt x="3054409" y="2474989"/>
                  <a:pt x="3060981" y="2475077"/>
                  <a:pt x="3067330" y="2477858"/>
                </a:cubicBezTo>
                <a:cubicBezTo>
                  <a:pt x="3073678" y="2480639"/>
                  <a:pt x="3081343" y="2486031"/>
                  <a:pt x="3090323" y="2494034"/>
                </a:cubicBezTo>
                <a:cubicBezTo>
                  <a:pt x="3099303" y="2502038"/>
                  <a:pt x="3101388" y="2508661"/>
                  <a:pt x="3096579" y="2513904"/>
                </a:cubicBezTo>
                <a:cubicBezTo>
                  <a:pt x="3091771" y="2519147"/>
                  <a:pt x="3088139" y="2527703"/>
                  <a:pt x="3085683" y="2539572"/>
                </a:cubicBezTo>
                <a:cubicBezTo>
                  <a:pt x="3083228" y="2551442"/>
                  <a:pt x="3081139" y="2566401"/>
                  <a:pt x="3079416" y="2584449"/>
                </a:cubicBezTo>
                <a:cubicBezTo>
                  <a:pt x="3077693" y="2602497"/>
                  <a:pt x="3074163" y="2617307"/>
                  <a:pt x="3068825" y="2628878"/>
                </a:cubicBezTo>
                <a:cubicBezTo>
                  <a:pt x="3063488" y="2640449"/>
                  <a:pt x="3056881" y="2648571"/>
                  <a:pt x="3049007" y="2653244"/>
                </a:cubicBezTo>
                <a:cubicBezTo>
                  <a:pt x="3041132" y="2657917"/>
                  <a:pt x="3035947" y="2654248"/>
                  <a:pt x="3033451" y="2642236"/>
                </a:cubicBezTo>
                <a:cubicBezTo>
                  <a:pt x="3030955" y="2630224"/>
                  <a:pt x="3028764" y="2621702"/>
                  <a:pt x="3026879" y="2616669"/>
                </a:cubicBezTo>
                <a:cubicBezTo>
                  <a:pt x="3016841" y="2615937"/>
                  <a:pt x="2996964" y="2616849"/>
                  <a:pt x="2967250" y="2619406"/>
                </a:cubicBezTo>
                <a:cubicBezTo>
                  <a:pt x="2937536" y="2621963"/>
                  <a:pt x="2912512" y="2624022"/>
                  <a:pt x="2892178" y="2625582"/>
                </a:cubicBezTo>
                <a:cubicBezTo>
                  <a:pt x="2885382" y="2642742"/>
                  <a:pt x="2879562" y="2646343"/>
                  <a:pt x="2874719" y="2636386"/>
                </a:cubicBezTo>
                <a:cubicBezTo>
                  <a:pt x="2869877" y="2626430"/>
                  <a:pt x="2867025" y="2612447"/>
                  <a:pt x="2866163" y="2594440"/>
                </a:cubicBezTo>
                <a:cubicBezTo>
                  <a:pt x="2865302" y="2576432"/>
                  <a:pt x="2863630" y="2560785"/>
                  <a:pt x="2861148" y="2547498"/>
                </a:cubicBezTo>
                <a:cubicBezTo>
                  <a:pt x="2858665" y="2534211"/>
                  <a:pt x="2855050" y="2521992"/>
                  <a:pt x="2850302" y="2510842"/>
                </a:cubicBezTo>
                <a:cubicBezTo>
                  <a:pt x="2845554" y="2499691"/>
                  <a:pt x="2847223" y="2494781"/>
                  <a:pt x="2855308" y="2496110"/>
                </a:cubicBezTo>
                <a:cubicBezTo>
                  <a:pt x="2863393" y="2497439"/>
                  <a:pt x="2869676" y="2498718"/>
                  <a:pt x="2874160" y="2499945"/>
                </a:cubicBezTo>
                <a:cubicBezTo>
                  <a:pt x="2878643" y="2501173"/>
                  <a:pt x="2893826" y="2500620"/>
                  <a:pt x="2919708" y="2498287"/>
                </a:cubicBezTo>
                <a:cubicBezTo>
                  <a:pt x="2931726" y="2479866"/>
                  <a:pt x="2938787" y="2467074"/>
                  <a:pt x="2940890" y="2459912"/>
                </a:cubicBezTo>
                <a:cubicBezTo>
                  <a:pt x="2942992" y="2452749"/>
                  <a:pt x="2944044" y="2447181"/>
                  <a:pt x="2944044" y="2443206"/>
                </a:cubicBezTo>
                <a:cubicBezTo>
                  <a:pt x="2939676" y="2444007"/>
                  <a:pt x="2934572" y="2444844"/>
                  <a:pt x="2928732" y="2445719"/>
                </a:cubicBezTo>
                <a:cubicBezTo>
                  <a:pt x="2922892" y="2446594"/>
                  <a:pt x="2917795" y="2446801"/>
                  <a:pt x="2913441" y="2446340"/>
                </a:cubicBezTo>
                <a:cubicBezTo>
                  <a:pt x="2909087" y="2445879"/>
                  <a:pt x="2903308" y="2442240"/>
                  <a:pt x="2896105" y="2435423"/>
                </a:cubicBezTo>
                <a:cubicBezTo>
                  <a:pt x="2888902" y="2428607"/>
                  <a:pt x="2893412" y="2425199"/>
                  <a:pt x="2909636" y="2425199"/>
                </a:cubicBezTo>
                <a:cubicBezTo>
                  <a:pt x="2922970" y="2425199"/>
                  <a:pt x="2940547" y="2423310"/>
                  <a:pt x="2962367" y="2419532"/>
                </a:cubicBezTo>
                <a:cubicBezTo>
                  <a:pt x="2984186" y="2415754"/>
                  <a:pt x="2999169" y="2412583"/>
                  <a:pt x="3007315" y="2410019"/>
                </a:cubicBezTo>
                <a:cubicBezTo>
                  <a:pt x="3015460" y="2407455"/>
                  <a:pt x="3022918" y="2405509"/>
                  <a:pt x="3029687" y="2404179"/>
                </a:cubicBezTo>
                <a:close/>
                <a:moveTo>
                  <a:pt x="1188955" y="2397994"/>
                </a:moveTo>
                <a:cubicBezTo>
                  <a:pt x="1193398" y="2398292"/>
                  <a:pt x="1198353" y="2399316"/>
                  <a:pt x="1203819" y="2401066"/>
                </a:cubicBezTo>
                <a:cubicBezTo>
                  <a:pt x="1215906" y="2403074"/>
                  <a:pt x="1221678" y="2409748"/>
                  <a:pt x="1221135" y="2421088"/>
                </a:cubicBezTo>
                <a:cubicBezTo>
                  <a:pt x="1220592" y="2432429"/>
                  <a:pt x="1211419" y="2432205"/>
                  <a:pt x="1193615" y="2420417"/>
                </a:cubicBezTo>
                <a:cubicBezTo>
                  <a:pt x="1175811" y="2408629"/>
                  <a:pt x="1170327" y="2401582"/>
                  <a:pt x="1177164" y="2399276"/>
                </a:cubicBezTo>
                <a:cubicBezTo>
                  <a:pt x="1180582" y="2398123"/>
                  <a:pt x="1184513" y="2397696"/>
                  <a:pt x="1188955" y="2397994"/>
                </a:cubicBezTo>
                <a:close/>
                <a:moveTo>
                  <a:pt x="748132" y="2397905"/>
                </a:moveTo>
                <a:cubicBezTo>
                  <a:pt x="750966" y="2397774"/>
                  <a:pt x="755555" y="2399194"/>
                  <a:pt x="761900" y="2402165"/>
                </a:cubicBezTo>
                <a:cubicBezTo>
                  <a:pt x="774590" y="2408107"/>
                  <a:pt x="782064" y="2415022"/>
                  <a:pt x="784323" y="2422909"/>
                </a:cubicBezTo>
                <a:cubicBezTo>
                  <a:pt x="786582" y="2430798"/>
                  <a:pt x="785669" y="2438279"/>
                  <a:pt x="781586" y="2445353"/>
                </a:cubicBezTo>
                <a:cubicBezTo>
                  <a:pt x="777503" y="2452427"/>
                  <a:pt x="772019" y="2451806"/>
                  <a:pt x="765135" y="2443491"/>
                </a:cubicBezTo>
                <a:cubicBezTo>
                  <a:pt x="758251" y="2435176"/>
                  <a:pt x="753486" y="2427925"/>
                  <a:pt x="750841" y="2421739"/>
                </a:cubicBezTo>
                <a:cubicBezTo>
                  <a:pt x="748236" y="2415676"/>
                  <a:pt x="746256" y="2409412"/>
                  <a:pt x="744899" y="2402948"/>
                </a:cubicBezTo>
                <a:cubicBezTo>
                  <a:pt x="744221" y="2399717"/>
                  <a:pt x="745299" y="2398035"/>
                  <a:pt x="748132" y="2397905"/>
                </a:cubicBezTo>
                <a:close/>
                <a:moveTo>
                  <a:pt x="66899" y="2390805"/>
                </a:moveTo>
                <a:cubicBezTo>
                  <a:pt x="68185" y="2390756"/>
                  <a:pt x="69720" y="2391020"/>
                  <a:pt x="71506" y="2391594"/>
                </a:cubicBezTo>
                <a:cubicBezTo>
                  <a:pt x="78648" y="2393894"/>
                  <a:pt x="84847" y="2397055"/>
                  <a:pt x="90104" y="2401076"/>
                </a:cubicBezTo>
                <a:cubicBezTo>
                  <a:pt x="95360" y="2405099"/>
                  <a:pt x="96422" y="2409792"/>
                  <a:pt x="93288" y="2415157"/>
                </a:cubicBezTo>
                <a:cubicBezTo>
                  <a:pt x="90155" y="2420522"/>
                  <a:pt x="82355" y="2436207"/>
                  <a:pt x="69888" y="2462211"/>
                </a:cubicBezTo>
                <a:cubicBezTo>
                  <a:pt x="82015" y="2460692"/>
                  <a:pt x="90389" y="2457758"/>
                  <a:pt x="95007" y="2453410"/>
                </a:cubicBezTo>
                <a:cubicBezTo>
                  <a:pt x="99626" y="2449063"/>
                  <a:pt x="105459" y="2448249"/>
                  <a:pt x="112506" y="2450969"/>
                </a:cubicBezTo>
                <a:cubicBezTo>
                  <a:pt x="119553" y="2453689"/>
                  <a:pt x="125705" y="2457334"/>
                  <a:pt x="130962" y="2461906"/>
                </a:cubicBezTo>
                <a:cubicBezTo>
                  <a:pt x="136218" y="2466477"/>
                  <a:pt x="134957" y="2470581"/>
                  <a:pt x="127177" y="2474216"/>
                </a:cubicBezTo>
                <a:cubicBezTo>
                  <a:pt x="119397" y="2477851"/>
                  <a:pt x="110221" y="2484444"/>
                  <a:pt x="99647" y="2493994"/>
                </a:cubicBezTo>
                <a:cubicBezTo>
                  <a:pt x="89073" y="2503544"/>
                  <a:pt x="85488" y="2502926"/>
                  <a:pt x="88893" y="2492142"/>
                </a:cubicBezTo>
                <a:cubicBezTo>
                  <a:pt x="92298" y="2481358"/>
                  <a:pt x="94214" y="2475186"/>
                  <a:pt x="94641" y="2473626"/>
                </a:cubicBezTo>
                <a:cubicBezTo>
                  <a:pt x="95068" y="2472066"/>
                  <a:pt x="91233" y="2472778"/>
                  <a:pt x="83135" y="2475762"/>
                </a:cubicBezTo>
                <a:cubicBezTo>
                  <a:pt x="75036" y="2478747"/>
                  <a:pt x="69074" y="2479384"/>
                  <a:pt x="65249" y="2477675"/>
                </a:cubicBezTo>
                <a:cubicBezTo>
                  <a:pt x="61831" y="2484363"/>
                  <a:pt x="55408" y="2494347"/>
                  <a:pt x="45980" y="2507627"/>
                </a:cubicBezTo>
                <a:cubicBezTo>
                  <a:pt x="36552" y="2520907"/>
                  <a:pt x="25598" y="2531789"/>
                  <a:pt x="13119" y="2540274"/>
                </a:cubicBezTo>
                <a:cubicBezTo>
                  <a:pt x="639" y="2548759"/>
                  <a:pt x="171" y="2544364"/>
                  <a:pt x="11715" y="2527089"/>
                </a:cubicBezTo>
                <a:cubicBezTo>
                  <a:pt x="23258" y="2509814"/>
                  <a:pt x="33473" y="2491220"/>
                  <a:pt x="42358" y="2471306"/>
                </a:cubicBezTo>
                <a:cubicBezTo>
                  <a:pt x="51243" y="2451393"/>
                  <a:pt x="56964" y="2436390"/>
                  <a:pt x="59521" y="2426297"/>
                </a:cubicBezTo>
                <a:cubicBezTo>
                  <a:pt x="62078" y="2416205"/>
                  <a:pt x="62929" y="2407323"/>
                  <a:pt x="62075" y="2399652"/>
                </a:cubicBezTo>
                <a:cubicBezTo>
                  <a:pt x="61434" y="2393899"/>
                  <a:pt x="63042" y="2390950"/>
                  <a:pt x="66899" y="2390805"/>
                </a:cubicBezTo>
                <a:close/>
                <a:moveTo>
                  <a:pt x="800484" y="2390615"/>
                </a:moveTo>
                <a:cubicBezTo>
                  <a:pt x="803143" y="2390488"/>
                  <a:pt x="807557" y="2392032"/>
                  <a:pt x="813725" y="2395247"/>
                </a:cubicBezTo>
                <a:cubicBezTo>
                  <a:pt x="826063" y="2401677"/>
                  <a:pt x="832686" y="2409548"/>
                  <a:pt x="833595" y="2418860"/>
                </a:cubicBezTo>
                <a:cubicBezTo>
                  <a:pt x="834503" y="2428173"/>
                  <a:pt x="832489" y="2435410"/>
                  <a:pt x="827551" y="2440571"/>
                </a:cubicBezTo>
                <a:cubicBezTo>
                  <a:pt x="822614" y="2445733"/>
                  <a:pt x="818192" y="2445214"/>
                  <a:pt x="814285" y="2439015"/>
                </a:cubicBezTo>
                <a:cubicBezTo>
                  <a:pt x="810378" y="2432816"/>
                  <a:pt x="807007" y="2425945"/>
                  <a:pt x="804172" y="2418402"/>
                </a:cubicBezTo>
                <a:cubicBezTo>
                  <a:pt x="801608" y="2410413"/>
                  <a:pt x="799475" y="2402948"/>
                  <a:pt x="797773" y="2396010"/>
                </a:cubicBezTo>
                <a:cubicBezTo>
                  <a:pt x="796921" y="2392541"/>
                  <a:pt x="797825" y="2390742"/>
                  <a:pt x="800484" y="2390615"/>
                </a:cubicBezTo>
                <a:close/>
                <a:moveTo>
                  <a:pt x="1527304" y="2389202"/>
                </a:moveTo>
                <a:cubicBezTo>
                  <a:pt x="1529090" y="2389147"/>
                  <a:pt x="1531298" y="2389511"/>
                  <a:pt x="1533928" y="2390292"/>
                </a:cubicBezTo>
                <a:cubicBezTo>
                  <a:pt x="1544448" y="2393419"/>
                  <a:pt x="1552346" y="2397058"/>
                  <a:pt x="1557623" y="2401209"/>
                </a:cubicBezTo>
                <a:cubicBezTo>
                  <a:pt x="1562900" y="2405360"/>
                  <a:pt x="1563521" y="2409917"/>
                  <a:pt x="1559485" y="2414882"/>
                </a:cubicBezTo>
                <a:cubicBezTo>
                  <a:pt x="1555449" y="2419847"/>
                  <a:pt x="1550681" y="2427823"/>
                  <a:pt x="1545181" y="2438811"/>
                </a:cubicBezTo>
                <a:cubicBezTo>
                  <a:pt x="1539680" y="2449799"/>
                  <a:pt x="1531571" y="2461004"/>
                  <a:pt x="1520855" y="2472425"/>
                </a:cubicBezTo>
                <a:cubicBezTo>
                  <a:pt x="1547673" y="2471679"/>
                  <a:pt x="1564253" y="2468939"/>
                  <a:pt x="1570595" y="2464205"/>
                </a:cubicBezTo>
                <a:cubicBezTo>
                  <a:pt x="1576936" y="2459471"/>
                  <a:pt x="1584285" y="2458928"/>
                  <a:pt x="1592641" y="2462577"/>
                </a:cubicBezTo>
                <a:cubicBezTo>
                  <a:pt x="1600997" y="2466226"/>
                  <a:pt x="1607722" y="2470787"/>
                  <a:pt x="1612816" y="2476261"/>
                </a:cubicBezTo>
                <a:cubicBezTo>
                  <a:pt x="1617910" y="2481734"/>
                  <a:pt x="1618293" y="2486828"/>
                  <a:pt x="1613966" y="2491542"/>
                </a:cubicBezTo>
                <a:cubicBezTo>
                  <a:pt x="1609638" y="2496256"/>
                  <a:pt x="1606637" y="2507433"/>
                  <a:pt x="1604962" y="2525075"/>
                </a:cubicBezTo>
                <a:cubicBezTo>
                  <a:pt x="1603287" y="2542716"/>
                  <a:pt x="1601811" y="2560459"/>
                  <a:pt x="1600536" y="2578304"/>
                </a:cubicBezTo>
                <a:cubicBezTo>
                  <a:pt x="1599261" y="2596149"/>
                  <a:pt x="1595497" y="2611542"/>
                  <a:pt x="1589243" y="2624483"/>
                </a:cubicBezTo>
                <a:cubicBezTo>
                  <a:pt x="1582990" y="2637424"/>
                  <a:pt x="1573287" y="2647262"/>
                  <a:pt x="1560136" y="2653997"/>
                </a:cubicBezTo>
                <a:cubicBezTo>
                  <a:pt x="1546985" y="2660732"/>
                  <a:pt x="1539911" y="2659040"/>
                  <a:pt x="1538914" y="2648920"/>
                </a:cubicBezTo>
                <a:cubicBezTo>
                  <a:pt x="1537917" y="2638801"/>
                  <a:pt x="1532504" y="2627284"/>
                  <a:pt x="1522676" y="2614370"/>
                </a:cubicBezTo>
                <a:cubicBezTo>
                  <a:pt x="1512848" y="2601456"/>
                  <a:pt x="1514178" y="2598024"/>
                  <a:pt x="1526664" y="2604074"/>
                </a:cubicBezTo>
                <a:cubicBezTo>
                  <a:pt x="1539151" y="2610124"/>
                  <a:pt x="1547870" y="2613529"/>
                  <a:pt x="1552821" y="2614289"/>
                </a:cubicBezTo>
                <a:cubicBezTo>
                  <a:pt x="1557772" y="2615049"/>
                  <a:pt x="1562381" y="2610501"/>
                  <a:pt x="1566647" y="2600646"/>
                </a:cubicBezTo>
                <a:cubicBezTo>
                  <a:pt x="1570914" y="2590791"/>
                  <a:pt x="1573898" y="2575866"/>
                  <a:pt x="1575600" y="2555871"/>
                </a:cubicBezTo>
                <a:cubicBezTo>
                  <a:pt x="1577303" y="2535876"/>
                  <a:pt x="1578154" y="2519150"/>
                  <a:pt x="1578154" y="2505694"/>
                </a:cubicBezTo>
                <a:cubicBezTo>
                  <a:pt x="1578154" y="2493553"/>
                  <a:pt x="1576984" y="2486699"/>
                  <a:pt x="1574644" y="2485132"/>
                </a:cubicBezTo>
                <a:cubicBezTo>
                  <a:pt x="1572304" y="2483566"/>
                  <a:pt x="1566488" y="2483949"/>
                  <a:pt x="1557196" y="2486282"/>
                </a:cubicBezTo>
                <a:lnTo>
                  <a:pt x="1530581" y="2492956"/>
                </a:lnTo>
                <a:cubicBezTo>
                  <a:pt x="1524124" y="2493838"/>
                  <a:pt x="1518386" y="2491722"/>
                  <a:pt x="1513367" y="2486608"/>
                </a:cubicBezTo>
                <a:cubicBezTo>
                  <a:pt x="1500385" y="2501353"/>
                  <a:pt x="1486871" y="2512700"/>
                  <a:pt x="1472825" y="2520649"/>
                </a:cubicBezTo>
                <a:cubicBezTo>
                  <a:pt x="1469313" y="2522636"/>
                  <a:pt x="1466669" y="2523846"/>
                  <a:pt x="1464893" y="2524277"/>
                </a:cubicBezTo>
                <a:lnTo>
                  <a:pt x="1463321" y="2523678"/>
                </a:lnTo>
                <a:lnTo>
                  <a:pt x="1463020" y="2528941"/>
                </a:lnTo>
                <a:cubicBezTo>
                  <a:pt x="1462825" y="2535876"/>
                  <a:pt x="1462939" y="2544449"/>
                  <a:pt x="1463363" y="2554660"/>
                </a:cubicBezTo>
                <a:cubicBezTo>
                  <a:pt x="1464211" y="2575082"/>
                  <a:pt x="1463539" y="2590547"/>
                  <a:pt x="1461349" y="2601053"/>
                </a:cubicBezTo>
                <a:cubicBezTo>
                  <a:pt x="1459158" y="2611559"/>
                  <a:pt x="1456214" y="2620010"/>
                  <a:pt x="1452518" y="2626406"/>
                </a:cubicBezTo>
                <a:cubicBezTo>
                  <a:pt x="1448821" y="2632802"/>
                  <a:pt x="1444864" y="2632897"/>
                  <a:pt x="1440645" y="2626691"/>
                </a:cubicBezTo>
                <a:cubicBezTo>
                  <a:pt x="1436426" y="2620485"/>
                  <a:pt x="1433198" y="2615330"/>
                  <a:pt x="1430959" y="2611226"/>
                </a:cubicBezTo>
                <a:cubicBezTo>
                  <a:pt x="1428721" y="2607123"/>
                  <a:pt x="1426534" y="2604905"/>
                  <a:pt x="1424397" y="2604573"/>
                </a:cubicBezTo>
                <a:cubicBezTo>
                  <a:pt x="1422261" y="2604241"/>
                  <a:pt x="1411643" y="2605634"/>
                  <a:pt x="1392543" y="2608754"/>
                </a:cubicBezTo>
                <a:cubicBezTo>
                  <a:pt x="1388094" y="2627773"/>
                  <a:pt x="1383017" y="2632975"/>
                  <a:pt x="1377313" y="2624361"/>
                </a:cubicBezTo>
                <a:cubicBezTo>
                  <a:pt x="1371609" y="2615747"/>
                  <a:pt x="1368757" y="2604278"/>
                  <a:pt x="1368757" y="2589953"/>
                </a:cubicBezTo>
                <a:cubicBezTo>
                  <a:pt x="1368757" y="2576456"/>
                  <a:pt x="1368340" y="2559686"/>
                  <a:pt x="1367505" y="2539644"/>
                </a:cubicBezTo>
                <a:cubicBezTo>
                  <a:pt x="1366671" y="2519601"/>
                  <a:pt x="1363694" y="2505093"/>
                  <a:pt x="1358573" y="2496120"/>
                </a:cubicBezTo>
                <a:cubicBezTo>
                  <a:pt x="1353452" y="2487147"/>
                  <a:pt x="1354324" y="2482660"/>
                  <a:pt x="1361188" y="2482660"/>
                </a:cubicBezTo>
                <a:cubicBezTo>
                  <a:pt x="1365718" y="2482660"/>
                  <a:pt x="1371015" y="2483074"/>
                  <a:pt x="1377079" y="2483901"/>
                </a:cubicBezTo>
                <a:cubicBezTo>
                  <a:pt x="1383590" y="2475722"/>
                  <a:pt x="1390854" y="2463072"/>
                  <a:pt x="1398871" y="2445953"/>
                </a:cubicBezTo>
                <a:cubicBezTo>
                  <a:pt x="1406888" y="2428834"/>
                  <a:pt x="1409408" y="2415347"/>
                  <a:pt x="1406430" y="2405492"/>
                </a:cubicBezTo>
                <a:cubicBezTo>
                  <a:pt x="1403453" y="2395637"/>
                  <a:pt x="1410951" y="2394609"/>
                  <a:pt x="1428925" y="2402409"/>
                </a:cubicBezTo>
                <a:cubicBezTo>
                  <a:pt x="1444253" y="2409816"/>
                  <a:pt x="1448991" y="2416337"/>
                  <a:pt x="1443137" y="2421973"/>
                </a:cubicBezTo>
                <a:cubicBezTo>
                  <a:pt x="1437284" y="2427610"/>
                  <a:pt x="1430980" y="2435494"/>
                  <a:pt x="1424224" y="2445628"/>
                </a:cubicBezTo>
                <a:cubicBezTo>
                  <a:pt x="1417469" y="2455761"/>
                  <a:pt x="1407119" y="2468519"/>
                  <a:pt x="1393174" y="2483901"/>
                </a:cubicBezTo>
                <a:cubicBezTo>
                  <a:pt x="1409588" y="2481541"/>
                  <a:pt x="1420996" y="2477546"/>
                  <a:pt x="1427399" y="2471917"/>
                </a:cubicBezTo>
                <a:cubicBezTo>
                  <a:pt x="1433801" y="2466287"/>
                  <a:pt x="1440733" y="2465290"/>
                  <a:pt x="1448194" y="2468926"/>
                </a:cubicBezTo>
                <a:cubicBezTo>
                  <a:pt x="1455655" y="2472561"/>
                  <a:pt x="1462183" y="2476346"/>
                  <a:pt x="1467778" y="2480279"/>
                </a:cubicBezTo>
                <a:cubicBezTo>
                  <a:pt x="1473374" y="2484214"/>
                  <a:pt x="1474639" y="2488829"/>
                  <a:pt x="1471573" y="2494126"/>
                </a:cubicBezTo>
                <a:cubicBezTo>
                  <a:pt x="1468508" y="2499423"/>
                  <a:pt x="1466161" y="2505731"/>
                  <a:pt x="1464533" y="2513049"/>
                </a:cubicBezTo>
                <a:cubicBezTo>
                  <a:pt x="1464126" y="2514879"/>
                  <a:pt x="1463796" y="2517118"/>
                  <a:pt x="1463544" y="2519767"/>
                </a:cubicBezTo>
                <a:lnTo>
                  <a:pt x="1463524" y="2520119"/>
                </a:lnTo>
                <a:lnTo>
                  <a:pt x="1464649" y="2517532"/>
                </a:lnTo>
                <a:cubicBezTo>
                  <a:pt x="1466343" y="2514852"/>
                  <a:pt x="1468906" y="2511394"/>
                  <a:pt x="1472336" y="2507159"/>
                </a:cubicBezTo>
                <a:cubicBezTo>
                  <a:pt x="1486057" y="2490216"/>
                  <a:pt x="1498612" y="2470848"/>
                  <a:pt x="1510000" y="2449056"/>
                </a:cubicBezTo>
                <a:cubicBezTo>
                  <a:pt x="1521387" y="2427264"/>
                  <a:pt x="1525593" y="2411240"/>
                  <a:pt x="1522615" y="2400985"/>
                </a:cubicBezTo>
                <a:cubicBezTo>
                  <a:pt x="1520382" y="2393294"/>
                  <a:pt x="1521945" y="2389366"/>
                  <a:pt x="1527304" y="2389202"/>
                </a:cubicBezTo>
                <a:close/>
                <a:moveTo>
                  <a:pt x="185900" y="2388207"/>
                </a:moveTo>
                <a:cubicBezTo>
                  <a:pt x="195240" y="2389102"/>
                  <a:pt x="204413" y="2391449"/>
                  <a:pt x="213420" y="2395247"/>
                </a:cubicBezTo>
                <a:cubicBezTo>
                  <a:pt x="222427" y="2399045"/>
                  <a:pt x="226931" y="2405644"/>
                  <a:pt x="226931" y="2415045"/>
                </a:cubicBezTo>
                <a:cubicBezTo>
                  <a:pt x="226931" y="2425300"/>
                  <a:pt x="223414" y="2429743"/>
                  <a:pt x="216381" y="2428373"/>
                </a:cubicBezTo>
                <a:cubicBezTo>
                  <a:pt x="209347" y="2427003"/>
                  <a:pt x="199441" y="2420383"/>
                  <a:pt x="186663" y="2408514"/>
                </a:cubicBezTo>
                <a:cubicBezTo>
                  <a:pt x="176815" y="2394080"/>
                  <a:pt x="176561" y="2387311"/>
                  <a:pt x="185900" y="2388207"/>
                </a:cubicBezTo>
                <a:close/>
                <a:moveTo>
                  <a:pt x="1066376" y="2384987"/>
                </a:moveTo>
                <a:cubicBezTo>
                  <a:pt x="1067305" y="2384716"/>
                  <a:pt x="1068531" y="2384751"/>
                  <a:pt x="1070054" y="2385093"/>
                </a:cubicBezTo>
                <a:cubicBezTo>
                  <a:pt x="1076145" y="2386464"/>
                  <a:pt x="1083833" y="2389339"/>
                  <a:pt x="1093118" y="2393721"/>
                </a:cubicBezTo>
                <a:cubicBezTo>
                  <a:pt x="1102403" y="2398103"/>
                  <a:pt x="1104903" y="2403627"/>
                  <a:pt x="1100616" y="2410294"/>
                </a:cubicBezTo>
                <a:cubicBezTo>
                  <a:pt x="1096330" y="2416961"/>
                  <a:pt x="1093793" y="2437672"/>
                  <a:pt x="1093006" y="2472425"/>
                </a:cubicBezTo>
                <a:cubicBezTo>
                  <a:pt x="1101376" y="2470866"/>
                  <a:pt x="1107646" y="2469197"/>
                  <a:pt x="1111817" y="2467420"/>
                </a:cubicBezTo>
                <a:cubicBezTo>
                  <a:pt x="1115989" y="2465643"/>
                  <a:pt x="1120916" y="2467586"/>
                  <a:pt x="1126600" y="2473249"/>
                </a:cubicBezTo>
                <a:cubicBezTo>
                  <a:pt x="1132284" y="2478913"/>
                  <a:pt x="1131907" y="2483172"/>
                  <a:pt x="1125471" y="2486028"/>
                </a:cubicBezTo>
                <a:cubicBezTo>
                  <a:pt x="1119034" y="2488883"/>
                  <a:pt x="1108124" y="2491844"/>
                  <a:pt x="1092742" y="2494909"/>
                </a:cubicBezTo>
                <a:cubicBezTo>
                  <a:pt x="1092063" y="2505097"/>
                  <a:pt x="1091724" y="2514748"/>
                  <a:pt x="1091724" y="2523864"/>
                </a:cubicBezTo>
                <a:cubicBezTo>
                  <a:pt x="1100392" y="2524583"/>
                  <a:pt x="1107667" y="2526669"/>
                  <a:pt x="1113547" y="2530121"/>
                </a:cubicBezTo>
                <a:cubicBezTo>
                  <a:pt x="1119428" y="2533573"/>
                  <a:pt x="1121805" y="2539952"/>
                  <a:pt x="1120679" y="2549258"/>
                </a:cubicBezTo>
                <a:cubicBezTo>
                  <a:pt x="1119553" y="2558564"/>
                  <a:pt x="1114809" y="2560690"/>
                  <a:pt x="1106446" y="2555637"/>
                </a:cubicBezTo>
                <a:cubicBezTo>
                  <a:pt x="1098083" y="2550584"/>
                  <a:pt x="1093176" y="2545026"/>
                  <a:pt x="1091724" y="2538962"/>
                </a:cubicBezTo>
                <a:lnTo>
                  <a:pt x="1091724" y="2605275"/>
                </a:lnTo>
                <a:cubicBezTo>
                  <a:pt x="1091724" y="2625107"/>
                  <a:pt x="1089727" y="2641144"/>
                  <a:pt x="1085732" y="2653387"/>
                </a:cubicBezTo>
                <a:cubicBezTo>
                  <a:pt x="1081737" y="2665629"/>
                  <a:pt x="1076603" y="2665853"/>
                  <a:pt x="1070329" y="2654058"/>
                </a:cubicBezTo>
                <a:cubicBezTo>
                  <a:pt x="1064055" y="2642263"/>
                  <a:pt x="1061562" y="2633663"/>
                  <a:pt x="1062851" y="2628257"/>
                </a:cubicBezTo>
                <a:cubicBezTo>
                  <a:pt x="1064140" y="2622852"/>
                  <a:pt x="1065632" y="2612946"/>
                  <a:pt x="1067327" y="2598540"/>
                </a:cubicBezTo>
                <a:cubicBezTo>
                  <a:pt x="1069023" y="2584134"/>
                  <a:pt x="1070291" y="2560022"/>
                  <a:pt x="1071132" y="2526204"/>
                </a:cubicBezTo>
                <a:cubicBezTo>
                  <a:pt x="1062207" y="2549875"/>
                  <a:pt x="1051894" y="2567778"/>
                  <a:pt x="1040194" y="2579911"/>
                </a:cubicBezTo>
                <a:cubicBezTo>
                  <a:pt x="1028494" y="2592046"/>
                  <a:pt x="1017747" y="2600598"/>
                  <a:pt x="1007953" y="2605570"/>
                </a:cubicBezTo>
                <a:cubicBezTo>
                  <a:pt x="998159" y="2610542"/>
                  <a:pt x="997556" y="2607333"/>
                  <a:pt x="1006142" y="2595945"/>
                </a:cubicBezTo>
                <a:cubicBezTo>
                  <a:pt x="1014729" y="2584558"/>
                  <a:pt x="1024760" y="2569724"/>
                  <a:pt x="1036236" y="2551445"/>
                </a:cubicBezTo>
                <a:cubicBezTo>
                  <a:pt x="1047712" y="2533166"/>
                  <a:pt x="1056367" y="2516661"/>
                  <a:pt x="1062200" y="2501929"/>
                </a:cubicBezTo>
                <a:cubicBezTo>
                  <a:pt x="1053722" y="2506080"/>
                  <a:pt x="1045912" y="2508820"/>
                  <a:pt x="1038770" y="2510150"/>
                </a:cubicBezTo>
                <a:cubicBezTo>
                  <a:pt x="1031628" y="2511479"/>
                  <a:pt x="1024170" y="2508688"/>
                  <a:pt x="1016397" y="2501777"/>
                </a:cubicBezTo>
                <a:cubicBezTo>
                  <a:pt x="1008625" y="2494865"/>
                  <a:pt x="1010093" y="2490609"/>
                  <a:pt x="1020803" y="2489009"/>
                </a:cubicBezTo>
                <a:cubicBezTo>
                  <a:pt x="1031512" y="2487408"/>
                  <a:pt x="1048289" y="2483854"/>
                  <a:pt x="1071132" y="2478346"/>
                </a:cubicBezTo>
                <a:lnTo>
                  <a:pt x="1071132" y="2434192"/>
                </a:lnTo>
                <a:cubicBezTo>
                  <a:pt x="1071132" y="2417005"/>
                  <a:pt x="1069430" y="2404183"/>
                  <a:pt x="1066025" y="2395725"/>
                </a:cubicBezTo>
                <a:cubicBezTo>
                  <a:pt x="1063472" y="2389382"/>
                  <a:pt x="1063589" y="2385802"/>
                  <a:pt x="1066376" y="2384987"/>
                </a:cubicBezTo>
                <a:close/>
                <a:moveTo>
                  <a:pt x="473035" y="2380139"/>
                </a:moveTo>
                <a:cubicBezTo>
                  <a:pt x="476026" y="2379457"/>
                  <a:pt x="481045" y="2380787"/>
                  <a:pt x="488092" y="2384127"/>
                </a:cubicBezTo>
                <a:cubicBezTo>
                  <a:pt x="502187" y="2390808"/>
                  <a:pt x="507019" y="2397119"/>
                  <a:pt x="502590" y="2403060"/>
                </a:cubicBezTo>
                <a:cubicBezTo>
                  <a:pt x="498161" y="2409002"/>
                  <a:pt x="494743" y="2414971"/>
                  <a:pt x="492335" y="2420966"/>
                </a:cubicBezTo>
                <a:cubicBezTo>
                  <a:pt x="489927" y="2426962"/>
                  <a:pt x="486627" y="2434321"/>
                  <a:pt x="482436" y="2443043"/>
                </a:cubicBezTo>
                <a:cubicBezTo>
                  <a:pt x="493681" y="2441416"/>
                  <a:pt x="504594" y="2439333"/>
                  <a:pt x="515175" y="2436797"/>
                </a:cubicBezTo>
                <a:cubicBezTo>
                  <a:pt x="525756" y="2434260"/>
                  <a:pt x="535858" y="2431476"/>
                  <a:pt x="545483" y="2428444"/>
                </a:cubicBezTo>
                <a:cubicBezTo>
                  <a:pt x="555107" y="2425412"/>
                  <a:pt x="564030" y="2427698"/>
                  <a:pt x="572250" y="2435301"/>
                </a:cubicBezTo>
                <a:cubicBezTo>
                  <a:pt x="580471" y="2442904"/>
                  <a:pt x="576082" y="2448676"/>
                  <a:pt x="559085" y="2452617"/>
                </a:cubicBezTo>
                <a:cubicBezTo>
                  <a:pt x="542088" y="2456558"/>
                  <a:pt x="526326" y="2459786"/>
                  <a:pt x="511797" y="2462302"/>
                </a:cubicBezTo>
                <a:cubicBezTo>
                  <a:pt x="497269" y="2464819"/>
                  <a:pt x="484477" y="2466864"/>
                  <a:pt x="473422" y="2468437"/>
                </a:cubicBezTo>
                <a:cubicBezTo>
                  <a:pt x="461213" y="2492854"/>
                  <a:pt x="447614" y="2515888"/>
                  <a:pt x="432625" y="2537538"/>
                </a:cubicBezTo>
                <a:cubicBezTo>
                  <a:pt x="432625" y="2566533"/>
                  <a:pt x="432501" y="2589226"/>
                  <a:pt x="432253" y="2605616"/>
                </a:cubicBezTo>
                <a:lnTo>
                  <a:pt x="432022" y="2617001"/>
                </a:lnTo>
                <a:lnTo>
                  <a:pt x="432706" y="2616476"/>
                </a:lnTo>
                <a:cubicBezTo>
                  <a:pt x="439665" y="2615845"/>
                  <a:pt x="464700" y="2612688"/>
                  <a:pt x="507809" y="2607004"/>
                </a:cubicBezTo>
                <a:lnTo>
                  <a:pt x="507809" y="2561955"/>
                </a:lnTo>
                <a:cubicBezTo>
                  <a:pt x="487842" y="2565360"/>
                  <a:pt x="473273" y="2564101"/>
                  <a:pt x="464103" y="2558180"/>
                </a:cubicBezTo>
                <a:cubicBezTo>
                  <a:pt x="454933" y="2552259"/>
                  <a:pt x="455190" y="2548407"/>
                  <a:pt x="464876" y="2546623"/>
                </a:cubicBezTo>
                <a:cubicBezTo>
                  <a:pt x="474561" y="2544839"/>
                  <a:pt x="488872" y="2542062"/>
                  <a:pt x="507809" y="2538290"/>
                </a:cubicBezTo>
                <a:cubicBezTo>
                  <a:pt x="506982" y="2508095"/>
                  <a:pt x="505073" y="2490226"/>
                  <a:pt x="502081" y="2484685"/>
                </a:cubicBezTo>
                <a:cubicBezTo>
                  <a:pt x="499090" y="2479143"/>
                  <a:pt x="499765" y="2475501"/>
                  <a:pt x="504106" y="2473758"/>
                </a:cubicBezTo>
                <a:cubicBezTo>
                  <a:pt x="508447" y="2472015"/>
                  <a:pt x="515921" y="2473304"/>
                  <a:pt x="526529" y="2477624"/>
                </a:cubicBezTo>
                <a:cubicBezTo>
                  <a:pt x="537137" y="2481945"/>
                  <a:pt x="541145" y="2487238"/>
                  <a:pt x="538554" y="2493505"/>
                </a:cubicBezTo>
                <a:cubicBezTo>
                  <a:pt x="535964" y="2499772"/>
                  <a:pt x="534282" y="2512748"/>
                  <a:pt x="533508" y="2532430"/>
                </a:cubicBezTo>
                <a:cubicBezTo>
                  <a:pt x="543506" y="2530898"/>
                  <a:pt x="552957" y="2528598"/>
                  <a:pt x="561863" y="2525533"/>
                </a:cubicBezTo>
                <a:cubicBezTo>
                  <a:pt x="570768" y="2522467"/>
                  <a:pt x="578694" y="2524207"/>
                  <a:pt x="585639" y="2530752"/>
                </a:cubicBezTo>
                <a:cubicBezTo>
                  <a:pt x="592584" y="2537297"/>
                  <a:pt x="590675" y="2542631"/>
                  <a:pt x="579911" y="2546755"/>
                </a:cubicBezTo>
                <a:cubicBezTo>
                  <a:pt x="569147" y="2550879"/>
                  <a:pt x="553612" y="2554501"/>
                  <a:pt x="533305" y="2557621"/>
                </a:cubicBezTo>
                <a:cubicBezTo>
                  <a:pt x="532586" y="2573180"/>
                  <a:pt x="532226" y="2588617"/>
                  <a:pt x="532226" y="2603932"/>
                </a:cubicBezTo>
                <a:cubicBezTo>
                  <a:pt x="552588" y="2601490"/>
                  <a:pt x="570521" y="2599177"/>
                  <a:pt x="586025" y="2596993"/>
                </a:cubicBezTo>
                <a:cubicBezTo>
                  <a:pt x="601530" y="2594809"/>
                  <a:pt x="613464" y="2599062"/>
                  <a:pt x="621827" y="2609751"/>
                </a:cubicBezTo>
                <a:cubicBezTo>
                  <a:pt x="630190" y="2620441"/>
                  <a:pt x="628145" y="2625571"/>
                  <a:pt x="615692" y="2625144"/>
                </a:cubicBezTo>
                <a:cubicBezTo>
                  <a:pt x="603239" y="2624717"/>
                  <a:pt x="590081" y="2624079"/>
                  <a:pt x="576218" y="2623232"/>
                </a:cubicBezTo>
                <a:cubicBezTo>
                  <a:pt x="562354" y="2622384"/>
                  <a:pt x="541834" y="2623876"/>
                  <a:pt x="514656" y="2627708"/>
                </a:cubicBezTo>
                <a:cubicBezTo>
                  <a:pt x="487479" y="2631540"/>
                  <a:pt x="469630" y="2634518"/>
                  <a:pt x="461112" y="2636641"/>
                </a:cubicBezTo>
                <a:cubicBezTo>
                  <a:pt x="452593" y="2638764"/>
                  <a:pt x="443989" y="2636091"/>
                  <a:pt x="435301" y="2628624"/>
                </a:cubicBezTo>
                <a:lnTo>
                  <a:pt x="431589" y="2624149"/>
                </a:lnTo>
                <a:lnTo>
                  <a:pt x="429959" y="2642580"/>
                </a:lnTo>
                <a:cubicBezTo>
                  <a:pt x="428844" y="2649571"/>
                  <a:pt x="427280" y="2655995"/>
                  <a:pt x="425269" y="2661851"/>
                </a:cubicBezTo>
                <a:cubicBezTo>
                  <a:pt x="421247" y="2673565"/>
                  <a:pt x="416123" y="2673294"/>
                  <a:pt x="409897" y="2661037"/>
                </a:cubicBezTo>
                <a:cubicBezTo>
                  <a:pt x="403670" y="2648781"/>
                  <a:pt x="402046" y="2638089"/>
                  <a:pt x="405023" y="2628959"/>
                </a:cubicBezTo>
                <a:cubicBezTo>
                  <a:pt x="408001" y="2619830"/>
                  <a:pt x="409137" y="2597495"/>
                  <a:pt x="408432" y="2561955"/>
                </a:cubicBezTo>
                <a:cubicBezTo>
                  <a:pt x="401513" y="2573241"/>
                  <a:pt x="391574" y="2584286"/>
                  <a:pt x="378612" y="2595091"/>
                </a:cubicBezTo>
                <a:cubicBezTo>
                  <a:pt x="365651" y="2605895"/>
                  <a:pt x="353513" y="2613289"/>
                  <a:pt x="342200" y="2617270"/>
                </a:cubicBezTo>
                <a:cubicBezTo>
                  <a:pt x="330887" y="2621251"/>
                  <a:pt x="329327" y="2618796"/>
                  <a:pt x="337520" y="2609904"/>
                </a:cubicBezTo>
                <a:cubicBezTo>
                  <a:pt x="345714" y="2601012"/>
                  <a:pt x="355786" y="2590591"/>
                  <a:pt x="367736" y="2578640"/>
                </a:cubicBezTo>
                <a:cubicBezTo>
                  <a:pt x="379687" y="2566689"/>
                  <a:pt x="392757" y="2550702"/>
                  <a:pt x="406946" y="2530680"/>
                </a:cubicBezTo>
                <a:cubicBezTo>
                  <a:pt x="406946" y="2526326"/>
                  <a:pt x="406095" y="2520208"/>
                  <a:pt x="404393" y="2512327"/>
                </a:cubicBezTo>
                <a:cubicBezTo>
                  <a:pt x="402690" y="2504446"/>
                  <a:pt x="408791" y="2504337"/>
                  <a:pt x="422695" y="2512001"/>
                </a:cubicBezTo>
                <a:cubicBezTo>
                  <a:pt x="426032" y="2507986"/>
                  <a:pt x="434402" y="2494414"/>
                  <a:pt x="447804" y="2471286"/>
                </a:cubicBezTo>
                <a:cubicBezTo>
                  <a:pt x="439801" y="2473836"/>
                  <a:pt x="432330" y="2475538"/>
                  <a:pt x="425391" y="2476393"/>
                </a:cubicBezTo>
                <a:cubicBezTo>
                  <a:pt x="418453" y="2477248"/>
                  <a:pt x="410663" y="2474107"/>
                  <a:pt x="402022" y="2466972"/>
                </a:cubicBezTo>
                <a:cubicBezTo>
                  <a:pt x="393381" y="2459837"/>
                  <a:pt x="395107" y="2455995"/>
                  <a:pt x="407201" y="2455445"/>
                </a:cubicBezTo>
                <a:cubicBezTo>
                  <a:pt x="419294" y="2454896"/>
                  <a:pt x="435202" y="2453048"/>
                  <a:pt x="454926" y="2449901"/>
                </a:cubicBezTo>
                <a:cubicBezTo>
                  <a:pt x="467202" y="2418186"/>
                  <a:pt x="472276" y="2397624"/>
                  <a:pt x="470146" y="2388217"/>
                </a:cubicBezTo>
                <a:cubicBezTo>
                  <a:pt x="469081" y="2383513"/>
                  <a:pt x="470044" y="2380820"/>
                  <a:pt x="473035" y="2380139"/>
                </a:cubicBezTo>
                <a:close/>
                <a:moveTo>
                  <a:pt x="2525860" y="2379213"/>
                </a:moveTo>
                <a:cubicBezTo>
                  <a:pt x="2579944" y="2423001"/>
                  <a:pt x="2606986" y="2469231"/>
                  <a:pt x="2606986" y="2517902"/>
                </a:cubicBezTo>
                <a:cubicBezTo>
                  <a:pt x="2608695" y="2574916"/>
                  <a:pt x="2582053" y="2622794"/>
                  <a:pt x="2527060" y="2661536"/>
                </a:cubicBezTo>
                <a:lnTo>
                  <a:pt x="2509806" y="2641046"/>
                </a:lnTo>
                <a:cubicBezTo>
                  <a:pt x="2554923" y="2607215"/>
                  <a:pt x="2577902" y="2568025"/>
                  <a:pt x="2578743" y="2523477"/>
                </a:cubicBezTo>
                <a:cubicBezTo>
                  <a:pt x="2580453" y="2478021"/>
                  <a:pt x="2557046" y="2437109"/>
                  <a:pt x="2508524" y="2400741"/>
                </a:cubicBezTo>
                <a:close/>
                <a:moveTo>
                  <a:pt x="1933871" y="2379213"/>
                </a:moveTo>
                <a:lnTo>
                  <a:pt x="1951268" y="2400741"/>
                </a:lnTo>
                <a:cubicBezTo>
                  <a:pt x="1902746" y="2437109"/>
                  <a:pt x="1879319" y="2478035"/>
                  <a:pt x="1880987" y="2523518"/>
                </a:cubicBezTo>
                <a:cubicBezTo>
                  <a:pt x="1881828" y="2568052"/>
                  <a:pt x="1904828" y="2607221"/>
                  <a:pt x="1949986" y="2641025"/>
                </a:cubicBezTo>
                <a:lnTo>
                  <a:pt x="1932670" y="2661536"/>
                </a:lnTo>
                <a:cubicBezTo>
                  <a:pt x="1877718" y="2622808"/>
                  <a:pt x="1851097" y="2574265"/>
                  <a:pt x="1852806" y="2515908"/>
                </a:cubicBezTo>
                <a:cubicBezTo>
                  <a:pt x="1852806" y="2468526"/>
                  <a:pt x="1879827" y="2422960"/>
                  <a:pt x="1933871" y="2379213"/>
                </a:cubicBezTo>
                <a:close/>
                <a:moveTo>
                  <a:pt x="866334" y="2372335"/>
                </a:moveTo>
                <a:cubicBezTo>
                  <a:pt x="872886" y="2373706"/>
                  <a:pt x="880784" y="2377480"/>
                  <a:pt x="890029" y="2383659"/>
                </a:cubicBezTo>
                <a:cubicBezTo>
                  <a:pt x="899273" y="2389838"/>
                  <a:pt x="902403" y="2393934"/>
                  <a:pt x="899419" y="2395949"/>
                </a:cubicBezTo>
                <a:cubicBezTo>
                  <a:pt x="896435" y="2397963"/>
                  <a:pt x="892633" y="2402545"/>
                  <a:pt x="888014" y="2409694"/>
                </a:cubicBezTo>
                <a:cubicBezTo>
                  <a:pt x="883395" y="2416843"/>
                  <a:pt x="877969" y="2424985"/>
                  <a:pt x="871736" y="2434121"/>
                </a:cubicBezTo>
                <a:cubicBezTo>
                  <a:pt x="865503" y="2443257"/>
                  <a:pt x="860901" y="2448788"/>
                  <a:pt x="857930" y="2450714"/>
                </a:cubicBezTo>
                <a:cubicBezTo>
                  <a:pt x="881059" y="2449087"/>
                  <a:pt x="897381" y="2446764"/>
                  <a:pt x="906897" y="2443745"/>
                </a:cubicBezTo>
                <a:cubicBezTo>
                  <a:pt x="916413" y="2440727"/>
                  <a:pt x="925186" y="2441965"/>
                  <a:pt x="933216" y="2447459"/>
                </a:cubicBezTo>
                <a:cubicBezTo>
                  <a:pt x="941247" y="2452953"/>
                  <a:pt x="948372" y="2459854"/>
                  <a:pt x="954592" y="2468162"/>
                </a:cubicBezTo>
                <a:cubicBezTo>
                  <a:pt x="960811" y="2476471"/>
                  <a:pt x="958590" y="2481395"/>
                  <a:pt x="947928" y="2482935"/>
                </a:cubicBezTo>
                <a:cubicBezTo>
                  <a:pt x="937266" y="2484475"/>
                  <a:pt x="924470" y="2489304"/>
                  <a:pt x="909542" y="2497422"/>
                </a:cubicBezTo>
                <a:cubicBezTo>
                  <a:pt x="894614" y="2505541"/>
                  <a:pt x="888679" y="2506033"/>
                  <a:pt x="891738" y="2498898"/>
                </a:cubicBezTo>
                <a:cubicBezTo>
                  <a:pt x="894797" y="2491762"/>
                  <a:pt x="898415" y="2484763"/>
                  <a:pt x="902593" y="2477899"/>
                </a:cubicBezTo>
                <a:cubicBezTo>
                  <a:pt x="906771" y="2471035"/>
                  <a:pt x="908477" y="2466942"/>
                  <a:pt x="907711" y="2465619"/>
                </a:cubicBezTo>
                <a:cubicBezTo>
                  <a:pt x="906944" y="2464296"/>
                  <a:pt x="899226" y="2464266"/>
                  <a:pt x="884555" y="2465527"/>
                </a:cubicBezTo>
                <a:cubicBezTo>
                  <a:pt x="869885" y="2466789"/>
                  <a:pt x="851646" y="2468915"/>
                  <a:pt x="829840" y="2471906"/>
                </a:cubicBezTo>
                <a:cubicBezTo>
                  <a:pt x="808035" y="2474898"/>
                  <a:pt x="787250" y="2477885"/>
                  <a:pt x="767485" y="2480870"/>
                </a:cubicBezTo>
                <a:cubicBezTo>
                  <a:pt x="747721" y="2483854"/>
                  <a:pt x="735838" y="2484919"/>
                  <a:pt x="731836" y="2484064"/>
                </a:cubicBezTo>
                <a:cubicBezTo>
                  <a:pt x="728025" y="2499569"/>
                  <a:pt x="721900" y="2512381"/>
                  <a:pt x="713462" y="2522501"/>
                </a:cubicBezTo>
                <a:cubicBezTo>
                  <a:pt x="705025" y="2532620"/>
                  <a:pt x="698880" y="2532763"/>
                  <a:pt x="695027" y="2522928"/>
                </a:cubicBezTo>
                <a:cubicBezTo>
                  <a:pt x="691175" y="2513093"/>
                  <a:pt x="691616" y="2504659"/>
                  <a:pt x="696350" y="2497626"/>
                </a:cubicBezTo>
                <a:cubicBezTo>
                  <a:pt x="701084" y="2490593"/>
                  <a:pt x="704913" y="2483342"/>
                  <a:pt x="707836" y="2475874"/>
                </a:cubicBezTo>
                <a:cubicBezTo>
                  <a:pt x="710760" y="2468407"/>
                  <a:pt x="712947" y="2462347"/>
                  <a:pt x="714398" y="2457694"/>
                </a:cubicBezTo>
                <a:cubicBezTo>
                  <a:pt x="715850" y="2453041"/>
                  <a:pt x="719068" y="2452970"/>
                  <a:pt x="724053" y="2457480"/>
                </a:cubicBezTo>
                <a:cubicBezTo>
                  <a:pt x="729038" y="2461990"/>
                  <a:pt x="731531" y="2465270"/>
                  <a:pt x="731531" y="2467318"/>
                </a:cubicBezTo>
                <a:cubicBezTo>
                  <a:pt x="741122" y="2467386"/>
                  <a:pt x="753842" y="2466348"/>
                  <a:pt x="769693" y="2464205"/>
                </a:cubicBezTo>
                <a:cubicBezTo>
                  <a:pt x="785544" y="2462062"/>
                  <a:pt x="808859" y="2458962"/>
                  <a:pt x="839638" y="2454906"/>
                </a:cubicBezTo>
                <a:cubicBezTo>
                  <a:pt x="846678" y="2441599"/>
                  <a:pt x="852314" y="2427644"/>
                  <a:pt x="856547" y="2413041"/>
                </a:cubicBezTo>
                <a:cubicBezTo>
                  <a:pt x="860779" y="2398438"/>
                  <a:pt x="861830" y="2387661"/>
                  <a:pt x="859701" y="2380709"/>
                </a:cubicBezTo>
                <a:cubicBezTo>
                  <a:pt x="857571" y="2373757"/>
                  <a:pt x="859782" y="2370966"/>
                  <a:pt x="866334" y="2372335"/>
                </a:cubicBezTo>
                <a:close/>
                <a:moveTo>
                  <a:pt x="2214107" y="2008384"/>
                </a:moveTo>
                <a:cubicBezTo>
                  <a:pt x="2217874" y="2007775"/>
                  <a:pt x="2222039" y="2008058"/>
                  <a:pt x="2226600" y="2009231"/>
                </a:cubicBezTo>
                <a:cubicBezTo>
                  <a:pt x="2235722" y="2011578"/>
                  <a:pt x="2241681" y="2016512"/>
                  <a:pt x="2244475" y="2024034"/>
                </a:cubicBezTo>
                <a:cubicBezTo>
                  <a:pt x="2247270" y="2031556"/>
                  <a:pt x="2246876" y="2040966"/>
                  <a:pt x="2243295" y="2052266"/>
                </a:cubicBezTo>
                <a:cubicBezTo>
                  <a:pt x="2239714" y="2063566"/>
                  <a:pt x="2233210" y="2074374"/>
                  <a:pt x="2223782" y="2084690"/>
                </a:cubicBezTo>
                <a:cubicBezTo>
                  <a:pt x="2214354" y="2095006"/>
                  <a:pt x="2205266" y="2100622"/>
                  <a:pt x="2196516" y="2101538"/>
                </a:cubicBezTo>
                <a:cubicBezTo>
                  <a:pt x="2187767" y="2102454"/>
                  <a:pt x="2186057" y="2100103"/>
                  <a:pt x="2191389" y="2094487"/>
                </a:cubicBezTo>
                <a:cubicBezTo>
                  <a:pt x="2196720" y="2088872"/>
                  <a:pt x="2201634" y="2083205"/>
                  <a:pt x="2206130" y="2077487"/>
                </a:cubicBezTo>
                <a:cubicBezTo>
                  <a:pt x="2210627" y="2071769"/>
                  <a:pt x="2214537" y="2064922"/>
                  <a:pt x="2217861" y="2056946"/>
                </a:cubicBezTo>
                <a:cubicBezTo>
                  <a:pt x="2211879" y="2056946"/>
                  <a:pt x="2206849" y="2055417"/>
                  <a:pt x="2202773" y="2052358"/>
                </a:cubicBezTo>
                <a:cubicBezTo>
                  <a:pt x="2198697" y="2049299"/>
                  <a:pt x="2195936" y="2045297"/>
                  <a:pt x="2194492" y="2040353"/>
                </a:cubicBezTo>
                <a:cubicBezTo>
                  <a:pt x="2193047" y="2035408"/>
                  <a:pt x="2192782" y="2030789"/>
                  <a:pt x="2193698" y="2026496"/>
                </a:cubicBezTo>
                <a:cubicBezTo>
                  <a:pt x="2194614" y="2022203"/>
                  <a:pt x="2198046" y="2017665"/>
                  <a:pt x="2203994" y="2012883"/>
                </a:cubicBezTo>
                <a:cubicBezTo>
                  <a:pt x="2206968" y="2010493"/>
                  <a:pt x="2210339" y="2008993"/>
                  <a:pt x="2214107" y="2008384"/>
                </a:cubicBezTo>
                <a:close/>
                <a:moveTo>
                  <a:pt x="2626761" y="1977699"/>
                </a:moveTo>
                <a:cubicBezTo>
                  <a:pt x="2628958" y="1977576"/>
                  <a:pt x="2631863" y="1978069"/>
                  <a:pt x="2635475" y="1979178"/>
                </a:cubicBezTo>
                <a:cubicBezTo>
                  <a:pt x="2649922" y="1983613"/>
                  <a:pt x="2660374" y="1988856"/>
                  <a:pt x="2666830" y="1994906"/>
                </a:cubicBezTo>
                <a:cubicBezTo>
                  <a:pt x="2673287" y="2000956"/>
                  <a:pt x="2675427" y="2008766"/>
                  <a:pt x="2673250" y="2018337"/>
                </a:cubicBezTo>
                <a:cubicBezTo>
                  <a:pt x="2671073" y="2027907"/>
                  <a:pt x="2664830" y="2029083"/>
                  <a:pt x="2654520" y="2021867"/>
                </a:cubicBezTo>
                <a:cubicBezTo>
                  <a:pt x="2644211" y="2014650"/>
                  <a:pt x="2634729" y="2005840"/>
                  <a:pt x="2626074" y="1995435"/>
                </a:cubicBezTo>
                <a:cubicBezTo>
                  <a:pt x="2619939" y="1983980"/>
                  <a:pt x="2620168" y="1978067"/>
                  <a:pt x="2626761" y="1977699"/>
                </a:cubicBezTo>
                <a:close/>
                <a:moveTo>
                  <a:pt x="2633890" y="1944256"/>
                </a:moveTo>
                <a:cubicBezTo>
                  <a:pt x="2636917" y="1943486"/>
                  <a:pt x="2642379" y="1944363"/>
                  <a:pt x="2650278" y="1946886"/>
                </a:cubicBezTo>
                <a:cubicBezTo>
                  <a:pt x="2666074" y="1951932"/>
                  <a:pt x="2673972" y="1960078"/>
                  <a:pt x="2673972" y="1971323"/>
                </a:cubicBezTo>
                <a:cubicBezTo>
                  <a:pt x="2673972" y="1983288"/>
                  <a:pt x="2666708" y="1985153"/>
                  <a:pt x="2652180" y="1976919"/>
                </a:cubicBezTo>
                <a:cubicBezTo>
                  <a:pt x="2642495" y="1968102"/>
                  <a:pt x="2635807" y="1959630"/>
                  <a:pt x="2632117" y="1951505"/>
                </a:cubicBezTo>
                <a:cubicBezTo>
                  <a:pt x="2630272" y="1947442"/>
                  <a:pt x="2630863" y="1945026"/>
                  <a:pt x="2633890" y="1944256"/>
                </a:cubicBezTo>
                <a:close/>
                <a:moveTo>
                  <a:pt x="496818" y="1931482"/>
                </a:moveTo>
                <a:cubicBezTo>
                  <a:pt x="499011" y="1931776"/>
                  <a:pt x="501664" y="1932376"/>
                  <a:pt x="504777" y="1933284"/>
                </a:cubicBezTo>
                <a:cubicBezTo>
                  <a:pt x="517230" y="1936912"/>
                  <a:pt x="526193" y="1942410"/>
                  <a:pt x="531667" y="1949775"/>
                </a:cubicBezTo>
                <a:cubicBezTo>
                  <a:pt x="537140" y="1957141"/>
                  <a:pt x="538490" y="1966203"/>
                  <a:pt x="535716" y="1976960"/>
                </a:cubicBezTo>
                <a:cubicBezTo>
                  <a:pt x="532942" y="1987717"/>
                  <a:pt x="524196" y="1985180"/>
                  <a:pt x="509478" y="1969350"/>
                </a:cubicBezTo>
                <a:cubicBezTo>
                  <a:pt x="498422" y="1954035"/>
                  <a:pt x="491762" y="1943288"/>
                  <a:pt x="489496" y="1937109"/>
                </a:cubicBezTo>
                <a:cubicBezTo>
                  <a:pt x="487797" y="1932475"/>
                  <a:pt x="490238" y="1930599"/>
                  <a:pt x="496818" y="1931482"/>
                </a:cubicBezTo>
                <a:close/>
                <a:moveTo>
                  <a:pt x="2648660" y="1929265"/>
                </a:moveTo>
                <a:cubicBezTo>
                  <a:pt x="2641647" y="1938041"/>
                  <a:pt x="2631419" y="1947201"/>
                  <a:pt x="2617976" y="1956744"/>
                </a:cubicBezTo>
                <a:cubicBezTo>
                  <a:pt x="2604533" y="1966287"/>
                  <a:pt x="2590900" y="1972819"/>
                  <a:pt x="2577077" y="1976339"/>
                </a:cubicBezTo>
                <a:cubicBezTo>
                  <a:pt x="2573622" y="1977219"/>
                  <a:pt x="2570929" y="1977743"/>
                  <a:pt x="2569000" y="1977912"/>
                </a:cubicBezTo>
                <a:lnTo>
                  <a:pt x="2568150" y="1977775"/>
                </a:lnTo>
                <a:lnTo>
                  <a:pt x="2565438" y="2035093"/>
                </a:lnTo>
                <a:cubicBezTo>
                  <a:pt x="2615331" y="2032583"/>
                  <a:pt x="2648538" y="2030481"/>
                  <a:pt x="2665060" y="2028785"/>
                </a:cubicBezTo>
                <a:cubicBezTo>
                  <a:pt x="2681582" y="2027089"/>
                  <a:pt x="2694245" y="2025801"/>
                  <a:pt x="2703049" y="2024919"/>
                </a:cubicBezTo>
                <a:cubicBezTo>
                  <a:pt x="2711853" y="2024037"/>
                  <a:pt x="2718364" y="2025723"/>
                  <a:pt x="2722583" y="2029975"/>
                </a:cubicBezTo>
                <a:cubicBezTo>
                  <a:pt x="2726801" y="2034228"/>
                  <a:pt x="2729732" y="2032936"/>
                  <a:pt x="2731373" y="2026099"/>
                </a:cubicBezTo>
                <a:cubicBezTo>
                  <a:pt x="2733014" y="2019262"/>
                  <a:pt x="2733621" y="2001635"/>
                  <a:pt x="2733194" y="1973216"/>
                </a:cubicBezTo>
                <a:lnTo>
                  <a:pt x="2732809" y="1955911"/>
                </a:lnTo>
                <a:lnTo>
                  <a:pt x="2727232" y="1959237"/>
                </a:lnTo>
                <a:cubicBezTo>
                  <a:pt x="2715926" y="1962221"/>
                  <a:pt x="2705162" y="1963930"/>
                  <a:pt x="2694941" y="1964365"/>
                </a:cubicBezTo>
                <a:cubicBezTo>
                  <a:pt x="2684719" y="1964799"/>
                  <a:pt x="2677106" y="1961624"/>
                  <a:pt x="2672100" y="1954842"/>
                </a:cubicBezTo>
                <a:cubicBezTo>
                  <a:pt x="2667095" y="1948059"/>
                  <a:pt x="2659281" y="1939534"/>
                  <a:pt x="2648660" y="1929265"/>
                </a:cubicBezTo>
                <a:close/>
                <a:moveTo>
                  <a:pt x="194634" y="1925897"/>
                </a:moveTo>
                <a:cubicBezTo>
                  <a:pt x="196181" y="1924917"/>
                  <a:pt x="198926" y="1924992"/>
                  <a:pt x="202870" y="1926121"/>
                </a:cubicBezTo>
                <a:cubicBezTo>
                  <a:pt x="210758" y="1928380"/>
                  <a:pt x="217168" y="1931103"/>
                  <a:pt x="222099" y="1934291"/>
                </a:cubicBezTo>
                <a:cubicBezTo>
                  <a:pt x="227029" y="1937479"/>
                  <a:pt x="228355" y="1940934"/>
                  <a:pt x="226076" y="1944658"/>
                </a:cubicBezTo>
                <a:cubicBezTo>
                  <a:pt x="223798" y="1948382"/>
                  <a:pt x="221403" y="1954011"/>
                  <a:pt x="218894" y="1961546"/>
                </a:cubicBezTo>
                <a:cubicBezTo>
                  <a:pt x="216384" y="1969082"/>
                  <a:pt x="211406" y="1979483"/>
                  <a:pt x="203959" y="1992749"/>
                </a:cubicBezTo>
                <a:cubicBezTo>
                  <a:pt x="229420" y="2013748"/>
                  <a:pt x="248561" y="2026733"/>
                  <a:pt x="261380" y="2031705"/>
                </a:cubicBezTo>
                <a:cubicBezTo>
                  <a:pt x="274199" y="2036676"/>
                  <a:pt x="286346" y="2041150"/>
                  <a:pt x="297822" y="2045124"/>
                </a:cubicBezTo>
                <a:cubicBezTo>
                  <a:pt x="309298" y="2049099"/>
                  <a:pt x="304561" y="2052487"/>
                  <a:pt x="283609" y="2055288"/>
                </a:cubicBezTo>
                <a:cubicBezTo>
                  <a:pt x="262658" y="2058089"/>
                  <a:pt x="249327" y="2059028"/>
                  <a:pt x="243616" y="2058106"/>
                </a:cubicBezTo>
                <a:cubicBezTo>
                  <a:pt x="237905" y="2057183"/>
                  <a:pt x="232422" y="2053653"/>
                  <a:pt x="227165" y="2047515"/>
                </a:cubicBezTo>
                <a:cubicBezTo>
                  <a:pt x="221909" y="2041377"/>
                  <a:pt x="210429" y="2028344"/>
                  <a:pt x="192727" y="2008417"/>
                </a:cubicBezTo>
                <a:cubicBezTo>
                  <a:pt x="182241" y="2024125"/>
                  <a:pt x="170331" y="2034862"/>
                  <a:pt x="156996" y="2040627"/>
                </a:cubicBezTo>
                <a:cubicBezTo>
                  <a:pt x="143662" y="2046392"/>
                  <a:pt x="130348" y="2049275"/>
                  <a:pt x="117054" y="2049275"/>
                </a:cubicBezTo>
                <a:cubicBezTo>
                  <a:pt x="102539" y="2049275"/>
                  <a:pt x="101546" y="2046555"/>
                  <a:pt x="114073" y="2041116"/>
                </a:cubicBezTo>
                <a:cubicBezTo>
                  <a:pt x="126600" y="2035676"/>
                  <a:pt x="137768" y="2029891"/>
                  <a:pt x="147575" y="2023759"/>
                </a:cubicBezTo>
                <a:cubicBezTo>
                  <a:pt x="157383" y="2017628"/>
                  <a:pt x="166763" y="2007637"/>
                  <a:pt x="175716" y="1993787"/>
                </a:cubicBezTo>
                <a:cubicBezTo>
                  <a:pt x="158746" y="1974959"/>
                  <a:pt x="145992" y="1963052"/>
                  <a:pt x="137453" y="1958067"/>
                </a:cubicBezTo>
                <a:cubicBezTo>
                  <a:pt x="128913" y="1953082"/>
                  <a:pt x="128038" y="1949351"/>
                  <a:pt x="134828" y="1946876"/>
                </a:cubicBezTo>
                <a:cubicBezTo>
                  <a:pt x="141617" y="1944400"/>
                  <a:pt x="148878" y="1946489"/>
                  <a:pt x="156610" y="1953143"/>
                </a:cubicBezTo>
                <a:cubicBezTo>
                  <a:pt x="164342" y="1959797"/>
                  <a:pt x="174075" y="1968387"/>
                  <a:pt x="185809" y="1978913"/>
                </a:cubicBezTo>
                <a:cubicBezTo>
                  <a:pt x="191004" y="1967600"/>
                  <a:pt x="194026" y="1958498"/>
                  <a:pt x="194873" y="1951607"/>
                </a:cubicBezTo>
                <a:cubicBezTo>
                  <a:pt x="195721" y="1944716"/>
                  <a:pt x="195294" y="1938181"/>
                  <a:pt x="193592" y="1932002"/>
                </a:cubicBezTo>
                <a:cubicBezTo>
                  <a:pt x="192740" y="1928912"/>
                  <a:pt x="193088" y="1926877"/>
                  <a:pt x="194634" y="1925897"/>
                </a:cubicBezTo>
                <a:close/>
                <a:moveTo>
                  <a:pt x="1928376" y="1922876"/>
                </a:moveTo>
                <a:cubicBezTo>
                  <a:pt x="1922000" y="1923690"/>
                  <a:pt x="1910829" y="1925216"/>
                  <a:pt x="1894863" y="1927454"/>
                </a:cubicBezTo>
                <a:cubicBezTo>
                  <a:pt x="1897359" y="1949497"/>
                  <a:pt x="1899038" y="1967827"/>
                  <a:pt x="1899899" y="1982443"/>
                </a:cubicBezTo>
                <a:cubicBezTo>
                  <a:pt x="1900761" y="1997060"/>
                  <a:pt x="1901557" y="2009509"/>
                  <a:pt x="1902290" y="2019791"/>
                </a:cubicBezTo>
                <a:cubicBezTo>
                  <a:pt x="1908421" y="2019791"/>
                  <a:pt x="1919938" y="2019052"/>
                  <a:pt x="1936840" y="2017574"/>
                </a:cubicBezTo>
                <a:cubicBezTo>
                  <a:pt x="1936840" y="1977828"/>
                  <a:pt x="1936006" y="1953160"/>
                  <a:pt x="1934337" y="1943569"/>
                </a:cubicBezTo>
                <a:cubicBezTo>
                  <a:pt x="1932669" y="1933979"/>
                  <a:pt x="1930682" y="1927081"/>
                  <a:pt x="1928376" y="1922876"/>
                </a:cubicBezTo>
                <a:close/>
                <a:moveTo>
                  <a:pt x="1991494" y="1916487"/>
                </a:moveTo>
                <a:cubicBezTo>
                  <a:pt x="1975338" y="1918155"/>
                  <a:pt x="1961854" y="1919586"/>
                  <a:pt x="1951043" y="1920780"/>
                </a:cubicBezTo>
                <a:cubicBezTo>
                  <a:pt x="1953498" y="1921689"/>
                  <a:pt x="1954963" y="1923076"/>
                  <a:pt x="1955438" y="1924941"/>
                </a:cubicBezTo>
                <a:cubicBezTo>
                  <a:pt x="1955913" y="1926806"/>
                  <a:pt x="1956150" y="1930750"/>
                  <a:pt x="1956150" y="1936773"/>
                </a:cubicBezTo>
                <a:cubicBezTo>
                  <a:pt x="1961318" y="1936855"/>
                  <a:pt x="1967538" y="1935596"/>
                  <a:pt x="1974809" y="1932999"/>
                </a:cubicBezTo>
                <a:cubicBezTo>
                  <a:pt x="1982080" y="1930401"/>
                  <a:pt x="1987811" y="1932334"/>
                  <a:pt x="1992002" y="1938798"/>
                </a:cubicBezTo>
                <a:cubicBezTo>
                  <a:pt x="1996194" y="1945262"/>
                  <a:pt x="1993450" y="1949545"/>
                  <a:pt x="1983772" y="1951647"/>
                </a:cubicBezTo>
                <a:cubicBezTo>
                  <a:pt x="1974093" y="1953750"/>
                  <a:pt x="1964886" y="1954801"/>
                  <a:pt x="1956150" y="1954801"/>
                </a:cubicBezTo>
                <a:lnTo>
                  <a:pt x="1956150" y="1972524"/>
                </a:lnTo>
                <a:cubicBezTo>
                  <a:pt x="1961278" y="1972619"/>
                  <a:pt x="1967046" y="1971578"/>
                  <a:pt x="1973456" y="1969401"/>
                </a:cubicBezTo>
                <a:cubicBezTo>
                  <a:pt x="1979865" y="1967223"/>
                  <a:pt x="1985179" y="1969075"/>
                  <a:pt x="1989398" y="1974956"/>
                </a:cubicBezTo>
                <a:cubicBezTo>
                  <a:pt x="1993617" y="1980836"/>
                  <a:pt x="1991572" y="1985119"/>
                  <a:pt x="1983263" y="1987805"/>
                </a:cubicBezTo>
                <a:cubicBezTo>
                  <a:pt x="1974955" y="1990491"/>
                  <a:pt x="1965917" y="1991834"/>
                  <a:pt x="1956150" y="1991834"/>
                </a:cubicBezTo>
                <a:lnTo>
                  <a:pt x="1956150" y="2014664"/>
                </a:lnTo>
                <a:lnTo>
                  <a:pt x="1990660" y="2011286"/>
                </a:lnTo>
                <a:cubicBezTo>
                  <a:pt x="1992233" y="1994642"/>
                  <a:pt x="1993233" y="1976278"/>
                  <a:pt x="1993661" y="1956195"/>
                </a:cubicBezTo>
                <a:cubicBezTo>
                  <a:pt x="1994088" y="1936112"/>
                  <a:pt x="1993366" y="1922876"/>
                  <a:pt x="1991494" y="1916487"/>
                </a:cubicBezTo>
                <a:close/>
                <a:moveTo>
                  <a:pt x="2058681" y="1909070"/>
                </a:moveTo>
                <a:cubicBezTo>
                  <a:pt x="2054788" y="1908059"/>
                  <a:pt x="2040186" y="1909338"/>
                  <a:pt x="2014873" y="1912906"/>
                </a:cubicBezTo>
                <a:cubicBezTo>
                  <a:pt x="2023392" y="1919471"/>
                  <a:pt x="2026346" y="1925100"/>
                  <a:pt x="2023735" y="1929794"/>
                </a:cubicBezTo>
                <a:cubicBezTo>
                  <a:pt x="2021123" y="1934487"/>
                  <a:pt x="2018977" y="1942939"/>
                  <a:pt x="2017294" y="1955147"/>
                </a:cubicBezTo>
                <a:cubicBezTo>
                  <a:pt x="2015612" y="1967356"/>
                  <a:pt x="2013957" y="1985065"/>
                  <a:pt x="2012330" y="2008275"/>
                </a:cubicBezTo>
                <a:cubicBezTo>
                  <a:pt x="2025271" y="2006566"/>
                  <a:pt x="2034512" y="2006677"/>
                  <a:pt x="2040053" y="2008610"/>
                </a:cubicBezTo>
                <a:cubicBezTo>
                  <a:pt x="2045595" y="2010543"/>
                  <a:pt x="2048898" y="2013311"/>
                  <a:pt x="2049963" y="2016912"/>
                </a:cubicBezTo>
                <a:cubicBezTo>
                  <a:pt x="2051027" y="2020514"/>
                  <a:pt x="2053082" y="2015505"/>
                  <a:pt x="2056128" y="2001886"/>
                </a:cubicBezTo>
                <a:cubicBezTo>
                  <a:pt x="2059173" y="1988266"/>
                  <a:pt x="2061333" y="1974196"/>
                  <a:pt x="2062609" y="1959674"/>
                </a:cubicBezTo>
                <a:cubicBezTo>
                  <a:pt x="2063884" y="1945153"/>
                  <a:pt x="2064521" y="1932860"/>
                  <a:pt x="2064521" y="1922794"/>
                </a:cubicBezTo>
                <a:cubicBezTo>
                  <a:pt x="2064521" y="1914655"/>
                  <a:pt x="2062575" y="1910081"/>
                  <a:pt x="2058681" y="1909070"/>
                </a:cubicBezTo>
                <a:close/>
                <a:moveTo>
                  <a:pt x="424801" y="1905631"/>
                </a:moveTo>
                <a:cubicBezTo>
                  <a:pt x="420142" y="1906045"/>
                  <a:pt x="408282" y="1908151"/>
                  <a:pt x="389223" y="1911949"/>
                </a:cubicBezTo>
                <a:lnTo>
                  <a:pt x="390343" y="1948270"/>
                </a:lnTo>
                <a:cubicBezTo>
                  <a:pt x="397844" y="1947564"/>
                  <a:pt x="404087" y="1945896"/>
                  <a:pt x="409073" y="1943264"/>
                </a:cubicBezTo>
                <a:cubicBezTo>
                  <a:pt x="414058" y="1940632"/>
                  <a:pt x="419443" y="1942162"/>
                  <a:pt x="425229" y="1947853"/>
                </a:cubicBezTo>
                <a:cubicBezTo>
                  <a:pt x="431014" y="1953543"/>
                  <a:pt x="429352" y="1958250"/>
                  <a:pt x="420243" y="1961974"/>
                </a:cubicBezTo>
                <a:cubicBezTo>
                  <a:pt x="411134" y="1965697"/>
                  <a:pt x="401222" y="1967559"/>
                  <a:pt x="390505" y="1967559"/>
                </a:cubicBezTo>
                <a:lnTo>
                  <a:pt x="391604" y="2000604"/>
                </a:lnTo>
                <a:cubicBezTo>
                  <a:pt x="395891" y="2000726"/>
                  <a:pt x="402280" y="1999054"/>
                  <a:pt x="410772" y="1995588"/>
                </a:cubicBezTo>
                <a:cubicBezTo>
                  <a:pt x="419263" y="1992122"/>
                  <a:pt x="424957" y="1992305"/>
                  <a:pt x="427853" y="1996137"/>
                </a:cubicBezTo>
                <a:cubicBezTo>
                  <a:pt x="430750" y="1999969"/>
                  <a:pt x="432883" y="1999725"/>
                  <a:pt x="434253" y="1995405"/>
                </a:cubicBezTo>
                <a:cubicBezTo>
                  <a:pt x="435623" y="1991084"/>
                  <a:pt x="436521" y="1976407"/>
                  <a:pt x="436949" y="1951373"/>
                </a:cubicBezTo>
                <a:cubicBezTo>
                  <a:pt x="437376" y="1926338"/>
                  <a:pt x="436623" y="1912353"/>
                  <a:pt x="434690" y="1909416"/>
                </a:cubicBezTo>
                <a:cubicBezTo>
                  <a:pt x="432757" y="1906479"/>
                  <a:pt x="429461" y="1905217"/>
                  <a:pt x="424801" y="1905631"/>
                </a:cubicBezTo>
                <a:close/>
                <a:moveTo>
                  <a:pt x="155592" y="1897482"/>
                </a:moveTo>
                <a:cubicBezTo>
                  <a:pt x="159933" y="1896437"/>
                  <a:pt x="165102" y="1899232"/>
                  <a:pt x="171097" y="1905865"/>
                </a:cubicBezTo>
                <a:cubicBezTo>
                  <a:pt x="177676" y="1911291"/>
                  <a:pt x="179670" y="1915554"/>
                  <a:pt x="177079" y="1918654"/>
                </a:cubicBezTo>
                <a:cubicBezTo>
                  <a:pt x="174489" y="1921753"/>
                  <a:pt x="166899" y="1927206"/>
                  <a:pt x="154310" y="1935013"/>
                </a:cubicBezTo>
                <a:cubicBezTo>
                  <a:pt x="141722" y="1942820"/>
                  <a:pt x="132779" y="1947432"/>
                  <a:pt x="127482" y="1948850"/>
                </a:cubicBezTo>
                <a:cubicBezTo>
                  <a:pt x="122185" y="1950267"/>
                  <a:pt x="122070" y="1947446"/>
                  <a:pt x="127136" y="1940385"/>
                </a:cubicBezTo>
                <a:cubicBezTo>
                  <a:pt x="132203" y="1933324"/>
                  <a:pt x="136890" y="1927247"/>
                  <a:pt x="141196" y="1922154"/>
                </a:cubicBezTo>
                <a:cubicBezTo>
                  <a:pt x="145503" y="1917060"/>
                  <a:pt x="147894" y="1911936"/>
                  <a:pt x="148369" y="1906781"/>
                </a:cubicBezTo>
                <a:cubicBezTo>
                  <a:pt x="148844" y="1901626"/>
                  <a:pt x="151252" y="1898527"/>
                  <a:pt x="155592" y="1897482"/>
                </a:cubicBezTo>
                <a:close/>
                <a:moveTo>
                  <a:pt x="212208" y="1890793"/>
                </a:moveTo>
                <a:cubicBezTo>
                  <a:pt x="214736" y="1890837"/>
                  <a:pt x="218063" y="1891290"/>
                  <a:pt x="222190" y="1892151"/>
                </a:cubicBezTo>
                <a:cubicBezTo>
                  <a:pt x="236773" y="1893969"/>
                  <a:pt x="247380" y="1897262"/>
                  <a:pt x="254014" y="1902030"/>
                </a:cubicBezTo>
                <a:cubicBezTo>
                  <a:pt x="260647" y="1906798"/>
                  <a:pt x="263408" y="1913380"/>
                  <a:pt x="262295" y="1921777"/>
                </a:cubicBezTo>
                <a:cubicBezTo>
                  <a:pt x="261183" y="1930174"/>
                  <a:pt x="254638" y="1931293"/>
                  <a:pt x="242660" y="1925134"/>
                </a:cubicBezTo>
                <a:cubicBezTo>
                  <a:pt x="230682" y="1918976"/>
                  <a:pt x="220149" y="1911078"/>
                  <a:pt x="211060" y="1901440"/>
                </a:cubicBezTo>
                <a:cubicBezTo>
                  <a:pt x="204244" y="1894211"/>
                  <a:pt x="204626" y="1890662"/>
                  <a:pt x="212208" y="1890793"/>
                </a:cubicBezTo>
                <a:close/>
                <a:moveTo>
                  <a:pt x="2626440" y="1876911"/>
                </a:moveTo>
                <a:lnTo>
                  <a:pt x="2619075" y="1886535"/>
                </a:lnTo>
                <a:cubicBezTo>
                  <a:pt x="2623700" y="1886996"/>
                  <a:pt x="2627868" y="1888617"/>
                  <a:pt x="2631578" y="1891398"/>
                </a:cubicBezTo>
                <a:cubicBezTo>
                  <a:pt x="2635288" y="1894179"/>
                  <a:pt x="2639253" y="1896960"/>
                  <a:pt x="2643471" y="1899741"/>
                </a:cubicBezTo>
                <a:cubicBezTo>
                  <a:pt x="2648450" y="1893379"/>
                  <a:pt x="2651773" y="1888197"/>
                  <a:pt x="2653442" y="1884195"/>
                </a:cubicBezTo>
                <a:cubicBezTo>
                  <a:pt x="2655110" y="1880193"/>
                  <a:pt x="2654690" y="1878193"/>
                  <a:pt x="2652180" y="1878193"/>
                </a:cubicBezTo>
                <a:cubicBezTo>
                  <a:pt x="2648396" y="1878193"/>
                  <a:pt x="2644143" y="1878830"/>
                  <a:pt x="2639422" y="1880105"/>
                </a:cubicBezTo>
                <a:cubicBezTo>
                  <a:pt x="2634702" y="1881380"/>
                  <a:pt x="2630374" y="1880315"/>
                  <a:pt x="2626440" y="1876911"/>
                </a:cubicBezTo>
                <a:close/>
                <a:moveTo>
                  <a:pt x="2994071" y="1874347"/>
                </a:moveTo>
                <a:cubicBezTo>
                  <a:pt x="2987946" y="1875188"/>
                  <a:pt x="2980027" y="1876653"/>
                  <a:pt x="2970315" y="1878742"/>
                </a:cubicBezTo>
                <a:lnTo>
                  <a:pt x="2970315" y="1929102"/>
                </a:lnTo>
                <a:cubicBezTo>
                  <a:pt x="2974154" y="1929156"/>
                  <a:pt x="2984388" y="1928051"/>
                  <a:pt x="3001019" y="1925786"/>
                </a:cubicBezTo>
                <a:cubicBezTo>
                  <a:pt x="3004288" y="1896051"/>
                  <a:pt x="3005479" y="1879834"/>
                  <a:pt x="3004590" y="1877135"/>
                </a:cubicBezTo>
                <a:cubicBezTo>
                  <a:pt x="3003702" y="1874435"/>
                  <a:pt x="3000195" y="1873506"/>
                  <a:pt x="2994071" y="1874347"/>
                </a:cubicBezTo>
                <a:close/>
                <a:moveTo>
                  <a:pt x="243146" y="1849375"/>
                </a:moveTo>
                <a:cubicBezTo>
                  <a:pt x="250115" y="1849070"/>
                  <a:pt x="256176" y="1851710"/>
                  <a:pt x="261329" y="1857296"/>
                </a:cubicBezTo>
                <a:cubicBezTo>
                  <a:pt x="268199" y="1864743"/>
                  <a:pt x="266843" y="1869019"/>
                  <a:pt x="257259" y="1870125"/>
                </a:cubicBezTo>
                <a:cubicBezTo>
                  <a:pt x="247675" y="1871230"/>
                  <a:pt x="232808" y="1874089"/>
                  <a:pt x="212657" y="1878701"/>
                </a:cubicBezTo>
                <a:cubicBezTo>
                  <a:pt x="192506" y="1883313"/>
                  <a:pt x="177330" y="1886508"/>
                  <a:pt x="167129" y="1888285"/>
                </a:cubicBezTo>
                <a:cubicBezTo>
                  <a:pt x="156929" y="1890062"/>
                  <a:pt x="147721" y="1887393"/>
                  <a:pt x="139508" y="1880278"/>
                </a:cubicBezTo>
                <a:cubicBezTo>
                  <a:pt x="131294" y="1873163"/>
                  <a:pt x="132199" y="1869324"/>
                  <a:pt x="142224" y="1868761"/>
                </a:cubicBezTo>
                <a:cubicBezTo>
                  <a:pt x="152249" y="1868198"/>
                  <a:pt x="167855" y="1865794"/>
                  <a:pt x="189044" y="1861548"/>
                </a:cubicBezTo>
                <a:cubicBezTo>
                  <a:pt x="210165" y="1857316"/>
                  <a:pt x="225775" y="1853687"/>
                  <a:pt x="235874" y="1850662"/>
                </a:cubicBezTo>
                <a:cubicBezTo>
                  <a:pt x="238399" y="1849906"/>
                  <a:pt x="240823" y="1849477"/>
                  <a:pt x="243146" y="1849375"/>
                </a:cubicBezTo>
                <a:close/>
                <a:moveTo>
                  <a:pt x="2613180" y="1833874"/>
                </a:moveTo>
                <a:lnTo>
                  <a:pt x="2571828" y="1838250"/>
                </a:lnTo>
                <a:cubicBezTo>
                  <a:pt x="2571828" y="1869158"/>
                  <a:pt x="2571295" y="1901016"/>
                  <a:pt x="2570230" y="1933823"/>
                </a:cubicBezTo>
                <a:lnTo>
                  <a:pt x="2568370" y="1973125"/>
                </a:lnTo>
                <a:lnTo>
                  <a:pt x="2572245" y="1969818"/>
                </a:lnTo>
                <a:cubicBezTo>
                  <a:pt x="2582846" y="1961950"/>
                  <a:pt x="2593783" y="1952800"/>
                  <a:pt x="2605055" y="1942369"/>
                </a:cubicBezTo>
                <a:cubicBezTo>
                  <a:pt x="2616328" y="1931937"/>
                  <a:pt x="2626054" y="1922326"/>
                  <a:pt x="2634234" y="1913536"/>
                </a:cubicBezTo>
                <a:cubicBezTo>
                  <a:pt x="2623368" y="1905669"/>
                  <a:pt x="2615914" y="1900270"/>
                  <a:pt x="2611872" y="1897340"/>
                </a:cubicBezTo>
                <a:cubicBezTo>
                  <a:pt x="2602810" y="1906252"/>
                  <a:pt x="2594057" y="1912312"/>
                  <a:pt x="2585613" y="1915520"/>
                </a:cubicBezTo>
                <a:cubicBezTo>
                  <a:pt x="2577169" y="1918728"/>
                  <a:pt x="2576826" y="1915680"/>
                  <a:pt x="2584585" y="1906374"/>
                </a:cubicBezTo>
                <a:cubicBezTo>
                  <a:pt x="2592345" y="1897068"/>
                  <a:pt x="2599368" y="1885541"/>
                  <a:pt x="2605655" y="1871793"/>
                </a:cubicBezTo>
                <a:cubicBezTo>
                  <a:pt x="2611943" y="1858045"/>
                  <a:pt x="2614449" y="1846711"/>
                  <a:pt x="2613174" y="1837792"/>
                </a:cubicBezTo>
                <a:close/>
                <a:moveTo>
                  <a:pt x="2696080" y="1825207"/>
                </a:moveTo>
                <a:cubicBezTo>
                  <a:pt x="2689660" y="1825845"/>
                  <a:pt x="2676096" y="1827251"/>
                  <a:pt x="2655388" y="1829424"/>
                </a:cubicBezTo>
                <a:lnTo>
                  <a:pt x="2629499" y="1832152"/>
                </a:lnTo>
                <a:lnTo>
                  <a:pt x="2644011" y="1841089"/>
                </a:lnTo>
                <a:cubicBezTo>
                  <a:pt x="2647816" y="1845762"/>
                  <a:pt x="2648063" y="1849920"/>
                  <a:pt x="2644753" y="1853562"/>
                </a:cubicBezTo>
                <a:cubicBezTo>
                  <a:pt x="2641443" y="1857204"/>
                  <a:pt x="2637564" y="1860945"/>
                  <a:pt x="2633114" y="1864784"/>
                </a:cubicBezTo>
                <a:cubicBezTo>
                  <a:pt x="2637076" y="1864254"/>
                  <a:pt x="2641928" y="1863430"/>
                  <a:pt x="2647673" y="1862311"/>
                </a:cubicBezTo>
                <a:cubicBezTo>
                  <a:pt x="2653418" y="1861192"/>
                  <a:pt x="2658013" y="1859276"/>
                  <a:pt x="2661459" y="1856563"/>
                </a:cubicBezTo>
                <a:cubicBezTo>
                  <a:pt x="2664904" y="1853850"/>
                  <a:pt x="2669703" y="1853647"/>
                  <a:pt x="2675855" y="1855953"/>
                </a:cubicBezTo>
                <a:cubicBezTo>
                  <a:pt x="2682006" y="1858259"/>
                  <a:pt x="2687487" y="1861602"/>
                  <a:pt x="2692295" y="1865984"/>
                </a:cubicBezTo>
                <a:cubicBezTo>
                  <a:pt x="2697104" y="1870365"/>
                  <a:pt x="2696989" y="1874381"/>
                  <a:pt x="2691950" y="1878030"/>
                </a:cubicBezTo>
                <a:cubicBezTo>
                  <a:pt x="2686910" y="1881679"/>
                  <a:pt x="2682349" y="1886766"/>
                  <a:pt x="2678266" y="1893290"/>
                </a:cubicBezTo>
                <a:cubicBezTo>
                  <a:pt x="2674183" y="1899815"/>
                  <a:pt x="2668920" y="1906666"/>
                  <a:pt x="2662476" y="1913842"/>
                </a:cubicBezTo>
                <a:cubicBezTo>
                  <a:pt x="2675932" y="1923595"/>
                  <a:pt x="2687290" y="1930571"/>
                  <a:pt x="2696548" y="1934769"/>
                </a:cubicBezTo>
                <a:cubicBezTo>
                  <a:pt x="2705806" y="1938967"/>
                  <a:pt x="2716061" y="1943349"/>
                  <a:pt x="2727314" y="1947914"/>
                </a:cubicBezTo>
                <a:lnTo>
                  <a:pt x="2732720" y="1951930"/>
                </a:lnTo>
                <a:lnTo>
                  <a:pt x="2731292" y="1887776"/>
                </a:lnTo>
                <a:cubicBezTo>
                  <a:pt x="2730451" y="1859235"/>
                  <a:pt x="2727582" y="1841353"/>
                  <a:pt x="2722685" y="1834130"/>
                </a:cubicBezTo>
                <a:cubicBezTo>
                  <a:pt x="2717787" y="1826906"/>
                  <a:pt x="2708919" y="1823932"/>
                  <a:pt x="2696080" y="1825207"/>
                </a:cubicBezTo>
                <a:close/>
                <a:moveTo>
                  <a:pt x="2039087" y="1813630"/>
                </a:moveTo>
                <a:cubicBezTo>
                  <a:pt x="2045856" y="1812300"/>
                  <a:pt x="2052876" y="1814935"/>
                  <a:pt x="2060147" y="1821535"/>
                </a:cubicBezTo>
                <a:cubicBezTo>
                  <a:pt x="2067417" y="1828134"/>
                  <a:pt x="2066281" y="1833048"/>
                  <a:pt x="2056738" y="1836277"/>
                </a:cubicBezTo>
                <a:cubicBezTo>
                  <a:pt x="2047195" y="1839505"/>
                  <a:pt x="2022605" y="1843785"/>
                  <a:pt x="1982968" y="1849116"/>
                </a:cubicBezTo>
                <a:cubicBezTo>
                  <a:pt x="1991473" y="1856400"/>
                  <a:pt x="1992101" y="1862488"/>
                  <a:pt x="1984850" y="1867378"/>
                </a:cubicBezTo>
                <a:cubicBezTo>
                  <a:pt x="1977600" y="1872268"/>
                  <a:pt x="1965055" y="1884758"/>
                  <a:pt x="1947217" y="1904848"/>
                </a:cubicBezTo>
                <a:cubicBezTo>
                  <a:pt x="1973995" y="1901484"/>
                  <a:pt x="1997289" y="1898326"/>
                  <a:pt x="2017101" y="1895376"/>
                </a:cubicBezTo>
                <a:cubicBezTo>
                  <a:pt x="2036913" y="1892426"/>
                  <a:pt x="2050217" y="1889648"/>
                  <a:pt x="2057013" y="1887044"/>
                </a:cubicBezTo>
                <a:cubicBezTo>
                  <a:pt x="2063809" y="1884439"/>
                  <a:pt x="2070381" y="1884527"/>
                  <a:pt x="2076730" y="1887308"/>
                </a:cubicBezTo>
                <a:cubicBezTo>
                  <a:pt x="2083078" y="1890089"/>
                  <a:pt x="2090742" y="1895481"/>
                  <a:pt x="2099723" y="1903485"/>
                </a:cubicBezTo>
                <a:cubicBezTo>
                  <a:pt x="2108703" y="1911488"/>
                  <a:pt x="2110788" y="1918111"/>
                  <a:pt x="2105979" y="1923354"/>
                </a:cubicBezTo>
                <a:cubicBezTo>
                  <a:pt x="2101171" y="1928597"/>
                  <a:pt x="2097539" y="1937153"/>
                  <a:pt x="2095083" y="1949023"/>
                </a:cubicBezTo>
                <a:cubicBezTo>
                  <a:pt x="2092628" y="1960892"/>
                  <a:pt x="2090539" y="1975851"/>
                  <a:pt x="2088816" y="1993899"/>
                </a:cubicBezTo>
                <a:cubicBezTo>
                  <a:pt x="2087093" y="2011947"/>
                  <a:pt x="2083563" y="2026757"/>
                  <a:pt x="2078225" y="2038328"/>
                </a:cubicBezTo>
                <a:cubicBezTo>
                  <a:pt x="2072887" y="2049899"/>
                  <a:pt x="2066281" y="2058021"/>
                  <a:pt x="2058407" y="2062694"/>
                </a:cubicBezTo>
                <a:cubicBezTo>
                  <a:pt x="2050532" y="2067367"/>
                  <a:pt x="2045347" y="2063698"/>
                  <a:pt x="2042851" y="2051686"/>
                </a:cubicBezTo>
                <a:cubicBezTo>
                  <a:pt x="2040355" y="2039674"/>
                  <a:pt x="2038164" y="2031152"/>
                  <a:pt x="2036279" y="2026120"/>
                </a:cubicBezTo>
                <a:cubicBezTo>
                  <a:pt x="2026241" y="2025387"/>
                  <a:pt x="2006364" y="2026299"/>
                  <a:pt x="1976650" y="2028856"/>
                </a:cubicBezTo>
                <a:cubicBezTo>
                  <a:pt x="1946936" y="2031413"/>
                  <a:pt x="1921912" y="2033472"/>
                  <a:pt x="1901578" y="2035032"/>
                </a:cubicBezTo>
                <a:cubicBezTo>
                  <a:pt x="1894782" y="2052192"/>
                  <a:pt x="1888962" y="2055793"/>
                  <a:pt x="1884120" y="2045836"/>
                </a:cubicBezTo>
                <a:cubicBezTo>
                  <a:pt x="1879277" y="2035880"/>
                  <a:pt x="1876425" y="2021897"/>
                  <a:pt x="1875563" y="2003890"/>
                </a:cubicBezTo>
                <a:cubicBezTo>
                  <a:pt x="1874702" y="1985882"/>
                  <a:pt x="1873030" y="1970235"/>
                  <a:pt x="1870548" y="1956948"/>
                </a:cubicBezTo>
                <a:cubicBezTo>
                  <a:pt x="1868065" y="1943661"/>
                  <a:pt x="1864450" y="1931442"/>
                  <a:pt x="1859702" y="1920292"/>
                </a:cubicBezTo>
                <a:cubicBezTo>
                  <a:pt x="1854955" y="1909141"/>
                  <a:pt x="1856623" y="1904231"/>
                  <a:pt x="1864708" y="1905560"/>
                </a:cubicBezTo>
                <a:cubicBezTo>
                  <a:pt x="1872793" y="1906889"/>
                  <a:pt x="1879077" y="1908168"/>
                  <a:pt x="1883560" y="1909396"/>
                </a:cubicBezTo>
                <a:cubicBezTo>
                  <a:pt x="1888043" y="1910623"/>
                  <a:pt x="1903226" y="1910070"/>
                  <a:pt x="1929108" y="1907737"/>
                </a:cubicBezTo>
                <a:cubicBezTo>
                  <a:pt x="1941127" y="1889316"/>
                  <a:pt x="1948187" y="1876524"/>
                  <a:pt x="1950290" y="1869362"/>
                </a:cubicBezTo>
                <a:cubicBezTo>
                  <a:pt x="1952393" y="1862199"/>
                  <a:pt x="1953444" y="1856631"/>
                  <a:pt x="1953444" y="1852656"/>
                </a:cubicBezTo>
                <a:cubicBezTo>
                  <a:pt x="1949076" y="1853457"/>
                  <a:pt x="1943972" y="1854294"/>
                  <a:pt x="1938132" y="1855169"/>
                </a:cubicBezTo>
                <a:cubicBezTo>
                  <a:pt x="1932292" y="1856044"/>
                  <a:pt x="1927195" y="1856251"/>
                  <a:pt x="1922841" y="1855790"/>
                </a:cubicBezTo>
                <a:cubicBezTo>
                  <a:pt x="1918487" y="1855329"/>
                  <a:pt x="1912708" y="1851690"/>
                  <a:pt x="1905505" y="1844873"/>
                </a:cubicBezTo>
                <a:cubicBezTo>
                  <a:pt x="1898302" y="1838057"/>
                  <a:pt x="1902812" y="1834649"/>
                  <a:pt x="1919036" y="1834649"/>
                </a:cubicBezTo>
                <a:cubicBezTo>
                  <a:pt x="1932371" y="1834649"/>
                  <a:pt x="1949947" y="1832760"/>
                  <a:pt x="1971767" y="1828982"/>
                </a:cubicBezTo>
                <a:cubicBezTo>
                  <a:pt x="1993586" y="1825204"/>
                  <a:pt x="2008569" y="1822033"/>
                  <a:pt x="2016715" y="1819469"/>
                </a:cubicBezTo>
                <a:cubicBezTo>
                  <a:pt x="2024860" y="1816906"/>
                  <a:pt x="2032318" y="1814959"/>
                  <a:pt x="2039087" y="1813630"/>
                </a:cubicBezTo>
                <a:close/>
                <a:moveTo>
                  <a:pt x="3042673" y="1813074"/>
                </a:moveTo>
                <a:cubicBezTo>
                  <a:pt x="3044761" y="1812744"/>
                  <a:pt x="3047541" y="1812967"/>
                  <a:pt x="3051013" y="1813742"/>
                </a:cubicBezTo>
                <a:cubicBezTo>
                  <a:pt x="3064904" y="1816841"/>
                  <a:pt x="3075783" y="1821409"/>
                  <a:pt x="3083651" y="1827446"/>
                </a:cubicBezTo>
                <a:cubicBezTo>
                  <a:pt x="3091518" y="1833482"/>
                  <a:pt x="3094649" y="1842171"/>
                  <a:pt x="3093041" y="1853511"/>
                </a:cubicBezTo>
                <a:cubicBezTo>
                  <a:pt x="3091434" y="1864851"/>
                  <a:pt x="3084773" y="1866289"/>
                  <a:pt x="3073060" y="1857825"/>
                </a:cubicBezTo>
                <a:cubicBezTo>
                  <a:pt x="3061346" y="1849360"/>
                  <a:pt x="3051190" y="1840407"/>
                  <a:pt x="3042589" y="1830966"/>
                </a:cubicBezTo>
                <a:cubicBezTo>
                  <a:pt x="3036383" y="1820029"/>
                  <a:pt x="3036411" y="1814065"/>
                  <a:pt x="3042673" y="1813074"/>
                </a:cubicBezTo>
                <a:close/>
                <a:moveTo>
                  <a:pt x="188830" y="1807444"/>
                </a:moveTo>
                <a:cubicBezTo>
                  <a:pt x="193273" y="1807742"/>
                  <a:pt x="198227" y="1808767"/>
                  <a:pt x="203694" y="1810516"/>
                </a:cubicBezTo>
                <a:cubicBezTo>
                  <a:pt x="215781" y="1812524"/>
                  <a:pt x="221553" y="1819198"/>
                  <a:pt x="221010" y="1830539"/>
                </a:cubicBezTo>
                <a:cubicBezTo>
                  <a:pt x="220467" y="1841879"/>
                  <a:pt x="211294" y="1841655"/>
                  <a:pt x="193490" y="1829867"/>
                </a:cubicBezTo>
                <a:cubicBezTo>
                  <a:pt x="175686" y="1818079"/>
                  <a:pt x="170202" y="1811032"/>
                  <a:pt x="177039" y="1808726"/>
                </a:cubicBezTo>
                <a:cubicBezTo>
                  <a:pt x="180457" y="1807573"/>
                  <a:pt x="184388" y="1807146"/>
                  <a:pt x="188830" y="1807444"/>
                </a:cubicBezTo>
                <a:close/>
                <a:moveTo>
                  <a:pt x="2718132" y="1799310"/>
                </a:moveTo>
                <a:cubicBezTo>
                  <a:pt x="2722303" y="1799571"/>
                  <a:pt x="2726740" y="1800831"/>
                  <a:pt x="2731444" y="1803090"/>
                </a:cubicBezTo>
                <a:cubicBezTo>
                  <a:pt x="2740851" y="1807607"/>
                  <a:pt x="2748519" y="1813148"/>
                  <a:pt x="2754447" y="1819714"/>
                </a:cubicBezTo>
                <a:cubicBezTo>
                  <a:pt x="2760375" y="1826279"/>
                  <a:pt x="2761844" y="1832706"/>
                  <a:pt x="2758852" y="1838993"/>
                </a:cubicBezTo>
                <a:cubicBezTo>
                  <a:pt x="2755861" y="1845280"/>
                  <a:pt x="2755000" y="1869080"/>
                  <a:pt x="2756268" y="1910393"/>
                </a:cubicBezTo>
                <a:cubicBezTo>
                  <a:pt x="2757537" y="1951705"/>
                  <a:pt x="2759246" y="1982874"/>
                  <a:pt x="2761396" y="2003900"/>
                </a:cubicBezTo>
                <a:cubicBezTo>
                  <a:pt x="2763546" y="2024926"/>
                  <a:pt x="2763509" y="2042099"/>
                  <a:pt x="2761284" y="2055420"/>
                </a:cubicBezTo>
                <a:cubicBezTo>
                  <a:pt x="2759059" y="2068741"/>
                  <a:pt x="2755071" y="2077646"/>
                  <a:pt x="2749320" y="2082136"/>
                </a:cubicBezTo>
                <a:cubicBezTo>
                  <a:pt x="2743568" y="2086626"/>
                  <a:pt x="2739577" y="2085046"/>
                  <a:pt x="2737345" y="2077395"/>
                </a:cubicBezTo>
                <a:cubicBezTo>
                  <a:pt x="2735113" y="2069745"/>
                  <a:pt x="2731027" y="2060344"/>
                  <a:pt x="2725086" y="2049194"/>
                </a:cubicBezTo>
                <a:cubicBezTo>
                  <a:pt x="2701130" y="2048407"/>
                  <a:pt x="2647405" y="2050075"/>
                  <a:pt x="2563912" y="2054199"/>
                </a:cubicBezTo>
                <a:cubicBezTo>
                  <a:pt x="2562746" y="2070504"/>
                  <a:pt x="2557577" y="2072386"/>
                  <a:pt x="2548407" y="2059846"/>
                </a:cubicBezTo>
                <a:cubicBezTo>
                  <a:pt x="2539237" y="2047305"/>
                  <a:pt x="2536355" y="2034486"/>
                  <a:pt x="2539760" y="2021389"/>
                </a:cubicBezTo>
                <a:cubicBezTo>
                  <a:pt x="2543164" y="2008292"/>
                  <a:pt x="2545504" y="1989436"/>
                  <a:pt x="2546780" y="1964822"/>
                </a:cubicBezTo>
                <a:cubicBezTo>
                  <a:pt x="2548055" y="1940209"/>
                  <a:pt x="2548692" y="1913435"/>
                  <a:pt x="2548692" y="1884500"/>
                </a:cubicBezTo>
                <a:cubicBezTo>
                  <a:pt x="2548692" y="1856421"/>
                  <a:pt x="2546139" y="1838115"/>
                  <a:pt x="2541031" y="1829582"/>
                </a:cubicBezTo>
                <a:cubicBezTo>
                  <a:pt x="2535924" y="1821050"/>
                  <a:pt x="2536375" y="1816784"/>
                  <a:pt x="2542385" y="1816784"/>
                </a:cubicBezTo>
                <a:cubicBezTo>
                  <a:pt x="2547119" y="1816784"/>
                  <a:pt x="2552239" y="1817418"/>
                  <a:pt x="2557747" y="1818686"/>
                </a:cubicBezTo>
                <a:cubicBezTo>
                  <a:pt x="2563254" y="1819954"/>
                  <a:pt x="2572994" y="1820392"/>
                  <a:pt x="2586966" y="1819998"/>
                </a:cubicBezTo>
                <a:cubicBezTo>
                  <a:pt x="2600938" y="1819605"/>
                  <a:pt x="2622520" y="1817296"/>
                  <a:pt x="2651712" y="1813070"/>
                </a:cubicBezTo>
                <a:cubicBezTo>
                  <a:pt x="2680904" y="1808844"/>
                  <a:pt x="2699139" y="1804995"/>
                  <a:pt x="2706417" y="1801523"/>
                </a:cubicBezTo>
                <a:cubicBezTo>
                  <a:pt x="2710055" y="1799786"/>
                  <a:pt x="2713961" y="1799049"/>
                  <a:pt x="2718132" y="1799310"/>
                </a:cubicBezTo>
                <a:close/>
                <a:moveTo>
                  <a:pt x="527179" y="1798652"/>
                </a:moveTo>
                <a:cubicBezTo>
                  <a:pt x="528965" y="1798597"/>
                  <a:pt x="531173" y="1798961"/>
                  <a:pt x="533803" y="1799742"/>
                </a:cubicBezTo>
                <a:cubicBezTo>
                  <a:pt x="544323" y="1802869"/>
                  <a:pt x="552221" y="1806508"/>
                  <a:pt x="557498" y="1810659"/>
                </a:cubicBezTo>
                <a:cubicBezTo>
                  <a:pt x="562775" y="1814810"/>
                  <a:pt x="563395" y="1819368"/>
                  <a:pt x="559360" y="1824333"/>
                </a:cubicBezTo>
                <a:cubicBezTo>
                  <a:pt x="555324" y="1829297"/>
                  <a:pt x="550556" y="1837274"/>
                  <a:pt x="545056" y="1848261"/>
                </a:cubicBezTo>
                <a:cubicBezTo>
                  <a:pt x="539555" y="1859249"/>
                  <a:pt x="531446" y="1870454"/>
                  <a:pt x="520730" y="1881875"/>
                </a:cubicBezTo>
                <a:cubicBezTo>
                  <a:pt x="547548" y="1881129"/>
                  <a:pt x="564128" y="1878389"/>
                  <a:pt x="570470" y="1873655"/>
                </a:cubicBezTo>
                <a:cubicBezTo>
                  <a:pt x="576811" y="1868921"/>
                  <a:pt x="584160" y="1868378"/>
                  <a:pt x="592516" y="1872027"/>
                </a:cubicBezTo>
                <a:cubicBezTo>
                  <a:pt x="600872" y="1875676"/>
                  <a:pt x="607597" y="1880237"/>
                  <a:pt x="612691" y="1885711"/>
                </a:cubicBezTo>
                <a:cubicBezTo>
                  <a:pt x="617785" y="1891184"/>
                  <a:pt x="618168" y="1896278"/>
                  <a:pt x="613841" y="1900992"/>
                </a:cubicBezTo>
                <a:cubicBezTo>
                  <a:pt x="609513" y="1905706"/>
                  <a:pt x="606512" y="1916883"/>
                  <a:pt x="604837" y="1934525"/>
                </a:cubicBezTo>
                <a:cubicBezTo>
                  <a:pt x="603162" y="1952166"/>
                  <a:pt x="601686" y="1969909"/>
                  <a:pt x="600411" y="1987754"/>
                </a:cubicBezTo>
                <a:cubicBezTo>
                  <a:pt x="599136" y="2005599"/>
                  <a:pt x="595372" y="2020992"/>
                  <a:pt x="589118" y="2033933"/>
                </a:cubicBezTo>
                <a:cubicBezTo>
                  <a:pt x="582865" y="2046874"/>
                  <a:pt x="573162" y="2056712"/>
                  <a:pt x="560011" y="2063447"/>
                </a:cubicBezTo>
                <a:cubicBezTo>
                  <a:pt x="546860" y="2070182"/>
                  <a:pt x="539786" y="2068490"/>
                  <a:pt x="538788" y="2058370"/>
                </a:cubicBezTo>
                <a:cubicBezTo>
                  <a:pt x="537791" y="2048251"/>
                  <a:pt x="532379" y="2036734"/>
                  <a:pt x="522551" y="2023820"/>
                </a:cubicBezTo>
                <a:cubicBezTo>
                  <a:pt x="512723" y="2010906"/>
                  <a:pt x="514053" y="2007474"/>
                  <a:pt x="526539" y="2013524"/>
                </a:cubicBezTo>
                <a:cubicBezTo>
                  <a:pt x="539026" y="2019574"/>
                  <a:pt x="547745" y="2022979"/>
                  <a:pt x="552696" y="2023739"/>
                </a:cubicBezTo>
                <a:cubicBezTo>
                  <a:pt x="557647" y="2024498"/>
                  <a:pt x="562256" y="2019951"/>
                  <a:pt x="566522" y="2010096"/>
                </a:cubicBezTo>
                <a:cubicBezTo>
                  <a:pt x="570788" y="2000241"/>
                  <a:pt x="573773" y="1985316"/>
                  <a:pt x="575475" y="1965321"/>
                </a:cubicBezTo>
                <a:cubicBezTo>
                  <a:pt x="577178" y="1945326"/>
                  <a:pt x="578029" y="1928600"/>
                  <a:pt x="578029" y="1915144"/>
                </a:cubicBezTo>
                <a:cubicBezTo>
                  <a:pt x="578029" y="1903003"/>
                  <a:pt x="576859" y="1896149"/>
                  <a:pt x="574519" y="1894583"/>
                </a:cubicBezTo>
                <a:cubicBezTo>
                  <a:pt x="572179" y="1893016"/>
                  <a:pt x="566363" y="1893399"/>
                  <a:pt x="557071" y="1895732"/>
                </a:cubicBezTo>
                <a:lnTo>
                  <a:pt x="530456" y="1902406"/>
                </a:lnTo>
                <a:cubicBezTo>
                  <a:pt x="523999" y="1903288"/>
                  <a:pt x="518261" y="1901172"/>
                  <a:pt x="513242" y="1896058"/>
                </a:cubicBezTo>
                <a:cubicBezTo>
                  <a:pt x="500260" y="1910803"/>
                  <a:pt x="486746" y="1922150"/>
                  <a:pt x="472699" y="1930099"/>
                </a:cubicBezTo>
                <a:cubicBezTo>
                  <a:pt x="469188" y="1932086"/>
                  <a:pt x="466544" y="1933296"/>
                  <a:pt x="464768" y="1933728"/>
                </a:cubicBezTo>
                <a:lnTo>
                  <a:pt x="463195" y="1933128"/>
                </a:lnTo>
                <a:lnTo>
                  <a:pt x="462895" y="1938391"/>
                </a:lnTo>
                <a:cubicBezTo>
                  <a:pt x="462700" y="1945326"/>
                  <a:pt x="462814" y="1953899"/>
                  <a:pt x="463238" y="1964110"/>
                </a:cubicBezTo>
                <a:cubicBezTo>
                  <a:pt x="464086" y="1984532"/>
                  <a:pt x="463414" y="1999997"/>
                  <a:pt x="461223" y="2010503"/>
                </a:cubicBezTo>
                <a:cubicBezTo>
                  <a:pt x="459033" y="2021009"/>
                  <a:pt x="456089" y="2029460"/>
                  <a:pt x="452393" y="2035856"/>
                </a:cubicBezTo>
                <a:cubicBezTo>
                  <a:pt x="448696" y="2042252"/>
                  <a:pt x="444739" y="2042347"/>
                  <a:pt x="440520" y="2036141"/>
                </a:cubicBezTo>
                <a:cubicBezTo>
                  <a:pt x="436301" y="2029935"/>
                  <a:pt x="433073" y="2024780"/>
                  <a:pt x="430834" y="2020677"/>
                </a:cubicBezTo>
                <a:cubicBezTo>
                  <a:pt x="428596" y="2016573"/>
                  <a:pt x="426409" y="2014355"/>
                  <a:pt x="424272" y="2014023"/>
                </a:cubicBezTo>
                <a:cubicBezTo>
                  <a:pt x="422136" y="2013691"/>
                  <a:pt x="411518" y="2015084"/>
                  <a:pt x="392418" y="2018204"/>
                </a:cubicBezTo>
                <a:cubicBezTo>
                  <a:pt x="387969" y="2037223"/>
                  <a:pt x="382892" y="2042425"/>
                  <a:pt x="377188" y="2033811"/>
                </a:cubicBezTo>
                <a:cubicBezTo>
                  <a:pt x="371484" y="2025197"/>
                  <a:pt x="368632" y="2013728"/>
                  <a:pt x="368632" y="1999403"/>
                </a:cubicBezTo>
                <a:cubicBezTo>
                  <a:pt x="368632" y="1985906"/>
                  <a:pt x="368215" y="1969136"/>
                  <a:pt x="367380" y="1949094"/>
                </a:cubicBezTo>
                <a:cubicBezTo>
                  <a:pt x="366546" y="1929051"/>
                  <a:pt x="363569" y="1914544"/>
                  <a:pt x="358448" y="1905570"/>
                </a:cubicBezTo>
                <a:cubicBezTo>
                  <a:pt x="353327" y="1896597"/>
                  <a:pt x="354198" y="1892110"/>
                  <a:pt x="361062" y="1892110"/>
                </a:cubicBezTo>
                <a:cubicBezTo>
                  <a:pt x="365593" y="1892110"/>
                  <a:pt x="370890" y="1892524"/>
                  <a:pt x="376954" y="1893351"/>
                </a:cubicBezTo>
                <a:cubicBezTo>
                  <a:pt x="383465" y="1885172"/>
                  <a:pt x="390729" y="1872522"/>
                  <a:pt x="398746" y="1855403"/>
                </a:cubicBezTo>
                <a:cubicBezTo>
                  <a:pt x="406763" y="1838284"/>
                  <a:pt x="409283" y="1824797"/>
                  <a:pt x="406305" y="1814942"/>
                </a:cubicBezTo>
                <a:cubicBezTo>
                  <a:pt x="403328" y="1805087"/>
                  <a:pt x="410826" y="1804059"/>
                  <a:pt x="428800" y="1811859"/>
                </a:cubicBezTo>
                <a:cubicBezTo>
                  <a:pt x="444128" y="1819266"/>
                  <a:pt x="448866" y="1825787"/>
                  <a:pt x="443012" y="1831424"/>
                </a:cubicBezTo>
                <a:cubicBezTo>
                  <a:pt x="437159" y="1837060"/>
                  <a:pt x="430855" y="1844945"/>
                  <a:pt x="424099" y="1855078"/>
                </a:cubicBezTo>
                <a:cubicBezTo>
                  <a:pt x="417344" y="1865211"/>
                  <a:pt x="406994" y="1877969"/>
                  <a:pt x="393049" y="1893351"/>
                </a:cubicBezTo>
                <a:cubicBezTo>
                  <a:pt x="409463" y="1890991"/>
                  <a:pt x="420871" y="1886996"/>
                  <a:pt x="427273" y="1881367"/>
                </a:cubicBezTo>
                <a:cubicBezTo>
                  <a:pt x="433676" y="1875737"/>
                  <a:pt x="440608" y="1874740"/>
                  <a:pt x="448069" y="1878376"/>
                </a:cubicBezTo>
                <a:cubicBezTo>
                  <a:pt x="455529" y="1882011"/>
                  <a:pt x="462058" y="1885796"/>
                  <a:pt x="467653" y="1889730"/>
                </a:cubicBezTo>
                <a:cubicBezTo>
                  <a:pt x="473249" y="1893664"/>
                  <a:pt x="474514" y="1898279"/>
                  <a:pt x="471448" y="1903576"/>
                </a:cubicBezTo>
                <a:cubicBezTo>
                  <a:pt x="468382" y="1908873"/>
                  <a:pt x="466036" y="1915181"/>
                  <a:pt x="464408" y="1922499"/>
                </a:cubicBezTo>
                <a:cubicBezTo>
                  <a:pt x="464001" y="1924329"/>
                  <a:pt x="463671" y="1926568"/>
                  <a:pt x="463419" y="1929217"/>
                </a:cubicBezTo>
                <a:lnTo>
                  <a:pt x="463399" y="1929569"/>
                </a:lnTo>
                <a:lnTo>
                  <a:pt x="464524" y="1926982"/>
                </a:lnTo>
                <a:cubicBezTo>
                  <a:pt x="466218" y="1924302"/>
                  <a:pt x="468781" y="1920844"/>
                  <a:pt x="472211" y="1916609"/>
                </a:cubicBezTo>
                <a:cubicBezTo>
                  <a:pt x="485932" y="1899666"/>
                  <a:pt x="498487" y="1880299"/>
                  <a:pt x="509875" y="1858506"/>
                </a:cubicBezTo>
                <a:cubicBezTo>
                  <a:pt x="521262" y="1836714"/>
                  <a:pt x="525468" y="1820690"/>
                  <a:pt x="522490" y="1810435"/>
                </a:cubicBezTo>
                <a:cubicBezTo>
                  <a:pt x="520257" y="1802744"/>
                  <a:pt x="521820" y="1798816"/>
                  <a:pt x="527179" y="1798652"/>
                </a:cubicBezTo>
                <a:close/>
                <a:moveTo>
                  <a:pt x="66251" y="1794437"/>
                </a:moveTo>
                <a:cubicBezTo>
                  <a:pt x="67180" y="1794166"/>
                  <a:pt x="68406" y="1794201"/>
                  <a:pt x="69929" y="1794544"/>
                </a:cubicBezTo>
                <a:cubicBezTo>
                  <a:pt x="76020" y="1795914"/>
                  <a:pt x="83708" y="1798789"/>
                  <a:pt x="92993" y="1803171"/>
                </a:cubicBezTo>
                <a:cubicBezTo>
                  <a:pt x="102278" y="1807552"/>
                  <a:pt x="104778" y="1813077"/>
                  <a:pt x="100491" y="1819744"/>
                </a:cubicBezTo>
                <a:cubicBezTo>
                  <a:pt x="96205" y="1826411"/>
                  <a:pt x="93668" y="1847122"/>
                  <a:pt x="92881" y="1881875"/>
                </a:cubicBezTo>
                <a:cubicBezTo>
                  <a:pt x="101251" y="1880315"/>
                  <a:pt x="107521" y="1878647"/>
                  <a:pt x="111692" y="1876870"/>
                </a:cubicBezTo>
                <a:cubicBezTo>
                  <a:pt x="115864" y="1875093"/>
                  <a:pt x="120791" y="1877036"/>
                  <a:pt x="126475" y="1882700"/>
                </a:cubicBezTo>
                <a:cubicBezTo>
                  <a:pt x="132159" y="1888363"/>
                  <a:pt x="131782" y="1892622"/>
                  <a:pt x="125346" y="1895478"/>
                </a:cubicBezTo>
                <a:cubicBezTo>
                  <a:pt x="118909" y="1898333"/>
                  <a:pt x="107999" y="1901294"/>
                  <a:pt x="92617" y="1904360"/>
                </a:cubicBezTo>
                <a:cubicBezTo>
                  <a:pt x="91938" y="1914547"/>
                  <a:pt x="91599" y="1924198"/>
                  <a:pt x="91599" y="1933314"/>
                </a:cubicBezTo>
                <a:cubicBezTo>
                  <a:pt x="100267" y="1934033"/>
                  <a:pt x="107542" y="1936119"/>
                  <a:pt x="113422" y="1939571"/>
                </a:cubicBezTo>
                <a:cubicBezTo>
                  <a:pt x="119302" y="1943023"/>
                  <a:pt x="121680" y="1949402"/>
                  <a:pt x="120554" y="1958708"/>
                </a:cubicBezTo>
                <a:cubicBezTo>
                  <a:pt x="119428" y="1968014"/>
                  <a:pt x="114684" y="1970140"/>
                  <a:pt x="106321" y="1965087"/>
                </a:cubicBezTo>
                <a:cubicBezTo>
                  <a:pt x="97958" y="1960034"/>
                  <a:pt x="93051" y="1954476"/>
                  <a:pt x="91599" y="1948412"/>
                </a:cubicBezTo>
                <a:lnTo>
                  <a:pt x="91599" y="2014725"/>
                </a:lnTo>
                <a:cubicBezTo>
                  <a:pt x="91599" y="2034557"/>
                  <a:pt x="89602" y="2050594"/>
                  <a:pt x="85607" y="2062837"/>
                </a:cubicBezTo>
                <a:cubicBezTo>
                  <a:pt x="81612" y="2075079"/>
                  <a:pt x="76478" y="2075303"/>
                  <a:pt x="70204" y="2063508"/>
                </a:cubicBezTo>
                <a:cubicBezTo>
                  <a:pt x="63930" y="2051713"/>
                  <a:pt x="61437" y="2043113"/>
                  <a:pt x="62726" y="2037708"/>
                </a:cubicBezTo>
                <a:cubicBezTo>
                  <a:pt x="64015" y="2032302"/>
                  <a:pt x="65507" y="2022396"/>
                  <a:pt x="67202" y="2007990"/>
                </a:cubicBezTo>
                <a:cubicBezTo>
                  <a:pt x="68898" y="1993584"/>
                  <a:pt x="70166" y="1969472"/>
                  <a:pt x="71007" y="1935654"/>
                </a:cubicBezTo>
                <a:cubicBezTo>
                  <a:pt x="62082" y="1959325"/>
                  <a:pt x="51769" y="1977228"/>
                  <a:pt x="40069" y="1989362"/>
                </a:cubicBezTo>
                <a:cubicBezTo>
                  <a:pt x="28369" y="2001495"/>
                  <a:pt x="17622" y="2010048"/>
                  <a:pt x="7828" y="2015020"/>
                </a:cubicBezTo>
                <a:cubicBezTo>
                  <a:pt x="-1966" y="2019991"/>
                  <a:pt x="-2569" y="2016783"/>
                  <a:pt x="6017" y="2005396"/>
                </a:cubicBezTo>
                <a:cubicBezTo>
                  <a:pt x="14604" y="1994008"/>
                  <a:pt x="24635" y="1979174"/>
                  <a:pt x="36111" y="1960895"/>
                </a:cubicBezTo>
                <a:cubicBezTo>
                  <a:pt x="47587" y="1942616"/>
                  <a:pt x="56242" y="1926111"/>
                  <a:pt x="62075" y="1911379"/>
                </a:cubicBezTo>
                <a:cubicBezTo>
                  <a:pt x="53597" y="1915530"/>
                  <a:pt x="45787" y="1918270"/>
                  <a:pt x="38645" y="1919600"/>
                </a:cubicBezTo>
                <a:cubicBezTo>
                  <a:pt x="31503" y="1920929"/>
                  <a:pt x="24045" y="1918138"/>
                  <a:pt x="16272" y="1911227"/>
                </a:cubicBezTo>
                <a:cubicBezTo>
                  <a:pt x="8500" y="1904315"/>
                  <a:pt x="9968" y="1900059"/>
                  <a:pt x="20678" y="1898459"/>
                </a:cubicBezTo>
                <a:cubicBezTo>
                  <a:pt x="31387" y="1896858"/>
                  <a:pt x="48164" y="1893304"/>
                  <a:pt x="71007" y="1887797"/>
                </a:cubicBezTo>
                <a:lnTo>
                  <a:pt x="71007" y="1843642"/>
                </a:lnTo>
                <a:cubicBezTo>
                  <a:pt x="71007" y="1826455"/>
                  <a:pt x="69305" y="1813633"/>
                  <a:pt x="65900" y="1805175"/>
                </a:cubicBezTo>
                <a:cubicBezTo>
                  <a:pt x="63347" y="1798832"/>
                  <a:pt x="63464" y="1795253"/>
                  <a:pt x="66251" y="1794437"/>
                </a:cubicBezTo>
                <a:close/>
                <a:moveTo>
                  <a:pt x="1535260" y="1788663"/>
                </a:moveTo>
                <a:cubicBezTo>
                  <a:pt x="1589344" y="1832451"/>
                  <a:pt x="1616386" y="1878681"/>
                  <a:pt x="1616386" y="1927352"/>
                </a:cubicBezTo>
                <a:cubicBezTo>
                  <a:pt x="1618095" y="1984366"/>
                  <a:pt x="1591453" y="2032244"/>
                  <a:pt x="1536461" y="2070986"/>
                </a:cubicBezTo>
                <a:lnTo>
                  <a:pt x="1519206" y="2050496"/>
                </a:lnTo>
                <a:cubicBezTo>
                  <a:pt x="1564323" y="2016665"/>
                  <a:pt x="1587302" y="1977475"/>
                  <a:pt x="1588143" y="1932928"/>
                </a:cubicBezTo>
                <a:cubicBezTo>
                  <a:pt x="1589853" y="1887471"/>
                  <a:pt x="1566446" y="1846559"/>
                  <a:pt x="1517924" y="1810191"/>
                </a:cubicBezTo>
                <a:close/>
                <a:moveTo>
                  <a:pt x="933745" y="1788663"/>
                </a:moveTo>
                <a:lnTo>
                  <a:pt x="951143" y="1810191"/>
                </a:lnTo>
                <a:cubicBezTo>
                  <a:pt x="902620" y="1846559"/>
                  <a:pt x="879194" y="1887485"/>
                  <a:pt x="880862" y="1932968"/>
                </a:cubicBezTo>
                <a:cubicBezTo>
                  <a:pt x="881703" y="1977502"/>
                  <a:pt x="904703" y="2016671"/>
                  <a:pt x="949861" y="2050476"/>
                </a:cubicBezTo>
                <a:lnTo>
                  <a:pt x="932545" y="2070986"/>
                </a:lnTo>
                <a:cubicBezTo>
                  <a:pt x="877593" y="2032258"/>
                  <a:pt x="850971" y="1983715"/>
                  <a:pt x="852681" y="1925358"/>
                </a:cubicBezTo>
                <a:cubicBezTo>
                  <a:pt x="852681" y="1877975"/>
                  <a:pt x="879702" y="1832411"/>
                  <a:pt x="933745" y="1788663"/>
                </a:cubicBezTo>
                <a:close/>
                <a:moveTo>
                  <a:pt x="2936626" y="1785560"/>
                </a:moveTo>
                <a:cubicBezTo>
                  <a:pt x="2937861" y="1785226"/>
                  <a:pt x="2939497" y="1785226"/>
                  <a:pt x="2941533" y="1785560"/>
                </a:cubicBezTo>
                <a:cubicBezTo>
                  <a:pt x="2949679" y="1786896"/>
                  <a:pt x="2958001" y="1789508"/>
                  <a:pt x="2966500" y="1793394"/>
                </a:cubicBezTo>
                <a:cubicBezTo>
                  <a:pt x="2974998" y="1797280"/>
                  <a:pt x="2977959" y="1802527"/>
                  <a:pt x="2975381" y="1809133"/>
                </a:cubicBezTo>
                <a:cubicBezTo>
                  <a:pt x="2972804" y="1815739"/>
                  <a:pt x="2971115" y="1832750"/>
                  <a:pt x="2970315" y="1860165"/>
                </a:cubicBezTo>
                <a:cubicBezTo>
                  <a:pt x="2985982" y="1857804"/>
                  <a:pt x="2996811" y="1854447"/>
                  <a:pt x="3002800" y="1850093"/>
                </a:cubicBezTo>
                <a:cubicBezTo>
                  <a:pt x="3008789" y="1845738"/>
                  <a:pt x="3015280" y="1845168"/>
                  <a:pt x="3022272" y="1848383"/>
                </a:cubicBezTo>
                <a:cubicBezTo>
                  <a:pt x="3029265" y="1851598"/>
                  <a:pt x="3035759" y="1855708"/>
                  <a:pt x="3041755" y="1860714"/>
                </a:cubicBezTo>
                <a:cubicBezTo>
                  <a:pt x="3047751" y="1865720"/>
                  <a:pt x="3047924" y="1871067"/>
                  <a:pt x="3042274" y="1876758"/>
                </a:cubicBezTo>
                <a:cubicBezTo>
                  <a:pt x="3036624" y="1882449"/>
                  <a:pt x="3031364" y="1897346"/>
                  <a:pt x="3026495" y="1921452"/>
                </a:cubicBezTo>
                <a:cubicBezTo>
                  <a:pt x="3042433" y="1919892"/>
                  <a:pt x="3053258" y="1917585"/>
                  <a:pt x="3058969" y="1914533"/>
                </a:cubicBezTo>
                <a:cubicBezTo>
                  <a:pt x="3064680" y="1911481"/>
                  <a:pt x="3072056" y="1912902"/>
                  <a:pt x="3081097" y="1918796"/>
                </a:cubicBezTo>
                <a:cubicBezTo>
                  <a:pt x="3090138" y="1924690"/>
                  <a:pt x="3096066" y="1929652"/>
                  <a:pt x="3098881" y="1933680"/>
                </a:cubicBezTo>
                <a:cubicBezTo>
                  <a:pt x="3101696" y="1937709"/>
                  <a:pt x="3101140" y="1942708"/>
                  <a:pt x="3097213" y="1948677"/>
                </a:cubicBezTo>
                <a:cubicBezTo>
                  <a:pt x="3093285" y="1954645"/>
                  <a:pt x="3088748" y="1968356"/>
                  <a:pt x="3083600" y="1989809"/>
                </a:cubicBezTo>
                <a:cubicBezTo>
                  <a:pt x="3078452" y="2011262"/>
                  <a:pt x="3069560" y="2026750"/>
                  <a:pt x="3056924" y="2036273"/>
                </a:cubicBezTo>
                <a:cubicBezTo>
                  <a:pt x="3044288" y="2045796"/>
                  <a:pt x="3036953" y="2046281"/>
                  <a:pt x="3034918" y="2037728"/>
                </a:cubicBezTo>
                <a:cubicBezTo>
                  <a:pt x="3032884" y="2029175"/>
                  <a:pt x="3025840" y="2020212"/>
                  <a:pt x="3013787" y="2010839"/>
                </a:cubicBezTo>
                <a:cubicBezTo>
                  <a:pt x="3001735" y="2001465"/>
                  <a:pt x="3001182" y="1998074"/>
                  <a:pt x="3012129" y="2000665"/>
                </a:cubicBezTo>
                <a:cubicBezTo>
                  <a:pt x="3023076" y="2003256"/>
                  <a:pt x="3031378" y="2004534"/>
                  <a:pt x="3037035" y="2004500"/>
                </a:cubicBezTo>
                <a:cubicBezTo>
                  <a:pt x="3042691" y="2004466"/>
                  <a:pt x="3047432" y="2001207"/>
                  <a:pt x="3051258" y="1994723"/>
                </a:cubicBezTo>
                <a:cubicBezTo>
                  <a:pt x="3055083" y="1988239"/>
                  <a:pt x="3058270" y="1977523"/>
                  <a:pt x="3060821" y="1962574"/>
                </a:cubicBezTo>
                <a:cubicBezTo>
                  <a:pt x="3063371" y="1947625"/>
                  <a:pt x="3061235" y="1939612"/>
                  <a:pt x="3054411" y="1938533"/>
                </a:cubicBezTo>
                <a:cubicBezTo>
                  <a:pt x="3047588" y="1937455"/>
                  <a:pt x="3019556" y="1940585"/>
                  <a:pt x="2970315" y="1947924"/>
                </a:cubicBezTo>
                <a:lnTo>
                  <a:pt x="2970315" y="2018571"/>
                </a:lnTo>
                <a:cubicBezTo>
                  <a:pt x="2970315" y="2036571"/>
                  <a:pt x="2968877" y="2052361"/>
                  <a:pt x="2966001" y="2065940"/>
                </a:cubicBezTo>
                <a:cubicBezTo>
                  <a:pt x="2963125" y="2079518"/>
                  <a:pt x="2959086" y="2085738"/>
                  <a:pt x="2953884" y="2084599"/>
                </a:cubicBezTo>
                <a:cubicBezTo>
                  <a:pt x="2948682" y="2083459"/>
                  <a:pt x="2945626" y="2075839"/>
                  <a:pt x="2944718" y="2061738"/>
                </a:cubicBezTo>
                <a:cubicBezTo>
                  <a:pt x="2943809" y="2047637"/>
                  <a:pt x="2943354" y="2033669"/>
                  <a:pt x="2943354" y="2019832"/>
                </a:cubicBezTo>
                <a:lnTo>
                  <a:pt x="2943354" y="1952237"/>
                </a:lnTo>
                <a:cubicBezTo>
                  <a:pt x="2911490" y="1958192"/>
                  <a:pt x="2891488" y="1962235"/>
                  <a:pt x="2883349" y="1964365"/>
                </a:cubicBezTo>
                <a:cubicBezTo>
                  <a:pt x="2875210" y="1966494"/>
                  <a:pt x="2866576" y="1963496"/>
                  <a:pt x="2857447" y="1955371"/>
                </a:cubicBezTo>
                <a:cubicBezTo>
                  <a:pt x="2848317" y="1947245"/>
                  <a:pt x="2848460" y="1943183"/>
                  <a:pt x="2857874" y="1943183"/>
                </a:cubicBezTo>
                <a:cubicBezTo>
                  <a:pt x="2864589" y="1943183"/>
                  <a:pt x="2874969" y="1942359"/>
                  <a:pt x="2889016" y="1940711"/>
                </a:cubicBezTo>
                <a:cubicBezTo>
                  <a:pt x="2903063" y="1939062"/>
                  <a:pt x="2921175" y="1936651"/>
                  <a:pt x="2943354" y="1933477"/>
                </a:cubicBezTo>
                <a:lnTo>
                  <a:pt x="2943354" y="1883300"/>
                </a:lnTo>
                <a:cubicBezTo>
                  <a:pt x="2931173" y="1885823"/>
                  <a:pt x="2922074" y="1887942"/>
                  <a:pt x="2916058" y="1889658"/>
                </a:cubicBezTo>
                <a:cubicBezTo>
                  <a:pt x="2910042" y="1891374"/>
                  <a:pt x="2902445" y="1888380"/>
                  <a:pt x="2893269" y="1880675"/>
                </a:cubicBezTo>
                <a:cubicBezTo>
                  <a:pt x="2884092" y="1872970"/>
                  <a:pt x="2885492" y="1869118"/>
                  <a:pt x="2897470" y="1869118"/>
                </a:cubicBezTo>
                <a:cubicBezTo>
                  <a:pt x="2906613" y="1869118"/>
                  <a:pt x="2921908" y="1867585"/>
                  <a:pt x="2943354" y="1864519"/>
                </a:cubicBezTo>
                <a:cubicBezTo>
                  <a:pt x="2943354" y="1829250"/>
                  <a:pt x="2941014" y="1806939"/>
                  <a:pt x="2936334" y="1797586"/>
                </a:cubicBezTo>
                <a:cubicBezTo>
                  <a:pt x="2932824" y="1790571"/>
                  <a:pt x="2932921" y="1786562"/>
                  <a:pt x="2936626" y="1785560"/>
                </a:cubicBezTo>
                <a:close/>
                <a:moveTo>
                  <a:pt x="1547357" y="1417834"/>
                </a:moveTo>
                <a:cubicBezTo>
                  <a:pt x="1551124" y="1417225"/>
                  <a:pt x="1555289" y="1417508"/>
                  <a:pt x="1559850" y="1418681"/>
                </a:cubicBezTo>
                <a:cubicBezTo>
                  <a:pt x="1568973" y="1421028"/>
                  <a:pt x="1574931" y="1425962"/>
                  <a:pt x="1577725" y="1433484"/>
                </a:cubicBezTo>
                <a:cubicBezTo>
                  <a:pt x="1580520" y="1441006"/>
                  <a:pt x="1580126" y="1450417"/>
                  <a:pt x="1576545" y="1461716"/>
                </a:cubicBezTo>
                <a:cubicBezTo>
                  <a:pt x="1572964" y="1473016"/>
                  <a:pt x="1566460" y="1483824"/>
                  <a:pt x="1557032" y="1494140"/>
                </a:cubicBezTo>
                <a:cubicBezTo>
                  <a:pt x="1547604" y="1504456"/>
                  <a:pt x="1538516" y="1510072"/>
                  <a:pt x="1529766" y="1510988"/>
                </a:cubicBezTo>
                <a:cubicBezTo>
                  <a:pt x="1521017" y="1511904"/>
                  <a:pt x="1519308" y="1509553"/>
                  <a:pt x="1524639" y="1503938"/>
                </a:cubicBezTo>
                <a:cubicBezTo>
                  <a:pt x="1529970" y="1498322"/>
                  <a:pt x="1534884" y="1492655"/>
                  <a:pt x="1539380" y="1486937"/>
                </a:cubicBezTo>
                <a:cubicBezTo>
                  <a:pt x="1543877" y="1481219"/>
                  <a:pt x="1547787" y="1474372"/>
                  <a:pt x="1551111" y="1466396"/>
                </a:cubicBezTo>
                <a:cubicBezTo>
                  <a:pt x="1545129" y="1466396"/>
                  <a:pt x="1540099" y="1464867"/>
                  <a:pt x="1536023" y="1461808"/>
                </a:cubicBezTo>
                <a:cubicBezTo>
                  <a:pt x="1531947" y="1458749"/>
                  <a:pt x="1529186" y="1454747"/>
                  <a:pt x="1527742" y="1449803"/>
                </a:cubicBezTo>
                <a:cubicBezTo>
                  <a:pt x="1526297" y="1444858"/>
                  <a:pt x="1526032" y="1440239"/>
                  <a:pt x="1526948" y="1435946"/>
                </a:cubicBezTo>
                <a:cubicBezTo>
                  <a:pt x="1527864" y="1431653"/>
                  <a:pt x="1531296" y="1427115"/>
                  <a:pt x="1537244" y="1422333"/>
                </a:cubicBezTo>
                <a:cubicBezTo>
                  <a:pt x="1540218" y="1419943"/>
                  <a:pt x="1543589" y="1418443"/>
                  <a:pt x="1547357" y="1417834"/>
                </a:cubicBezTo>
                <a:close/>
                <a:moveTo>
                  <a:pt x="1961661" y="1341772"/>
                </a:moveTo>
                <a:cubicBezTo>
                  <a:pt x="1963132" y="1341711"/>
                  <a:pt x="1964882" y="1342028"/>
                  <a:pt x="1966914" y="1342724"/>
                </a:cubicBezTo>
                <a:cubicBezTo>
                  <a:pt x="1975039" y="1345504"/>
                  <a:pt x="1982086" y="1350374"/>
                  <a:pt x="1988055" y="1357333"/>
                </a:cubicBezTo>
                <a:cubicBezTo>
                  <a:pt x="1994024" y="1364292"/>
                  <a:pt x="1994041" y="1369993"/>
                  <a:pt x="1988106" y="1374435"/>
                </a:cubicBezTo>
                <a:cubicBezTo>
                  <a:pt x="1982171" y="1378878"/>
                  <a:pt x="1974100" y="1388116"/>
                  <a:pt x="1963892" y="1402149"/>
                </a:cubicBezTo>
                <a:cubicBezTo>
                  <a:pt x="1953684" y="1416182"/>
                  <a:pt x="1947289" y="1423988"/>
                  <a:pt x="1944705" y="1425569"/>
                </a:cubicBezTo>
                <a:cubicBezTo>
                  <a:pt x="1942120" y="1427149"/>
                  <a:pt x="1943501" y="1427736"/>
                  <a:pt x="1948845" y="1427329"/>
                </a:cubicBezTo>
                <a:cubicBezTo>
                  <a:pt x="1954190" y="1426922"/>
                  <a:pt x="1976579" y="1424365"/>
                  <a:pt x="2016013" y="1419658"/>
                </a:cubicBezTo>
                <a:cubicBezTo>
                  <a:pt x="2012906" y="1415439"/>
                  <a:pt x="2009576" y="1407890"/>
                  <a:pt x="2006022" y="1397011"/>
                </a:cubicBezTo>
                <a:cubicBezTo>
                  <a:pt x="2002468" y="1386132"/>
                  <a:pt x="2009389" y="1386688"/>
                  <a:pt x="2026787" y="1398679"/>
                </a:cubicBezTo>
                <a:cubicBezTo>
                  <a:pt x="2044184" y="1410671"/>
                  <a:pt x="2054636" y="1422954"/>
                  <a:pt x="2058142" y="1435529"/>
                </a:cubicBezTo>
                <a:cubicBezTo>
                  <a:pt x="2061649" y="1448104"/>
                  <a:pt x="2059855" y="1458946"/>
                  <a:pt x="2052760" y="1468055"/>
                </a:cubicBezTo>
                <a:cubicBezTo>
                  <a:pt x="2045666" y="1477163"/>
                  <a:pt x="2039321" y="1476041"/>
                  <a:pt x="2033725" y="1464687"/>
                </a:cubicBezTo>
                <a:cubicBezTo>
                  <a:pt x="2028130" y="1453333"/>
                  <a:pt x="2023534" y="1442834"/>
                  <a:pt x="2019940" y="1433189"/>
                </a:cubicBezTo>
                <a:cubicBezTo>
                  <a:pt x="2011095" y="1434871"/>
                  <a:pt x="1993837" y="1439497"/>
                  <a:pt x="1968165" y="1447066"/>
                </a:cubicBezTo>
                <a:cubicBezTo>
                  <a:pt x="1942493" y="1454635"/>
                  <a:pt x="1924313" y="1461876"/>
                  <a:pt x="1913624" y="1468787"/>
                </a:cubicBezTo>
                <a:cubicBezTo>
                  <a:pt x="1902934" y="1475698"/>
                  <a:pt x="1897322" y="1473457"/>
                  <a:pt x="1896786" y="1462062"/>
                </a:cubicBezTo>
                <a:cubicBezTo>
                  <a:pt x="1896250" y="1450668"/>
                  <a:pt x="1899730" y="1442318"/>
                  <a:pt x="1907224" y="1437014"/>
                </a:cubicBezTo>
                <a:cubicBezTo>
                  <a:pt x="1914719" y="1431710"/>
                  <a:pt x="1920945" y="1426166"/>
                  <a:pt x="1925903" y="1420380"/>
                </a:cubicBezTo>
                <a:cubicBezTo>
                  <a:pt x="1930861" y="1414595"/>
                  <a:pt x="1937329" y="1404166"/>
                  <a:pt x="1945305" y="1389096"/>
                </a:cubicBezTo>
                <a:cubicBezTo>
                  <a:pt x="1953281" y="1374025"/>
                  <a:pt x="1956845" y="1361833"/>
                  <a:pt x="1955997" y="1352521"/>
                </a:cubicBezTo>
                <a:cubicBezTo>
                  <a:pt x="1955362" y="1345537"/>
                  <a:pt x="1957249" y="1341954"/>
                  <a:pt x="1961661" y="1341772"/>
                </a:cubicBezTo>
                <a:close/>
                <a:moveTo>
                  <a:pt x="1261626" y="1332326"/>
                </a:moveTo>
                <a:cubicBezTo>
                  <a:pt x="1255250" y="1333140"/>
                  <a:pt x="1244079" y="1334666"/>
                  <a:pt x="1228113" y="1336904"/>
                </a:cubicBezTo>
                <a:cubicBezTo>
                  <a:pt x="1230609" y="1358947"/>
                  <a:pt x="1232288" y="1377277"/>
                  <a:pt x="1233149" y="1391893"/>
                </a:cubicBezTo>
                <a:cubicBezTo>
                  <a:pt x="1234011" y="1406510"/>
                  <a:pt x="1234807" y="1418959"/>
                  <a:pt x="1235540" y="1429242"/>
                </a:cubicBezTo>
                <a:cubicBezTo>
                  <a:pt x="1241671" y="1429242"/>
                  <a:pt x="1253188" y="1428502"/>
                  <a:pt x="1270090" y="1427024"/>
                </a:cubicBezTo>
                <a:cubicBezTo>
                  <a:pt x="1270090" y="1387278"/>
                  <a:pt x="1269256" y="1362610"/>
                  <a:pt x="1267587" y="1353019"/>
                </a:cubicBezTo>
                <a:cubicBezTo>
                  <a:pt x="1265919" y="1343429"/>
                  <a:pt x="1263932" y="1336531"/>
                  <a:pt x="1261626" y="1332326"/>
                </a:cubicBezTo>
                <a:close/>
                <a:moveTo>
                  <a:pt x="1324744" y="1325937"/>
                </a:moveTo>
                <a:cubicBezTo>
                  <a:pt x="1308588" y="1327605"/>
                  <a:pt x="1295104" y="1329036"/>
                  <a:pt x="1284293" y="1330230"/>
                </a:cubicBezTo>
                <a:cubicBezTo>
                  <a:pt x="1286748" y="1331139"/>
                  <a:pt x="1288213" y="1332526"/>
                  <a:pt x="1288688" y="1334391"/>
                </a:cubicBezTo>
                <a:cubicBezTo>
                  <a:pt x="1289163" y="1336256"/>
                  <a:pt x="1289400" y="1340200"/>
                  <a:pt x="1289400" y="1346223"/>
                </a:cubicBezTo>
                <a:cubicBezTo>
                  <a:pt x="1294568" y="1346305"/>
                  <a:pt x="1300788" y="1345047"/>
                  <a:pt x="1308059" y="1342449"/>
                </a:cubicBezTo>
                <a:cubicBezTo>
                  <a:pt x="1315330" y="1339851"/>
                  <a:pt x="1321061" y="1341784"/>
                  <a:pt x="1325252" y="1348248"/>
                </a:cubicBezTo>
                <a:cubicBezTo>
                  <a:pt x="1329444" y="1354712"/>
                  <a:pt x="1326701" y="1358995"/>
                  <a:pt x="1317022" y="1361097"/>
                </a:cubicBezTo>
                <a:cubicBezTo>
                  <a:pt x="1307343" y="1363200"/>
                  <a:pt x="1298136" y="1364251"/>
                  <a:pt x="1289400" y="1364251"/>
                </a:cubicBezTo>
                <a:lnTo>
                  <a:pt x="1289400" y="1381974"/>
                </a:lnTo>
                <a:cubicBezTo>
                  <a:pt x="1294528" y="1382069"/>
                  <a:pt x="1300296" y="1381028"/>
                  <a:pt x="1306706" y="1378851"/>
                </a:cubicBezTo>
                <a:cubicBezTo>
                  <a:pt x="1313115" y="1376673"/>
                  <a:pt x="1318429" y="1378525"/>
                  <a:pt x="1322648" y="1384406"/>
                </a:cubicBezTo>
                <a:cubicBezTo>
                  <a:pt x="1326867" y="1390286"/>
                  <a:pt x="1324822" y="1394569"/>
                  <a:pt x="1316513" y="1397255"/>
                </a:cubicBezTo>
                <a:cubicBezTo>
                  <a:pt x="1308205" y="1399941"/>
                  <a:pt x="1299167" y="1401284"/>
                  <a:pt x="1289400" y="1401284"/>
                </a:cubicBezTo>
                <a:lnTo>
                  <a:pt x="1289400" y="1424114"/>
                </a:lnTo>
                <a:lnTo>
                  <a:pt x="1323910" y="1420736"/>
                </a:lnTo>
                <a:cubicBezTo>
                  <a:pt x="1325483" y="1404092"/>
                  <a:pt x="1326484" y="1385728"/>
                  <a:pt x="1326911" y="1365645"/>
                </a:cubicBezTo>
                <a:cubicBezTo>
                  <a:pt x="1327338" y="1345562"/>
                  <a:pt x="1326616" y="1332326"/>
                  <a:pt x="1324744" y="1325937"/>
                </a:cubicBezTo>
                <a:close/>
                <a:moveTo>
                  <a:pt x="1391932" y="1318520"/>
                </a:moveTo>
                <a:cubicBezTo>
                  <a:pt x="1388038" y="1317509"/>
                  <a:pt x="1373436" y="1318788"/>
                  <a:pt x="1348123" y="1322356"/>
                </a:cubicBezTo>
                <a:cubicBezTo>
                  <a:pt x="1356642" y="1328921"/>
                  <a:pt x="1359596" y="1334551"/>
                  <a:pt x="1356985" y="1339244"/>
                </a:cubicBezTo>
                <a:cubicBezTo>
                  <a:pt x="1354373" y="1343938"/>
                  <a:pt x="1352227" y="1352389"/>
                  <a:pt x="1350545" y="1364597"/>
                </a:cubicBezTo>
                <a:cubicBezTo>
                  <a:pt x="1348862" y="1376806"/>
                  <a:pt x="1347208" y="1394515"/>
                  <a:pt x="1345580" y="1417725"/>
                </a:cubicBezTo>
                <a:cubicBezTo>
                  <a:pt x="1358521" y="1416016"/>
                  <a:pt x="1367762" y="1416127"/>
                  <a:pt x="1373303" y="1418061"/>
                </a:cubicBezTo>
                <a:cubicBezTo>
                  <a:pt x="1378845" y="1419994"/>
                  <a:pt x="1382148" y="1422761"/>
                  <a:pt x="1383213" y="1426362"/>
                </a:cubicBezTo>
                <a:cubicBezTo>
                  <a:pt x="1384277" y="1429964"/>
                  <a:pt x="1386332" y="1424955"/>
                  <a:pt x="1389378" y="1411336"/>
                </a:cubicBezTo>
                <a:cubicBezTo>
                  <a:pt x="1392423" y="1397716"/>
                  <a:pt x="1394583" y="1383646"/>
                  <a:pt x="1395859" y="1369125"/>
                </a:cubicBezTo>
                <a:cubicBezTo>
                  <a:pt x="1397134" y="1354603"/>
                  <a:pt x="1397771" y="1342310"/>
                  <a:pt x="1397771" y="1332245"/>
                </a:cubicBezTo>
                <a:cubicBezTo>
                  <a:pt x="1397771" y="1324105"/>
                  <a:pt x="1395825" y="1319531"/>
                  <a:pt x="1391932" y="1318520"/>
                </a:cubicBezTo>
                <a:close/>
                <a:moveTo>
                  <a:pt x="2997708" y="1304419"/>
                </a:moveTo>
                <a:cubicBezTo>
                  <a:pt x="3001075" y="1304806"/>
                  <a:pt x="3004587" y="1306152"/>
                  <a:pt x="3008243" y="1308458"/>
                </a:cubicBezTo>
                <a:cubicBezTo>
                  <a:pt x="3015554" y="1313070"/>
                  <a:pt x="3021703" y="1318096"/>
                  <a:pt x="3026688" y="1323536"/>
                </a:cubicBezTo>
                <a:cubicBezTo>
                  <a:pt x="3031673" y="1328975"/>
                  <a:pt x="3030377" y="1333035"/>
                  <a:pt x="3022801" y="1335714"/>
                </a:cubicBezTo>
                <a:cubicBezTo>
                  <a:pt x="3015225" y="1338393"/>
                  <a:pt x="3008148" y="1341994"/>
                  <a:pt x="3001569" y="1346518"/>
                </a:cubicBezTo>
                <a:cubicBezTo>
                  <a:pt x="2994989" y="1351042"/>
                  <a:pt x="2989679" y="1354607"/>
                  <a:pt x="2985637" y="1357211"/>
                </a:cubicBezTo>
                <a:cubicBezTo>
                  <a:pt x="2988783" y="1359449"/>
                  <a:pt x="2991314" y="1362169"/>
                  <a:pt x="2993226" y="1365370"/>
                </a:cubicBezTo>
                <a:cubicBezTo>
                  <a:pt x="3029431" y="1361179"/>
                  <a:pt x="3054601" y="1358642"/>
                  <a:pt x="3068736" y="1357760"/>
                </a:cubicBezTo>
                <a:cubicBezTo>
                  <a:pt x="3082871" y="1356879"/>
                  <a:pt x="3093197" y="1361569"/>
                  <a:pt x="3099715" y="1371831"/>
                </a:cubicBezTo>
                <a:cubicBezTo>
                  <a:pt x="3106233" y="1382093"/>
                  <a:pt x="3102778" y="1386583"/>
                  <a:pt x="3089348" y="1385301"/>
                </a:cubicBezTo>
                <a:cubicBezTo>
                  <a:pt x="3075919" y="1384019"/>
                  <a:pt x="3061292" y="1383168"/>
                  <a:pt x="3045469" y="1382747"/>
                </a:cubicBezTo>
                <a:cubicBezTo>
                  <a:pt x="3029645" y="1382327"/>
                  <a:pt x="3013960" y="1383168"/>
                  <a:pt x="2998415" y="1385270"/>
                </a:cubicBezTo>
                <a:cubicBezTo>
                  <a:pt x="3001779" y="1390534"/>
                  <a:pt x="3003675" y="1405645"/>
                  <a:pt x="3004102" y="1430605"/>
                </a:cubicBezTo>
                <a:cubicBezTo>
                  <a:pt x="3004529" y="1455564"/>
                  <a:pt x="2997865" y="1474152"/>
                  <a:pt x="2984110" y="1486367"/>
                </a:cubicBezTo>
                <a:cubicBezTo>
                  <a:pt x="2970356" y="1498583"/>
                  <a:pt x="2961714" y="1500424"/>
                  <a:pt x="2958188" y="1491892"/>
                </a:cubicBezTo>
                <a:cubicBezTo>
                  <a:pt x="2954661" y="1483359"/>
                  <a:pt x="2948326" y="1475037"/>
                  <a:pt x="2939183" y="1466925"/>
                </a:cubicBezTo>
                <a:cubicBezTo>
                  <a:pt x="2930040" y="1458813"/>
                  <a:pt x="2928321" y="1455191"/>
                  <a:pt x="2934025" y="1456060"/>
                </a:cubicBezTo>
                <a:cubicBezTo>
                  <a:pt x="2939729" y="1456928"/>
                  <a:pt x="2947105" y="1457779"/>
                  <a:pt x="2956153" y="1458613"/>
                </a:cubicBezTo>
                <a:cubicBezTo>
                  <a:pt x="2965201" y="1459448"/>
                  <a:pt x="2970861" y="1456406"/>
                  <a:pt x="2973133" y="1449487"/>
                </a:cubicBezTo>
                <a:cubicBezTo>
                  <a:pt x="2975405" y="1442569"/>
                  <a:pt x="2976541" y="1432009"/>
                  <a:pt x="2976541" y="1417806"/>
                </a:cubicBezTo>
                <a:cubicBezTo>
                  <a:pt x="2976541" y="1403821"/>
                  <a:pt x="2975673" y="1394054"/>
                  <a:pt x="2973937" y="1388506"/>
                </a:cubicBezTo>
                <a:cubicBezTo>
                  <a:pt x="2929796" y="1395315"/>
                  <a:pt x="2901421" y="1399999"/>
                  <a:pt x="2888813" y="1402556"/>
                </a:cubicBezTo>
                <a:cubicBezTo>
                  <a:pt x="2876204" y="1405113"/>
                  <a:pt x="2865755" y="1403892"/>
                  <a:pt x="2857467" y="1398893"/>
                </a:cubicBezTo>
                <a:cubicBezTo>
                  <a:pt x="2849179" y="1393894"/>
                  <a:pt x="2845645" y="1389828"/>
                  <a:pt x="2846866" y="1386695"/>
                </a:cubicBezTo>
                <a:cubicBezTo>
                  <a:pt x="2848087" y="1383561"/>
                  <a:pt x="2854313" y="1381994"/>
                  <a:pt x="2865545" y="1381994"/>
                </a:cubicBezTo>
                <a:cubicBezTo>
                  <a:pt x="2874810" y="1381994"/>
                  <a:pt x="2888324" y="1380936"/>
                  <a:pt x="2906088" y="1378820"/>
                </a:cubicBezTo>
                <a:cubicBezTo>
                  <a:pt x="2923851" y="1376704"/>
                  <a:pt x="2945213" y="1374140"/>
                  <a:pt x="2970172" y="1371129"/>
                </a:cubicBezTo>
                <a:cubicBezTo>
                  <a:pt x="2967188" y="1366394"/>
                  <a:pt x="2963247" y="1360846"/>
                  <a:pt x="2958350" y="1354484"/>
                </a:cubicBezTo>
                <a:cubicBezTo>
                  <a:pt x="2953453" y="1348122"/>
                  <a:pt x="2959029" y="1346644"/>
                  <a:pt x="2975076" y="1350049"/>
                </a:cubicBezTo>
                <a:cubicBezTo>
                  <a:pt x="2975442" y="1350238"/>
                  <a:pt x="2976870" y="1348041"/>
                  <a:pt x="2979359" y="1343456"/>
                </a:cubicBezTo>
                <a:cubicBezTo>
                  <a:pt x="2981848" y="1338871"/>
                  <a:pt x="2984344" y="1334968"/>
                  <a:pt x="2986847" y="1331746"/>
                </a:cubicBezTo>
                <a:cubicBezTo>
                  <a:pt x="2989350" y="1328524"/>
                  <a:pt x="2989825" y="1326327"/>
                  <a:pt x="2988272" y="1325153"/>
                </a:cubicBezTo>
                <a:cubicBezTo>
                  <a:pt x="2986718" y="1323980"/>
                  <a:pt x="2978325" y="1325733"/>
                  <a:pt x="2963091" y="1330413"/>
                </a:cubicBezTo>
                <a:cubicBezTo>
                  <a:pt x="2947858" y="1335093"/>
                  <a:pt x="2937457" y="1338284"/>
                  <a:pt x="2931888" y="1339987"/>
                </a:cubicBezTo>
                <a:cubicBezTo>
                  <a:pt x="2926320" y="1341689"/>
                  <a:pt x="2919391" y="1338688"/>
                  <a:pt x="2911103" y="1330983"/>
                </a:cubicBezTo>
                <a:cubicBezTo>
                  <a:pt x="2902815" y="1323278"/>
                  <a:pt x="2904653" y="1319426"/>
                  <a:pt x="2916618" y="1319426"/>
                </a:cubicBezTo>
                <a:cubicBezTo>
                  <a:pt x="2926642" y="1319426"/>
                  <a:pt x="2939512" y="1317977"/>
                  <a:pt x="2955227" y="1315081"/>
                </a:cubicBezTo>
                <a:cubicBezTo>
                  <a:pt x="2970942" y="1312185"/>
                  <a:pt x="2981879" y="1309204"/>
                  <a:pt x="2988038" y="1306139"/>
                </a:cubicBezTo>
                <a:cubicBezTo>
                  <a:pt x="2991117" y="1304606"/>
                  <a:pt x="2994340" y="1304033"/>
                  <a:pt x="2997708" y="1304419"/>
                </a:cubicBezTo>
                <a:close/>
                <a:moveTo>
                  <a:pt x="2366523" y="1297776"/>
                </a:moveTo>
                <a:cubicBezTo>
                  <a:pt x="2372798" y="1298010"/>
                  <a:pt x="2377684" y="1299546"/>
                  <a:pt x="2381181" y="1302384"/>
                </a:cubicBezTo>
                <a:cubicBezTo>
                  <a:pt x="2388173" y="1308061"/>
                  <a:pt x="2387149" y="1312541"/>
                  <a:pt x="2378108" y="1315824"/>
                </a:cubicBezTo>
                <a:cubicBezTo>
                  <a:pt x="2369067" y="1319107"/>
                  <a:pt x="2353159" y="1322328"/>
                  <a:pt x="2330383" y="1325489"/>
                </a:cubicBezTo>
                <a:cubicBezTo>
                  <a:pt x="2340597" y="1328623"/>
                  <a:pt x="2344616" y="1332651"/>
                  <a:pt x="2342439" y="1337576"/>
                </a:cubicBezTo>
                <a:cubicBezTo>
                  <a:pt x="2340262" y="1342500"/>
                  <a:pt x="2338346" y="1349808"/>
                  <a:pt x="2336691" y="1359500"/>
                </a:cubicBezTo>
                <a:cubicBezTo>
                  <a:pt x="2335036" y="1369192"/>
                  <a:pt x="2335266" y="1375425"/>
                  <a:pt x="2337383" y="1378200"/>
                </a:cubicBezTo>
                <a:cubicBezTo>
                  <a:pt x="2339499" y="1380974"/>
                  <a:pt x="2342534" y="1382510"/>
                  <a:pt x="2346488" y="1382808"/>
                </a:cubicBezTo>
                <a:cubicBezTo>
                  <a:pt x="2350442" y="1383107"/>
                  <a:pt x="2354715" y="1382198"/>
                  <a:pt x="2359307" y="1380082"/>
                </a:cubicBezTo>
                <a:cubicBezTo>
                  <a:pt x="2363899" y="1377966"/>
                  <a:pt x="2367999" y="1370515"/>
                  <a:pt x="2371607" y="1357730"/>
                </a:cubicBezTo>
                <a:cubicBezTo>
                  <a:pt x="2375215" y="1344945"/>
                  <a:pt x="2378166" y="1344440"/>
                  <a:pt x="2380458" y="1356214"/>
                </a:cubicBezTo>
                <a:cubicBezTo>
                  <a:pt x="2382751" y="1367988"/>
                  <a:pt x="2385192" y="1376477"/>
                  <a:pt x="2387784" y="1381679"/>
                </a:cubicBezTo>
                <a:cubicBezTo>
                  <a:pt x="2390374" y="1386881"/>
                  <a:pt x="2389167" y="1391846"/>
                  <a:pt x="2384162" y="1396573"/>
                </a:cubicBezTo>
                <a:cubicBezTo>
                  <a:pt x="2379156" y="1401301"/>
                  <a:pt x="2372048" y="1404329"/>
                  <a:pt x="2362837" y="1405659"/>
                </a:cubicBezTo>
                <a:cubicBezTo>
                  <a:pt x="2353627" y="1406988"/>
                  <a:pt x="2343761" y="1405764"/>
                  <a:pt x="2333242" y="1401986"/>
                </a:cubicBezTo>
                <a:cubicBezTo>
                  <a:pt x="2322722" y="1398208"/>
                  <a:pt x="2317462" y="1387732"/>
                  <a:pt x="2317462" y="1370559"/>
                </a:cubicBezTo>
                <a:lnTo>
                  <a:pt x="2317462" y="1339916"/>
                </a:lnTo>
                <a:cubicBezTo>
                  <a:pt x="2317462" y="1335493"/>
                  <a:pt x="2316716" y="1331688"/>
                  <a:pt x="2315224" y="1328501"/>
                </a:cubicBezTo>
                <a:lnTo>
                  <a:pt x="2299739" y="1330047"/>
                </a:lnTo>
                <a:cubicBezTo>
                  <a:pt x="2306115" y="1332299"/>
                  <a:pt x="2310049" y="1334825"/>
                  <a:pt x="2311541" y="1337626"/>
                </a:cubicBezTo>
                <a:cubicBezTo>
                  <a:pt x="2313033" y="1340428"/>
                  <a:pt x="2312226" y="1343941"/>
                  <a:pt x="2309120" y="1348167"/>
                </a:cubicBezTo>
                <a:cubicBezTo>
                  <a:pt x="2306013" y="1352392"/>
                  <a:pt x="2299411" y="1361318"/>
                  <a:pt x="2289311" y="1374944"/>
                </a:cubicBezTo>
                <a:cubicBezTo>
                  <a:pt x="2279212" y="1388570"/>
                  <a:pt x="2267974" y="1398069"/>
                  <a:pt x="2255595" y="1403441"/>
                </a:cubicBezTo>
                <a:cubicBezTo>
                  <a:pt x="2243217" y="1408813"/>
                  <a:pt x="2240691" y="1406856"/>
                  <a:pt x="2248016" y="1397570"/>
                </a:cubicBezTo>
                <a:cubicBezTo>
                  <a:pt x="2255341" y="1388285"/>
                  <a:pt x="2263005" y="1376904"/>
                  <a:pt x="2271009" y="1363427"/>
                </a:cubicBezTo>
                <a:cubicBezTo>
                  <a:pt x="2279012" y="1349950"/>
                  <a:pt x="2283428" y="1339583"/>
                  <a:pt x="2284255" y="1332326"/>
                </a:cubicBezTo>
                <a:cubicBezTo>
                  <a:pt x="2277255" y="1334035"/>
                  <a:pt x="2270744" y="1333984"/>
                  <a:pt x="2264721" y="1332173"/>
                </a:cubicBezTo>
                <a:cubicBezTo>
                  <a:pt x="2258698" y="1330362"/>
                  <a:pt x="2253639" y="1327229"/>
                  <a:pt x="2249542" y="1322773"/>
                </a:cubicBezTo>
                <a:cubicBezTo>
                  <a:pt x="2245445" y="1318317"/>
                  <a:pt x="2248382" y="1315804"/>
                  <a:pt x="2258352" y="1315234"/>
                </a:cubicBezTo>
                <a:cubicBezTo>
                  <a:pt x="2268323" y="1314664"/>
                  <a:pt x="2280484" y="1313331"/>
                  <a:pt x="2294836" y="1311236"/>
                </a:cubicBezTo>
                <a:cubicBezTo>
                  <a:pt x="2309188" y="1309140"/>
                  <a:pt x="2325418" y="1305721"/>
                  <a:pt x="2343527" y="1300980"/>
                </a:cubicBezTo>
                <a:cubicBezTo>
                  <a:pt x="2352582" y="1298610"/>
                  <a:pt x="2360247" y="1297542"/>
                  <a:pt x="2366523" y="1297776"/>
                </a:cubicBezTo>
                <a:close/>
                <a:moveTo>
                  <a:pt x="1920132" y="1266356"/>
                </a:moveTo>
                <a:cubicBezTo>
                  <a:pt x="1924312" y="1266114"/>
                  <a:pt x="1931007" y="1268618"/>
                  <a:pt x="1940218" y="1273867"/>
                </a:cubicBezTo>
                <a:cubicBezTo>
                  <a:pt x="1952535" y="1282291"/>
                  <a:pt x="1956415" y="1288602"/>
                  <a:pt x="1951857" y="1292801"/>
                </a:cubicBezTo>
                <a:cubicBezTo>
                  <a:pt x="1947299" y="1296999"/>
                  <a:pt x="1941849" y="1304809"/>
                  <a:pt x="1935507" y="1316231"/>
                </a:cubicBezTo>
                <a:cubicBezTo>
                  <a:pt x="1929166" y="1327653"/>
                  <a:pt x="1919741" y="1341774"/>
                  <a:pt x="1907234" y="1358595"/>
                </a:cubicBezTo>
                <a:cubicBezTo>
                  <a:pt x="1894727" y="1375415"/>
                  <a:pt x="1876533" y="1389926"/>
                  <a:pt x="1852652" y="1402128"/>
                </a:cubicBezTo>
                <a:cubicBezTo>
                  <a:pt x="1828771" y="1414330"/>
                  <a:pt x="1827336" y="1410420"/>
                  <a:pt x="1848348" y="1390398"/>
                </a:cubicBezTo>
                <a:cubicBezTo>
                  <a:pt x="1869361" y="1370376"/>
                  <a:pt x="1886171" y="1349058"/>
                  <a:pt x="1898780" y="1326445"/>
                </a:cubicBezTo>
                <a:cubicBezTo>
                  <a:pt x="1911389" y="1303832"/>
                  <a:pt x="1916842" y="1286791"/>
                  <a:pt x="1915139" y="1275322"/>
                </a:cubicBezTo>
                <a:cubicBezTo>
                  <a:pt x="1914288" y="1269587"/>
                  <a:pt x="1915952" y="1266599"/>
                  <a:pt x="1920132" y="1266356"/>
                </a:cubicBezTo>
                <a:close/>
                <a:moveTo>
                  <a:pt x="2341879" y="1258484"/>
                </a:moveTo>
                <a:cubicBezTo>
                  <a:pt x="2348282" y="1258668"/>
                  <a:pt x="2352969" y="1260675"/>
                  <a:pt x="2355940" y="1264507"/>
                </a:cubicBezTo>
                <a:cubicBezTo>
                  <a:pt x="2361881" y="1272172"/>
                  <a:pt x="2353932" y="1278581"/>
                  <a:pt x="2332092" y="1283736"/>
                </a:cubicBezTo>
                <a:cubicBezTo>
                  <a:pt x="2310252" y="1288890"/>
                  <a:pt x="2294480" y="1288975"/>
                  <a:pt x="2284774" y="1283990"/>
                </a:cubicBezTo>
                <a:cubicBezTo>
                  <a:pt x="2275068" y="1279005"/>
                  <a:pt x="2273650" y="1275814"/>
                  <a:pt x="2280521" y="1274417"/>
                </a:cubicBezTo>
                <a:cubicBezTo>
                  <a:pt x="2287392" y="1273019"/>
                  <a:pt x="2299726" y="1269350"/>
                  <a:pt x="2317523" y="1263409"/>
                </a:cubicBezTo>
                <a:cubicBezTo>
                  <a:pt x="2327358" y="1259943"/>
                  <a:pt x="2335477" y="1258301"/>
                  <a:pt x="2341879" y="1258484"/>
                </a:cubicBezTo>
                <a:close/>
                <a:moveTo>
                  <a:pt x="2360319" y="1239503"/>
                </a:moveTo>
                <a:cubicBezTo>
                  <a:pt x="2352360" y="1239677"/>
                  <a:pt x="2342164" y="1240402"/>
                  <a:pt x="2329732" y="1241677"/>
                </a:cubicBezTo>
                <a:cubicBezTo>
                  <a:pt x="2304867" y="1244228"/>
                  <a:pt x="2274868" y="1247503"/>
                  <a:pt x="2239734" y="1251505"/>
                </a:cubicBezTo>
                <a:cubicBezTo>
                  <a:pt x="2239734" y="1311585"/>
                  <a:pt x="2238032" y="1370396"/>
                  <a:pt x="2234627" y="1427939"/>
                </a:cubicBezTo>
                <a:cubicBezTo>
                  <a:pt x="2285849" y="1423761"/>
                  <a:pt x="2323492" y="1419736"/>
                  <a:pt x="2347556" y="1415863"/>
                </a:cubicBezTo>
                <a:cubicBezTo>
                  <a:pt x="2371621" y="1411990"/>
                  <a:pt x="2385389" y="1414523"/>
                  <a:pt x="2388862" y="1423463"/>
                </a:cubicBezTo>
                <a:cubicBezTo>
                  <a:pt x="2392334" y="1432402"/>
                  <a:pt x="2394071" y="1419447"/>
                  <a:pt x="2394071" y="1384599"/>
                </a:cubicBezTo>
                <a:cubicBezTo>
                  <a:pt x="2394071" y="1346454"/>
                  <a:pt x="2393644" y="1319327"/>
                  <a:pt x="2392789" y="1303219"/>
                </a:cubicBezTo>
                <a:cubicBezTo>
                  <a:pt x="2391934" y="1287110"/>
                  <a:pt x="2390914" y="1273114"/>
                  <a:pt x="2389727" y="1261231"/>
                </a:cubicBezTo>
                <a:cubicBezTo>
                  <a:pt x="2388540" y="1249348"/>
                  <a:pt x="2384460" y="1242481"/>
                  <a:pt x="2377488" y="1240629"/>
                </a:cubicBezTo>
                <a:cubicBezTo>
                  <a:pt x="2374001" y="1239704"/>
                  <a:pt x="2368279" y="1239328"/>
                  <a:pt x="2360319" y="1239503"/>
                </a:cubicBezTo>
                <a:close/>
                <a:moveTo>
                  <a:pt x="1372337" y="1223080"/>
                </a:moveTo>
                <a:cubicBezTo>
                  <a:pt x="1379106" y="1221750"/>
                  <a:pt x="1386126" y="1224385"/>
                  <a:pt x="1393397" y="1230985"/>
                </a:cubicBezTo>
                <a:cubicBezTo>
                  <a:pt x="1400667" y="1237584"/>
                  <a:pt x="1399531" y="1242498"/>
                  <a:pt x="1389988" y="1245727"/>
                </a:cubicBezTo>
                <a:cubicBezTo>
                  <a:pt x="1380445" y="1248955"/>
                  <a:pt x="1355855" y="1253235"/>
                  <a:pt x="1316218" y="1258566"/>
                </a:cubicBezTo>
                <a:cubicBezTo>
                  <a:pt x="1324723" y="1265850"/>
                  <a:pt x="1325351" y="1271938"/>
                  <a:pt x="1318100" y="1276828"/>
                </a:cubicBezTo>
                <a:cubicBezTo>
                  <a:pt x="1310850" y="1281718"/>
                  <a:pt x="1298305" y="1294208"/>
                  <a:pt x="1280467" y="1314298"/>
                </a:cubicBezTo>
                <a:cubicBezTo>
                  <a:pt x="1307245" y="1310934"/>
                  <a:pt x="1330539" y="1307777"/>
                  <a:pt x="1350351" y="1304826"/>
                </a:cubicBezTo>
                <a:cubicBezTo>
                  <a:pt x="1370163" y="1301876"/>
                  <a:pt x="1383467" y="1299098"/>
                  <a:pt x="1390263" y="1296494"/>
                </a:cubicBezTo>
                <a:cubicBezTo>
                  <a:pt x="1397059" y="1293889"/>
                  <a:pt x="1403631" y="1293977"/>
                  <a:pt x="1409980" y="1296758"/>
                </a:cubicBezTo>
                <a:cubicBezTo>
                  <a:pt x="1416328" y="1299539"/>
                  <a:pt x="1423993" y="1304931"/>
                  <a:pt x="1432973" y="1312935"/>
                </a:cubicBezTo>
                <a:cubicBezTo>
                  <a:pt x="1441953" y="1320938"/>
                  <a:pt x="1444038" y="1327561"/>
                  <a:pt x="1439230" y="1332804"/>
                </a:cubicBezTo>
                <a:cubicBezTo>
                  <a:pt x="1434421" y="1338047"/>
                  <a:pt x="1430789" y="1346603"/>
                  <a:pt x="1428333" y="1358473"/>
                </a:cubicBezTo>
                <a:cubicBezTo>
                  <a:pt x="1425878" y="1370342"/>
                  <a:pt x="1423789" y="1385301"/>
                  <a:pt x="1422066" y="1403349"/>
                </a:cubicBezTo>
                <a:cubicBezTo>
                  <a:pt x="1420343" y="1421398"/>
                  <a:pt x="1416813" y="1436207"/>
                  <a:pt x="1411475" y="1447778"/>
                </a:cubicBezTo>
                <a:cubicBezTo>
                  <a:pt x="1406138" y="1459349"/>
                  <a:pt x="1399531" y="1467471"/>
                  <a:pt x="1391657" y="1472144"/>
                </a:cubicBezTo>
                <a:cubicBezTo>
                  <a:pt x="1383782" y="1476818"/>
                  <a:pt x="1378597" y="1473148"/>
                  <a:pt x="1376101" y="1461136"/>
                </a:cubicBezTo>
                <a:cubicBezTo>
                  <a:pt x="1373605" y="1449124"/>
                  <a:pt x="1371414" y="1440602"/>
                  <a:pt x="1369529" y="1435570"/>
                </a:cubicBezTo>
                <a:cubicBezTo>
                  <a:pt x="1359491" y="1434837"/>
                  <a:pt x="1339614" y="1435749"/>
                  <a:pt x="1309900" y="1438306"/>
                </a:cubicBezTo>
                <a:cubicBezTo>
                  <a:pt x="1280186" y="1440863"/>
                  <a:pt x="1255162" y="1442922"/>
                  <a:pt x="1234828" y="1444482"/>
                </a:cubicBezTo>
                <a:cubicBezTo>
                  <a:pt x="1228032" y="1461642"/>
                  <a:pt x="1222212" y="1465243"/>
                  <a:pt x="1217370" y="1455286"/>
                </a:cubicBezTo>
                <a:cubicBezTo>
                  <a:pt x="1212527" y="1445330"/>
                  <a:pt x="1209675" y="1431347"/>
                  <a:pt x="1208813" y="1413340"/>
                </a:cubicBezTo>
                <a:cubicBezTo>
                  <a:pt x="1207952" y="1395332"/>
                  <a:pt x="1206280" y="1379685"/>
                  <a:pt x="1203798" y="1366398"/>
                </a:cubicBezTo>
                <a:cubicBezTo>
                  <a:pt x="1201315" y="1353111"/>
                  <a:pt x="1197700" y="1340892"/>
                  <a:pt x="1192952" y="1329742"/>
                </a:cubicBezTo>
                <a:cubicBezTo>
                  <a:pt x="1188205" y="1318591"/>
                  <a:pt x="1189873" y="1313681"/>
                  <a:pt x="1197958" y="1315010"/>
                </a:cubicBezTo>
                <a:cubicBezTo>
                  <a:pt x="1206043" y="1316339"/>
                  <a:pt x="1212327" y="1317618"/>
                  <a:pt x="1216810" y="1318846"/>
                </a:cubicBezTo>
                <a:cubicBezTo>
                  <a:pt x="1221293" y="1320073"/>
                  <a:pt x="1236476" y="1319520"/>
                  <a:pt x="1262358" y="1317187"/>
                </a:cubicBezTo>
                <a:cubicBezTo>
                  <a:pt x="1274377" y="1298766"/>
                  <a:pt x="1281437" y="1285974"/>
                  <a:pt x="1283540" y="1278812"/>
                </a:cubicBezTo>
                <a:cubicBezTo>
                  <a:pt x="1285643" y="1271649"/>
                  <a:pt x="1286694" y="1266081"/>
                  <a:pt x="1286694" y="1262106"/>
                </a:cubicBezTo>
                <a:cubicBezTo>
                  <a:pt x="1282326" y="1262907"/>
                  <a:pt x="1277222" y="1263744"/>
                  <a:pt x="1271382" y="1264619"/>
                </a:cubicBezTo>
                <a:cubicBezTo>
                  <a:pt x="1265542" y="1265494"/>
                  <a:pt x="1260445" y="1265701"/>
                  <a:pt x="1256091" y="1265240"/>
                </a:cubicBezTo>
                <a:cubicBezTo>
                  <a:pt x="1251737" y="1264779"/>
                  <a:pt x="1245958" y="1261140"/>
                  <a:pt x="1238755" y="1254323"/>
                </a:cubicBezTo>
                <a:cubicBezTo>
                  <a:pt x="1231552" y="1247507"/>
                  <a:pt x="1236062" y="1244099"/>
                  <a:pt x="1252286" y="1244099"/>
                </a:cubicBezTo>
                <a:cubicBezTo>
                  <a:pt x="1265621" y="1244099"/>
                  <a:pt x="1283197" y="1242210"/>
                  <a:pt x="1305017" y="1238432"/>
                </a:cubicBezTo>
                <a:cubicBezTo>
                  <a:pt x="1326836" y="1234654"/>
                  <a:pt x="1341819" y="1231483"/>
                  <a:pt x="1349965" y="1228919"/>
                </a:cubicBezTo>
                <a:cubicBezTo>
                  <a:pt x="1358110" y="1226356"/>
                  <a:pt x="1365568" y="1224409"/>
                  <a:pt x="1372337" y="1223080"/>
                </a:cubicBezTo>
                <a:close/>
                <a:moveTo>
                  <a:pt x="1978207" y="1218563"/>
                </a:moveTo>
                <a:cubicBezTo>
                  <a:pt x="1987526" y="1220638"/>
                  <a:pt x="1995719" y="1227638"/>
                  <a:pt x="2002787" y="1239561"/>
                </a:cubicBezTo>
                <a:cubicBezTo>
                  <a:pt x="2009854" y="1251485"/>
                  <a:pt x="2018424" y="1264582"/>
                  <a:pt x="2028496" y="1278852"/>
                </a:cubicBezTo>
                <a:cubicBezTo>
                  <a:pt x="2038568" y="1293123"/>
                  <a:pt x="2051777" y="1307383"/>
                  <a:pt x="2068123" y="1321633"/>
                </a:cubicBezTo>
                <a:cubicBezTo>
                  <a:pt x="2084469" y="1335883"/>
                  <a:pt x="2101812" y="1346691"/>
                  <a:pt x="2120152" y="1354057"/>
                </a:cubicBezTo>
                <a:cubicBezTo>
                  <a:pt x="2138491" y="1361423"/>
                  <a:pt x="2139600" y="1366239"/>
                  <a:pt x="2123478" y="1368504"/>
                </a:cubicBezTo>
                <a:cubicBezTo>
                  <a:pt x="2107356" y="1370769"/>
                  <a:pt x="2092723" y="1371682"/>
                  <a:pt x="2079578" y="1371241"/>
                </a:cubicBezTo>
                <a:cubicBezTo>
                  <a:pt x="2066434" y="1370800"/>
                  <a:pt x="2055996" y="1364662"/>
                  <a:pt x="2048264" y="1352826"/>
                </a:cubicBezTo>
                <a:cubicBezTo>
                  <a:pt x="2040531" y="1340991"/>
                  <a:pt x="2029215" y="1322942"/>
                  <a:pt x="2014314" y="1298681"/>
                </a:cubicBezTo>
                <a:cubicBezTo>
                  <a:pt x="1999412" y="1274420"/>
                  <a:pt x="1989340" y="1258250"/>
                  <a:pt x="1984097" y="1250172"/>
                </a:cubicBezTo>
                <a:cubicBezTo>
                  <a:pt x="1978855" y="1242095"/>
                  <a:pt x="1972435" y="1234807"/>
                  <a:pt x="1964838" y="1228309"/>
                </a:cubicBezTo>
                <a:cubicBezTo>
                  <a:pt x="1957242" y="1221811"/>
                  <a:pt x="1961698" y="1218563"/>
                  <a:pt x="1978207" y="1218563"/>
                </a:cubicBezTo>
                <a:close/>
                <a:moveTo>
                  <a:pt x="2910307" y="1216805"/>
                </a:moveTo>
                <a:cubicBezTo>
                  <a:pt x="2913141" y="1216674"/>
                  <a:pt x="2917730" y="1218095"/>
                  <a:pt x="2924075" y="1221065"/>
                </a:cubicBezTo>
                <a:cubicBezTo>
                  <a:pt x="2936765" y="1227007"/>
                  <a:pt x="2944239" y="1233921"/>
                  <a:pt x="2946498" y="1241810"/>
                </a:cubicBezTo>
                <a:cubicBezTo>
                  <a:pt x="2948757" y="1249698"/>
                  <a:pt x="2947844" y="1257179"/>
                  <a:pt x="2943761" y="1264253"/>
                </a:cubicBezTo>
                <a:cubicBezTo>
                  <a:pt x="2939678" y="1271327"/>
                  <a:pt x="2934194" y="1270707"/>
                  <a:pt x="2927310" y="1262391"/>
                </a:cubicBezTo>
                <a:cubicBezTo>
                  <a:pt x="2920426" y="1254076"/>
                  <a:pt x="2915661" y="1246825"/>
                  <a:pt x="2913016" y="1240640"/>
                </a:cubicBezTo>
                <a:cubicBezTo>
                  <a:pt x="2910411" y="1234576"/>
                  <a:pt x="2908431" y="1228312"/>
                  <a:pt x="2907074" y="1221849"/>
                </a:cubicBezTo>
                <a:cubicBezTo>
                  <a:pt x="2906396" y="1218617"/>
                  <a:pt x="2907474" y="1216936"/>
                  <a:pt x="2910307" y="1216805"/>
                </a:cubicBezTo>
                <a:close/>
                <a:moveTo>
                  <a:pt x="2389337" y="1214170"/>
                </a:moveTo>
                <a:cubicBezTo>
                  <a:pt x="2392629" y="1214640"/>
                  <a:pt x="2396391" y="1215782"/>
                  <a:pt x="2400623" y="1217596"/>
                </a:cubicBezTo>
                <a:cubicBezTo>
                  <a:pt x="2409087" y="1221225"/>
                  <a:pt x="2416307" y="1225911"/>
                  <a:pt x="2422283" y="1231656"/>
                </a:cubicBezTo>
                <a:cubicBezTo>
                  <a:pt x="2428258" y="1237401"/>
                  <a:pt x="2429313" y="1243468"/>
                  <a:pt x="2425447" y="1249857"/>
                </a:cubicBezTo>
                <a:cubicBezTo>
                  <a:pt x="2421581" y="1256246"/>
                  <a:pt x="2419444" y="1266454"/>
                  <a:pt x="2419037" y="1280480"/>
                </a:cubicBezTo>
                <a:cubicBezTo>
                  <a:pt x="2418630" y="1294506"/>
                  <a:pt x="2419282" y="1322847"/>
                  <a:pt x="2420991" y="1365503"/>
                </a:cubicBezTo>
                <a:cubicBezTo>
                  <a:pt x="2422700" y="1408158"/>
                  <a:pt x="2423110" y="1434559"/>
                  <a:pt x="2422222" y="1444706"/>
                </a:cubicBezTo>
                <a:cubicBezTo>
                  <a:pt x="2421333" y="1454852"/>
                  <a:pt x="2417298" y="1465474"/>
                  <a:pt x="2410115" y="1476570"/>
                </a:cubicBezTo>
                <a:cubicBezTo>
                  <a:pt x="2402932" y="1487666"/>
                  <a:pt x="2396652" y="1484740"/>
                  <a:pt x="2391273" y="1467790"/>
                </a:cubicBezTo>
                <a:cubicBezTo>
                  <a:pt x="2385894" y="1450840"/>
                  <a:pt x="2380662" y="1441263"/>
                  <a:pt x="2375575" y="1439059"/>
                </a:cubicBezTo>
                <a:cubicBezTo>
                  <a:pt x="2370488" y="1436855"/>
                  <a:pt x="2352148" y="1437241"/>
                  <a:pt x="2320555" y="1440219"/>
                </a:cubicBezTo>
                <a:cubicBezTo>
                  <a:pt x="2288962" y="1443196"/>
                  <a:pt x="2268597" y="1445113"/>
                  <a:pt x="2259461" y="1445967"/>
                </a:cubicBezTo>
                <a:cubicBezTo>
                  <a:pt x="2250325" y="1446822"/>
                  <a:pt x="2241708" y="1446395"/>
                  <a:pt x="2233610" y="1444685"/>
                </a:cubicBezTo>
                <a:cubicBezTo>
                  <a:pt x="2232430" y="1449799"/>
                  <a:pt x="2229920" y="1455334"/>
                  <a:pt x="2226081" y="1461289"/>
                </a:cubicBezTo>
                <a:cubicBezTo>
                  <a:pt x="2222242" y="1467244"/>
                  <a:pt x="2217359" y="1464561"/>
                  <a:pt x="2211431" y="1453241"/>
                </a:cubicBezTo>
                <a:cubicBezTo>
                  <a:pt x="2205503" y="1441921"/>
                  <a:pt x="2204241" y="1429540"/>
                  <a:pt x="2207646" y="1416097"/>
                </a:cubicBezTo>
                <a:cubicBezTo>
                  <a:pt x="2211051" y="1402654"/>
                  <a:pt x="2213605" y="1382710"/>
                  <a:pt x="2215307" y="1356265"/>
                </a:cubicBezTo>
                <a:cubicBezTo>
                  <a:pt x="2217009" y="1329820"/>
                  <a:pt x="2217861" y="1306071"/>
                  <a:pt x="2217861" y="1285018"/>
                </a:cubicBezTo>
                <a:cubicBezTo>
                  <a:pt x="2217861" y="1264521"/>
                  <a:pt x="2215734" y="1249806"/>
                  <a:pt x="2211482" y="1240874"/>
                </a:cubicBezTo>
                <a:cubicBezTo>
                  <a:pt x="2207229" y="1231941"/>
                  <a:pt x="2208935" y="1228356"/>
                  <a:pt x="2216599" y="1230120"/>
                </a:cubicBezTo>
                <a:cubicBezTo>
                  <a:pt x="2224263" y="1231883"/>
                  <a:pt x="2229893" y="1233162"/>
                  <a:pt x="2233488" y="1233955"/>
                </a:cubicBezTo>
                <a:cubicBezTo>
                  <a:pt x="2237082" y="1234749"/>
                  <a:pt x="2251387" y="1233888"/>
                  <a:pt x="2276401" y="1231371"/>
                </a:cubicBezTo>
                <a:cubicBezTo>
                  <a:pt x="2301415" y="1228855"/>
                  <a:pt x="2323906" y="1225898"/>
                  <a:pt x="2343873" y="1222500"/>
                </a:cubicBezTo>
                <a:cubicBezTo>
                  <a:pt x="2363841" y="1219102"/>
                  <a:pt x="2376175" y="1216528"/>
                  <a:pt x="2380875" y="1214778"/>
                </a:cubicBezTo>
                <a:cubicBezTo>
                  <a:pt x="2383226" y="1213903"/>
                  <a:pt x="2386046" y="1213700"/>
                  <a:pt x="2389337" y="1214170"/>
                </a:cubicBezTo>
                <a:close/>
                <a:moveTo>
                  <a:pt x="2962659" y="1209515"/>
                </a:moveTo>
                <a:cubicBezTo>
                  <a:pt x="2965318" y="1209388"/>
                  <a:pt x="2969731" y="1210932"/>
                  <a:pt x="2975900" y="1214147"/>
                </a:cubicBezTo>
                <a:cubicBezTo>
                  <a:pt x="2988238" y="1220577"/>
                  <a:pt x="2994861" y="1228448"/>
                  <a:pt x="2995770" y="1237760"/>
                </a:cubicBezTo>
                <a:cubicBezTo>
                  <a:pt x="2996678" y="1247073"/>
                  <a:pt x="2994664" y="1254310"/>
                  <a:pt x="2989726" y="1259471"/>
                </a:cubicBezTo>
                <a:cubicBezTo>
                  <a:pt x="2984789" y="1264633"/>
                  <a:pt x="2980367" y="1264114"/>
                  <a:pt x="2976460" y="1257915"/>
                </a:cubicBezTo>
                <a:cubicBezTo>
                  <a:pt x="2972553" y="1251715"/>
                  <a:pt x="2969182" y="1244845"/>
                  <a:pt x="2966347" y="1237303"/>
                </a:cubicBezTo>
                <a:cubicBezTo>
                  <a:pt x="2963783" y="1229313"/>
                  <a:pt x="2961650" y="1221849"/>
                  <a:pt x="2959948" y="1214910"/>
                </a:cubicBezTo>
                <a:cubicBezTo>
                  <a:pt x="2959097" y="1211441"/>
                  <a:pt x="2960000" y="1209643"/>
                  <a:pt x="2962659" y="1209515"/>
                </a:cubicBezTo>
                <a:close/>
                <a:moveTo>
                  <a:pt x="2635210" y="1199039"/>
                </a:moveTo>
                <a:cubicBezTo>
                  <a:pt x="2638201" y="1198357"/>
                  <a:pt x="2643220" y="1199687"/>
                  <a:pt x="2650267" y="1203027"/>
                </a:cubicBezTo>
                <a:cubicBezTo>
                  <a:pt x="2664361" y="1209708"/>
                  <a:pt x="2669194" y="1216019"/>
                  <a:pt x="2664765" y="1221961"/>
                </a:cubicBezTo>
                <a:cubicBezTo>
                  <a:pt x="2660336" y="1227902"/>
                  <a:pt x="2656918" y="1233871"/>
                  <a:pt x="2654510" y="1239866"/>
                </a:cubicBezTo>
                <a:cubicBezTo>
                  <a:pt x="2652102" y="1245862"/>
                  <a:pt x="2648802" y="1253221"/>
                  <a:pt x="2644611" y="1261944"/>
                </a:cubicBezTo>
                <a:cubicBezTo>
                  <a:pt x="2655856" y="1260316"/>
                  <a:pt x="2666769" y="1258233"/>
                  <a:pt x="2677350" y="1255697"/>
                </a:cubicBezTo>
                <a:cubicBezTo>
                  <a:pt x="2687931" y="1253160"/>
                  <a:pt x="2698033" y="1250376"/>
                  <a:pt x="2707658" y="1247344"/>
                </a:cubicBezTo>
                <a:cubicBezTo>
                  <a:pt x="2717282" y="1244312"/>
                  <a:pt x="2726205" y="1246598"/>
                  <a:pt x="2734425" y="1254201"/>
                </a:cubicBezTo>
                <a:cubicBezTo>
                  <a:pt x="2742646" y="1261804"/>
                  <a:pt x="2738257" y="1267576"/>
                  <a:pt x="2721260" y="1271517"/>
                </a:cubicBezTo>
                <a:cubicBezTo>
                  <a:pt x="2704263" y="1275458"/>
                  <a:pt x="2688501" y="1278686"/>
                  <a:pt x="2673972" y="1281203"/>
                </a:cubicBezTo>
                <a:cubicBezTo>
                  <a:pt x="2659444" y="1283719"/>
                  <a:pt x="2646652" y="1285764"/>
                  <a:pt x="2635597" y="1287337"/>
                </a:cubicBezTo>
                <a:cubicBezTo>
                  <a:pt x="2623388" y="1311754"/>
                  <a:pt x="2609789" y="1334788"/>
                  <a:pt x="2594800" y="1356438"/>
                </a:cubicBezTo>
                <a:cubicBezTo>
                  <a:pt x="2594800" y="1385433"/>
                  <a:pt x="2594676" y="1408126"/>
                  <a:pt x="2594428" y="1424516"/>
                </a:cubicBezTo>
                <a:lnTo>
                  <a:pt x="2594197" y="1435901"/>
                </a:lnTo>
                <a:lnTo>
                  <a:pt x="2594881" y="1435376"/>
                </a:lnTo>
                <a:cubicBezTo>
                  <a:pt x="2601840" y="1434746"/>
                  <a:pt x="2626874" y="1431588"/>
                  <a:pt x="2669984" y="1425905"/>
                </a:cubicBezTo>
                <a:lnTo>
                  <a:pt x="2669984" y="1380855"/>
                </a:lnTo>
                <a:cubicBezTo>
                  <a:pt x="2650016" y="1384260"/>
                  <a:pt x="2635447" y="1383002"/>
                  <a:pt x="2626278" y="1377080"/>
                </a:cubicBezTo>
                <a:cubicBezTo>
                  <a:pt x="2617108" y="1371159"/>
                  <a:pt x="2617365" y="1367307"/>
                  <a:pt x="2627051" y="1365523"/>
                </a:cubicBezTo>
                <a:cubicBezTo>
                  <a:pt x="2636736" y="1363739"/>
                  <a:pt x="2651047" y="1360962"/>
                  <a:pt x="2669984" y="1357191"/>
                </a:cubicBezTo>
                <a:cubicBezTo>
                  <a:pt x="2669157" y="1326995"/>
                  <a:pt x="2667248" y="1309126"/>
                  <a:pt x="2664256" y="1303585"/>
                </a:cubicBezTo>
                <a:cubicBezTo>
                  <a:pt x="2661265" y="1298044"/>
                  <a:pt x="2661940" y="1294401"/>
                  <a:pt x="2666281" y="1292658"/>
                </a:cubicBezTo>
                <a:cubicBezTo>
                  <a:pt x="2670622" y="1290915"/>
                  <a:pt x="2678096" y="1292204"/>
                  <a:pt x="2688704" y="1296524"/>
                </a:cubicBezTo>
                <a:cubicBezTo>
                  <a:pt x="2699312" y="1300845"/>
                  <a:pt x="2703320" y="1306139"/>
                  <a:pt x="2700730" y="1312406"/>
                </a:cubicBezTo>
                <a:cubicBezTo>
                  <a:pt x="2698138" y="1318673"/>
                  <a:pt x="2696457" y="1331648"/>
                  <a:pt x="2695683" y="1351331"/>
                </a:cubicBezTo>
                <a:cubicBezTo>
                  <a:pt x="2705681" y="1349798"/>
                  <a:pt x="2715132" y="1347498"/>
                  <a:pt x="2724038" y="1344433"/>
                </a:cubicBezTo>
                <a:cubicBezTo>
                  <a:pt x="2732943" y="1341367"/>
                  <a:pt x="2740868" y="1343107"/>
                  <a:pt x="2747814" y="1349652"/>
                </a:cubicBezTo>
                <a:cubicBezTo>
                  <a:pt x="2754759" y="1356197"/>
                  <a:pt x="2752850" y="1361531"/>
                  <a:pt x="2742086" y="1365655"/>
                </a:cubicBezTo>
                <a:cubicBezTo>
                  <a:pt x="2731322" y="1369779"/>
                  <a:pt x="2715787" y="1373401"/>
                  <a:pt x="2695480" y="1376521"/>
                </a:cubicBezTo>
                <a:cubicBezTo>
                  <a:pt x="2694761" y="1392080"/>
                  <a:pt x="2694401" y="1407517"/>
                  <a:pt x="2694401" y="1422832"/>
                </a:cubicBezTo>
                <a:cubicBezTo>
                  <a:pt x="2714762" y="1420390"/>
                  <a:pt x="2732696" y="1418077"/>
                  <a:pt x="2748200" y="1415893"/>
                </a:cubicBezTo>
                <a:cubicBezTo>
                  <a:pt x="2763705" y="1413709"/>
                  <a:pt x="2775639" y="1417962"/>
                  <a:pt x="2784002" y="1428651"/>
                </a:cubicBezTo>
                <a:cubicBezTo>
                  <a:pt x="2792365" y="1439341"/>
                  <a:pt x="2790320" y="1444472"/>
                  <a:pt x="2777867" y="1444044"/>
                </a:cubicBezTo>
                <a:cubicBezTo>
                  <a:pt x="2765415" y="1443617"/>
                  <a:pt x="2752256" y="1442979"/>
                  <a:pt x="2738393" y="1442132"/>
                </a:cubicBezTo>
                <a:cubicBezTo>
                  <a:pt x="2724529" y="1441284"/>
                  <a:pt x="2704009" y="1442776"/>
                  <a:pt x="2676831" y="1446608"/>
                </a:cubicBezTo>
                <a:cubicBezTo>
                  <a:pt x="2649654" y="1450440"/>
                  <a:pt x="2631805" y="1453418"/>
                  <a:pt x="2623287" y="1455541"/>
                </a:cubicBezTo>
                <a:cubicBezTo>
                  <a:pt x="2614768" y="1457664"/>
                  <a:pt x="2606164" y="1454991"/>
                  <a:pt x="2597476" y="1447524"/>
                </a:cubicBezTo>
                <a:lnTo>
                  <a:pt x="2593763" y="1443049"/>
                </a:lnTo>
                <a:lnTo>
                  <a:pt x="2592134" y="1461480"/>
                </a:lnTo>
                <a:cubicBezTo>
                  <a:pt x="2591018" y="1468471"/>
                  <a:pt x="2589455" y="1474895"/>
                  <a:pt x="2587444" y="1480751"/>
                </a:cubicBezTo>
                <a:cubicBezTo>
                  <a:pt x="2583422" y="1492465"/>
                  <a:pt x="2578298" y="1492193"/>
                  <a:pt x="2572072" y="1479938"/>
                </a:cubicBezTo>
                <a:cubicBezTo>
                  <a:pt x="2565845" y="1467681"/>
                  <a:pt x="2564221" y="1456989"/>
                  <a:pt x="2567198" y="1447860"/>
                </a:cubicBezTo>
                <a:cubicBezTo>
                  <a:pt x="2570176" y="1438730"/>
                  <a:pt x="2571312" y="1416395"/>
                  <a:pt x="2570607" y="1380855"/>
                </a:cubicBezTo>
                <a:cubicBezTo>
                  <a:pt x="2563688" y="1392141"/>
                  <a:pt x="2553749" y="1403186"/>
                  <a:pt x="2540787" y="1413991"/>
                </a:cubicBezTo>
                <a:cubicBezTo>
                  <a:pt x="2527826" y="1424796"/>
                  <a:pt x="2515688" y="1432188"/>
                  <a:pt x="2504375" y="1436170"/>
                </a:cubicBezTo>
                <a:cubicBezTo>
                  <a:pt x="2493062" y="1440151"/>
                  <a:pt x="2491502" y="1437696"/>
                  <a:pt x="2499695" y="1428804"/>
                </a:cubicBezTo>
                <a:cubicBezTo>
                  <a:pt x="2507888" y="1419912"/>
                  <a:pt x="2517960" y="1409491"/>
                  <a:pt x="2529911" y="1397540"/>
                </a:cubicBezTo>
                <a:cubicBezTo>
                  <a:pt x="2541862" y="1385589"/>
                  <a:pt x="2554932" y="1369603"/>
                  <a:pt x="2569121" y="1349581"/>
                </a:cubicBezTo>
                <a:cubicBezTo>
                  <a:pt x="2569121" y="1345226"/>
                  <a:pt x="2568270" y="1339108"/>
                  <a:pt x="2566568" y="1331227"/>
                </a:cubicBezTo>
                <a:cubicBezTo>
                  <a:pt x="2564865" y="1323346"/>
                  <a:pt x="2570966" y="1323237"/>
                  <a:pt x="2584870" y="1330902"/>
                </a:cubicBezTo>
                <a:cubicBezTo>
                  <a:pt x="2588207" y="1326886"/>
                  <a:pt x="2596577" y="1313314"/>
                  <a:pt x="2609979" y="1290186"/>
                </a:cubicBezTo>
                <a:cubicBezTo>
                  <a:pt x="2601976" y="1292736"/>
                  <a:pt x="2594505" y="1294439"/>
                  <a:pt x="2587566" y="1295293"/>
                </a:cubicBezTo>
                <a:cubicBezTo>
                  <a:pt x="2580628" y="1296148"/>
                  <a:pt x="2572838" y="1293008"/>
                  <a:pt x="2564197" y="1285872"/>
                </a:cubicBezTo>
                <a:cubicBezTo>
                  <a:pt x="2555556" y="1278737"/>
                  <a:pt x="2557282" y="1274895"/>
                  <a:pt x="2569376" y="1274345"/>
                </a:cubicBezTo>
                <a:cubicBezTo>
                  <a:pt x="2581469" y="1273796"/>
                  <a:pt x="2597377" y="1271948"/>
                  <a:pt x="2617101" y="1268801"/>
                </a:cubicBezTo>
                <a:cubicBezTo>
                  <a:pt x="2629377" y="1237086"/>
                  <a:pt x="2634450" y="1216524"/>
                  <a:pt x="2632321" y="1207117"/>
                </a:cubicBezTo>
                <a:cubicBezTo>
                  <a:pt x="2631256" y="1202413"/>
                  <a:pt x="2632219" y="1199721"/>
                  <a:pt x="2635210" y="1199039"/>
                </a:cubicBezTo>
                <a:close/>
                <a:moveTo>
                  <a:pt x="868510" y="1198113"/>
                </a:moveTo>
                <a:cubicBezTo>
                  <a:pt x="922594" y="1241901"/>
                  <a:pt x="949636" y="1288131"/>
                  <a:pt x="949636" y="1336802"/>
                </a:cubicBezTo>
                <a:cubicBezTo>
                  <a:pt x="951345" y="1393816"/>
                  <a:pt x="924703" y="1441694"/>
                  <a:pt x="869710" y="1480436"/>
                </a:cubicBezTo>
                <a:lnTo>
                  <a:pt x="852456" y="1459946"/>
                </a:lnTo>
                <a:cubicBezTo>
                  <a:pt x="897573" y="1426115"/>
                  <a:pt x="920552" y="1386925"/>
                  <a:pt x="921393" y="1342378"/>
                </a:cubicBezTo>
                <a:cubicBezTo>
                  <a:pt x="923103" y="1296921"/>
                  <a:pt x="899696" y="1256009"/>
                  <a:pt x="851174" y="1219641"/>
                </a:cubicBezTo>
                <a:close/>
                <a:moveTo>
                  <a:pt x="266995" y="1198113"/>
                </a:moveTo>
                <a:lnTo>
                  <a:pt x="284393" y="1219641"/>
                </a:lnTo>
                <a:cubicBezTo>
                  <a:pt x="235870" y="1256009"/>
                  <a:pt x="212444" y="1296935"/>
                  <a:pt x="214112" y="1342418"/>
                </a:cubicBezTo>
                <a:cubicBezTo>
                  <a:pt x="214953" y="1386952"/>
                  <a:pt x="237953" y="1426121"/>
                  <a:pt x="283111" y="1459926"/>
                </a:cubicBezTo>
                <a:lnTo>
                  <a:pt x="265795" y="1480436"/>
                </a:lnTo>
                <a:cubicBezTo>
                  <a:pt x="210843" y="1441708"/>
                  <a:pt x="184221" y="1393165"/>
                  <a:pt x="185931" y="1334808"/>
                </a:cubicBezTo>
                <a:cubicBezTo>
                  <a:pt x="185931" y="1287425"/>
                  <a:pt x="212952" y="1241861"/>
                  <a:pt x="266995" y="1198113"/>
                </a:cubicBezTo>
                <a:close/>
                <a:moveTo>
                  <a:pt x="3028509" y="1191236"/>
                </a:moveTo>
                <a:cubicBezTo>
                  <a:pt x="3035061" y="1192606"/>
                  <a:pt x="3042959" y="1196380"/>
                  <a:pt x="3052204" y="1202559"/>
                </a:cubicBezTo>
                <a:cubicBezTo>
                  <a:pt x="3061448" y="1208738"/>
                  <a:pt x="3064578" y="1212835"/>
                  <a:pt x="3061594" y="1214849"/>
                </a:cubicBezTo>
                <a:cubicBezTo>
                  <a:pt x="3058610" y="1216863"/>
                  <a:pt x="3054808" y="1221445"/>
                  <a:pt x="3050189" y="1228594"/>
                </a:cubicBezTo>
                <a:cubicBezTo>
                  <a:pt x="3045570" y="1235743"/>
                  <a:pt x="3040144" y="1243885"/>
                  <a:pt x="3033911" y="1253021"/>
                </a:cubicBezTo>
                <a:cubicBezTo>
                  <a:pt x="3027678" y="1262157"/>
                  <a:pt x="3023076" y="1267688"/>
                  <a:pt x="3020105" y="1269615"/>
                </a:cubicBezTo>
                <a:cubicBezTo>
                  <a:pt x="3043234" y="1267987"/>
                  <a:pt x="3059556" y="1265664"/>
                  <a:pt x="3069072" y="1262646"/>
                </a:cubicBezTo>
                <a:cubicBezTo>
                  <a:pt x="3078588" y="1259627"/>
                  <a:pt x="3087361" y="1260865"/>
                  <a:pt x="3095391" y="1266359"/>
                </a:cubicBezTo>
                <a:cubicBezTo>
                  <a:pt x="3103422" y="1271853"/>
                  <a:pt x="3110547" y="1278754"/>
                  <a:pt x="3116767" y="1287063"/>
                </a:cubicBezTo>
                <a:cubicBezTo>
                  <a:pt x="3122986" y="1295371"/>
                  <a:pt x="3120765" y="1300295"/>
                  <a:pt x="3110103" y="1301835"/>
                </a:cubicBezTo>
                <a:cubicBezTo>
                  <a:pt x="3099441" y="1303375"/>
                  <a:pt x="3086645" y="1308204"/>
                  <a:pt x="3071717" y="1316323"/>
                </a:cubicBezTo>
                <a:cubicBezTo>
                  <a:pt x="3056789" y="1324441"/>
                  <a:pt x="3050854" y="1324933"/>
                  <a:pt x="3053913" y="1317798"/>
                </a:cubicBezTo>
                <a:cubicBezTo>
                  <a:pt x="3056972" y="1310663"/>
                  <a:pt x="3060590" y="1303663"/>
                  <a:pt x="3064768" y="1296799"/>
                </a:cubicBezTo>
                <a:cubicBezTo>
                  <a:pt x="3068946" y="1289935"/>
                  <a:pt x="3070652" y="1285842"/>
                  <a:pt x="3069886" y="1284519"/>
                </a:cubicBezTo>
                <a:cubicBezTo>
                  <a:pt x="3069119" y="1283197"/>
                  <a:pt x="3061401" y="1283166"/>
                  <a:pt x="3046730" y="1284428"/>
                </a:cubicBezTo>
                <a:cubicBezTo>
                  <a:pt x="3032060" y="1285689"/>
                  <a:pt x="3013821" y="1287816"/>
                  <a:pt x="2992016" y="1290807"/>
                </a:cubicBezTo>
                <a:cubicBezTo>
                  <a:pt x="2970210" y="1293798"/>
                  <a:pt x="2949425" y="1296785"/>
                  <a:pt x="2929660" y="1299770"/>
                </a:cubicBezTo>
                <a:cubicBezTo>
                  <a:pt x="2909896" y="1302754"/>
                  <a:pt x="2898013" y="1303819"/>
                  <a:pt x="2894011" y="1302964"/>
                </a:cubicBezTo>
                <a:cubicBezTo>
                  <a:pt x="2890199" y="1318469"/>
                  <a:pt x="2884075" y="1331281"/>
                  <a:pt x="2875637" y="1341401"/>
                </a:cubicBezTo>
                <a:cubicBezTo>
                  <a:pt x="2867200" y="1351520"/>
                  <a:pt x="2861055" y="1351663"/>
                  <a:pt x="2857203" y="1341828"/>
                </a:cubicBezTo>
                <a:cubicBezTo>
                  <a:pt x="2853350" y="1331994"/>
                  <a:pt x="2853791" y="1323559"/>
                  <a:pt x="2858525" y="1316526"/>
                </a:cubicBezTo>
                <a:cubicBezTo>
                  <a:pt x="2863259" y="1309493"/>
                  <a:pt x="2867088" y="1302242"/>
                  <a:pt x="2870011" y="1294774"/>
                </a:cubicBezTo>
                <a:cubicBezTo>
                  <a:pt x="2872934" y="1287307"/>
                  <a:pt x="2875122" y="1281247"/>
                  <a:pt x="2876573" y="1276594"/>
                </a:cubicBezTo>
                <a:cubicBezTo>
                  <a:pt x="2878025" y="1271941"/>
                  <a:pt x="2881243" y="1271870"/>
                  <a:pt x="2886228" y="1276380"/>
                </a:cubicBezTo>
                <a:cubicBezTo>
                  <a:pt x="2891214" y="1280891"/>
                  <a:pt x="2893706" y="1284170"/>
                  <a:pt x="2893706" y="1286218"/>
                </a:cubicBezTo>
                <a:cubicBezTo>
                  <a:pt x="2903297" y="1286286"/>
                  <a:pt x="2916017" y="1285248"/>
                  <a:pt x="2931868" y="1283105"/>
                </a:cubicBezTo>
                <a:cubicBezTo>
                  <a:pt x="2947719" y="1280962"/>
                  <a:pt x="2971034" y="1277862"/>
                  <a:pt x="3001813" y="1273806"/>
                </a:cubicBezTo>
                <a:cubicBezTo>
                  <a:pt x="3008853" y="1260499"/>
                  <a:pt x="3014489" y="1246544"/>
                  <a:pt x="3018722" y="1231941"/>
                </a:cubicBezTo>
                <a:cubicBezTo>
                  <a:pt x="3022954" y="1217338"/>
                  <a:pt x="3024005" y="1206561"/>
                  <a:pt x="3021876" y="1199609"/>
                </a:cubicBezTo>
                <a:cubicBezTo>
                  <a:pt x="3019746" y="1192657"/>
                  <a:pt x="3021957" y="1189866"/>
                  <a:pt x="3028509" y="1191236"/>
                </a:cubicBezTo>
                <a:close/>
                <a:moveTo>
                  <a:pt x="385307" y="817759"/>
                </a:moveTo>
                <a:cubicBezTo>
                  <a:pt x="389074" y="817150"/>
                  <a:pt x="393239" y="817433"/>
                  <a:pt x="397800" y="818606"/>
                </a:cubicBezTo>
                <a:cubicBezTo>
                  <a:pt x="406923" y="820953"/>
                  <a:pt x="412881" y="825887"/>
                  <a:pt x="415675" y="833409"/>
                </a:cubicBezTo>
                <a:cubicBezTo>
                  <a:pt x="418470" y="840931"/>
                  <a:pt x="418076" y="850342"/>
                  <a:pt x="414495" y="861641"/>
                </a:cubicBezTo>
                <a:cubicBezTo>
                  <a:pt x="410914" y="872941"/>
                  <a:pt x="404410" y="883749"/>
                  <a:pt x="394982" y="894065"/>
                </a:cubicBezTo>
                <a:cubicBezTo>
                  <a:pt x="385554" y="904381"/>
                  <a:pt x="376466" y="909997"/>
                  <a:pt x="367716" y="910913"/>
                </a:cubicBezTo>
                <a:cubicBezTo>
                  <a:pt x="358967" y="911829"/>
                  <a:pt x="357257" y="909478"/>
                  <a:pt x="362589" y="903863"/>
                </a:cubicBezTo>
                <a:cubicBezTo>
                  <a:pt x="367920" y="898247"/>
                  <a:pt x="372834" y="892580"/>
                  <a:pt x="377330" y="886862"/>
                </a:cubicBezTo>
                <a:cubicBezTo>
                  <a:pt x="381827" y="881144"/>
                  <a:pt x="385737" y="874297"/>
                  <a:pt x="389061" y="866321"/>
                </a:cubicBezTo>
                <a:cubicBezTo>
                  <a:pt x="383079" y="866321"/>
                  <a:pt x="378049" y="864792"/>
                  <a:pt x="373973" y="861733"/>
                </a:cubicBezTo>
                <a:cubicBezTo>
                  <a:pt x="369897" y="858674"/>
                  <a:pt x="367136" y="854672"/>
                  <a:pt x="365692" y="849728"/>
                </a:cubicBezTo>
                <a:cubicBezTo>
                  <a:pt x="364247" y="844783"/>
                  <a:pt x="363982" y="840164"/>
                  <a:pt x="364898" y="835871"/>
                </a:cubicBezTo>
                <a:cubicBezTo>
                  <a:pt x="365814" y="831578"/>
                  <a:pt x="369246" y="827040"/>
                  <a:pt x="375194" y="822258"/>
                </a:cubicBezTo>
                <a:cubicBezTo>
                  <a:pt x="378168" y="819868"/>
                  <a:pt x="381539" y="818368"/>
                  <a:pt x="385307" y="817759"/>
                </a:cubicBezTo>
                <a:close/>
                <a:moveTo>
                  <a:pt x="1145698" y="786457"/>
                </a:moveTo>
                <a:cubicBezTo>
                  <a:pt x="1146068" y="787359"/>
                  <a:pt x="1144793" y="789177"/>
                  <a:pt x="1141871" y="791910"/>
                </a:cubicBezTo>
                <a:cubicBezTo>
                  <a:pt x="1130185" y="802843"/>
                  <a:pt x="1116314" y="812960"/>
                  <a:pt x="1100260" y="822258"/>
                </a:cubicBezTo>
                <a:cubicBezTo>
                  <a:pt x="1084206" y="831557"/>
                  <a:pt x="1072438" y="839737"/>
                  <a:pt x="1064957" y="846798"/>
                </a:cubicBezTo>
                <a:cubicBezTo>
                  <a:pt x="1057476" y="853858"/>
                  <a:pt x="1050269" y="855123"/>
                  <a:pt x="1043338" y="850593"/>
                </a:cubicBezTo>
                <a:cubicBezTo>
                  <a:pt x="1036406" y="846062"/>
                  <a:pt x="1030583" y="840826"/>
                  <a:pt x="1025869" y="834884"/>
                </a:cubicBezTo>
                <a:cubicBezTo>
                  <a:pt x="1021155" y="828943"/>
                  <a:pt x="1024550" y="825460"/>
                  <a:pt x="1036053" y="824436"/>
                </a:cubicBezTo>
                <a:cubicBezTo>
                  <a:pt x="1047556" y="823411"/>
                  <a:pt x="1068182" y="816286"/>
                  <a:pt x="1097930" y="803061"/>
                </a:cubicBezTo>
                <a:cubicBezTo>
                  <a:pt x="1128665" y="789285"/>
                  <a:pt x="1144588" y="783751"/>
                  <a:pt x="1145698" y="786457"/>
                </a:cubicBezTo>
                <a:close/>
                <a:moveTo>
                  <a:pt x="2820918" y="740857"/>
                </a:moveTo>
                <a:cubicBezTo>
                  <a:pt x="2823111" y="741151"/>
                  <a:pt x="2825764" y="741751"/>
                  <a:pt x="2828878" y="742659"/>
                </a:cubicBezTo>
                <a:cubicBezTo>
                  <a:pt x="2841330" y="746287"/>
                  <a:pt x="2850293" y="751785"/>
                  <a:pt x="2855767" y="759150"/>
                </a:cubicBezTo>
                <a:cubicBezTo>
                  <a:pt x="2861240" y="766516"/>
                  <a:pt x="2862590" y="775578"/>
                  <a:pt x="2859816" y="786335"/>
                </a:cubicBezTo>
                <a:cubicBezTo>
                  <a:pt x="2857042" y="797092"/>
                  <a:pt x="2848296" y="794555"/>
                  <a:pt x="2833578" y="778725"/>
                </a:cubicBezTo>
                <a:cubicBezTo>
                  <a:pt x="2822522" y="763410"/>
                  <a:pt x="2815862" y="752663"/>
                  <a:pt x="2813596" y="746484"/>
                </a:cubicBezTo>
                <a:cubicBezTo>
                  <a:pt x="2811897" y="741850"/>
                  <a:pt x="2814338" y="739974"/>
                  <a:pt x="2820918" y="740857"/>
                </a:cubicBezTo>
                <a:close/>
                <a:moveTo>
                  <a:pt x="2528260" y="735272"/>
                </a:moveTo>
                <a:cubicBezTo>
                  <a:pt x="2529806" y="734292"/>
                  <a:pt x="2532551" y="734367"/>
                  <a:pt x="2536495" y="735496"/>
                </a:cubicBezTo>
                <a:cubicBezTo>
                  <a:pt x="2544383" y="737755"/>
                  <a:pt x="2550792" y="740478"/>
                  <a:pt x="2555724" y="743666"/>
                </a:cubicBezTo>
                <a:cubicBezTo>
                  <a:pt x="2560655" y="746854"/>
                  <a:pt x="2561980" y="750309"/>
                  <a:pt x="2559701" y="754033"/>
                </a:cubicBezTo>
                <a:cubicBezTo>
                  <a:pt x="2557423" y="757757"/>
                  <a:pt x="2555029" y="763386"/>
                  <a:pt x="2552519" y="770921"/>
                </a:cubicBezTo>
                <a:cubicBezTo>
                  <a:pt x="2550009" y="778457"/>
                  <a:pt x="2545031" y="788858"/>
                  <a:pt x="2537584" y="802125"/>
                </a:cubicBezTo>
                <a:cubicBezTo>
                  <a:pt x="2563045" y="823123"/>
                  <a:pt x="2582186" y="836108"/>
                  <a:pt x="2595005" y="841080"/>
                </a:cubicBezTo>
                <a:cubicBezTo>
                  <a:pt x="2607824" y="846052"/>
                  <a:pt x="2619971" y="850525"/>
                  <a:pt x="2631447" y="854499"/>
                </a:cubicBezTo>
                <a:cubicBezTo>
                  <a:pt x="2642923" y="858474"/>
                  <a:pt x="2638185" y="861862"/>
                  <a:pt x="2617234" y="864663"/>
                </a:cubicBezTo>
                <a:cubicBezTo>
                  <a:pt x="2596283" y="867464"/>
                  <a:pt x="2582952" y="868403"/>
                  <a:pt x="2577241" y="867481"/>
                </a:cubicBezTo>
                <a:cubicBezTo>
                  <a:pt x="2571530" y="866559"/>
                  <a:pt x="2566047" y="863028"/>
                  <a:pt x="2560790" y="856890"/>
                </a:cubicBezTo>
                <a:cubicBezTo>
                  <a:pt x="2555533" y="850752"/>
                  <a:pt x="2544054" y="837719"/>
                  <a:pt x="2526352" y="817792"/>
                </a:cubicBezTo>
                <a:cubicBezTo>
                  <a:pt x="2515866" y="833501"/>
                  <a:pt x="2503956" y="844237"/>
                  <a:pt x="2490621" y="850002"/>
                </a:cubicBezTo>
                <a:cubicBezTo>
                  <a:pt x="2477287" y="855768"/>
                  <a:pt x="2463973" y="858650"/>
                  <a:pt x="2450679" y="858650"/>
                </a:cubicBezTo>
                <a:cubicBezTo>
                  <a:pt x="2436164" y="858650"/>
                  <a:pt x="2435171" y="855930"/>
                  <a:pt x="2447698" y="850491"/>
                </a:cubicBezTo>
                <a:cubicBezTo>
                  <a:pt x="2460225" y="845051"/>
                  <a:pt x="2471393" y="839266"/>
                  <a:pt x="2481200" y="833134"/>
                </a:cubicBezTo>
                <a:cubicBezTo>
                  <a:pt x="2491008" y="827003"/>
                  <a:pt x="2500388" y="817012"/>
                  <a:pt x="2509341" y="803162"/>
                </a:cubicBezTo>
                <a:cubicBezTo>
                  <a:pt x="2492371" y="784334"/>
                  <a:pt x="2479617" y="772427"/>
                  <a:pt x="2471078" y="767442"/>
                </a:cubicBezTo>
                <a:cubicBezTo>
                  <a:pt x="2462539" y="762457"/>
                  <a:pt x="2461664" y="758726"/>
                  <a:pt x="2468453" y="756251"/>
                </a:cubicBezTo>
                <a:cubicBezTo>
                  <a:pt x="2475242" y="753775"/>
                  <a:pt x="2482503" y="755864"/>
                  <a:pt x="2490235" y="762518"/>
                </a:cubicBezTo>
                <a:cubicBezTo>
                  <a:pt x="2497967" y="769172"/>
                  <a:pt x="2507700" y="777762"/>
                  <a:pt x="2519434" y="788288"/>
                </a:cubicBezTo>
                <a:cubicBezTo>
                  <a:pt x="2524629" y="776975"/>
                  <a:pt x="2527651" y="767873"/>
                  <a:pt x="2528498" y="760982"/>
                </a:cubicBezTo>
                <a:cubicBezTo>
                  <a:pt x="2529346" y="754091"/>
                  <a:pt x="2528919" y="747556"/>
                  <a:pt x="2527217" y="741377"/>
                </a:cubicBezTo>
                <a:cubicBezTo>
                  <a:pt x="2526365" y="738287"/>
                  <a:pt x="2526713" y="736253"/>
                  <a:pt x="2528260" y="735272"/>
                </a:cubicBezTo>
                <a:close/>
                <a:moveTo>
                  <a:pt x="99576" y="732251"/>
                </a:moveTo>
                <a:cubicBezTo>
                  <a:pt x="93200" y="733065"/>
                  <a:pt x="82029" y="734591"/>
                  <a:pt x="66063" y="736829"/>
                </a:cubicBezTo>
                <a:cubicBezTo>
                  <a:pt x="68559" y="758872"/>
                  <a:pt x="70238" y="777202"/>
                  <a:pt x="71099" y="791818"/>
                </a:cubicBezTo>
                <a:cubicBezTo>
                  <a:pt x="71960" y="806435"/>
                  <a:pt x="72757" y="818884"/>
                  <a:pt x="73490" y="829166"/>
                </a:cubicBezTo>
                <a:cubicBezTo>
                  <a:pt x="79621" y="829166"/>
                  <a:pt x="91138" y="828427"/>
                  <a:pt x="108040" y="826949"/>
                </a:cubicBezTo>
                <a:cubicBezTo>
                  <a:pt x="108040" y="787203"/>
                  <a:pt x="107206" y="762535"/>
                  <a:pt x="105537" y="752944"/>
                </a:cubicBezTo>
                <a:cubicBezTo>
                  <a:pt x="103869" y="743354"/>
                  <a:pt x="101882" y="736456"/>
                  <a:pt x="99576" y="732251"/>
                </a:cubicBezTo>
                <a:close/>
                <a:moveTo>
                  <a:pt x="162694" y="725862"/>
                </a:moveTo>
                <a:cubicBezTo>
                  <a:pt x="146538" y="727530"/>
                  <a:pt x="133054" y="728961"/>
                  <a:pt x="122243" y="730155"/>
                </a:cubicBezTo>
                <a:cubicBezTo>
                  <a:pt x="124698" y="731064"/>
                  <a:pt x="126163" y="732451"/>
                  <a:pt x="126638" y="734316"/>
                </a:cubicBezTo>
                <a:cubicBezTo>
                  <a:pt x="127113" y="736181"/>
                  <a:pt x="127350" y="740125"/>
                  <a:pt x="127350" y="746148"/>
                </a:cubicBezTo>
                <a:cubicBezTo>
                  <a:pt x="132518" y="746230"/>
                  <a:pt x="138738" y="744971"/>
                  <a:pt x="146009" y="742374"/>
                </a:cubicBezTo>
                <a:cubicBezTo>
                  <a:pt x="153280" y="739776"/>
                  <a:pt x="159011" y="741709"/>
                  <a:pt x="163202" y="748173"/>
                </a:cubicBezTo>
                <a:cubicBezTo>
                  <a:pt x="167394" y="754637"/>
                  <a:pt x="164651" y="758920"/>
                  <a:pt x="154972" y="761022"/>
                </a:cubicBezTo>
                <a:cubicBezTo>
                  <a:pt x="145293" y="763125"/>
                  <a:pt x="136086" y="764176"/>
                  <a:pt x="127350" y="764176"/>
                </a:cubicBezTo>
                <a:lnTo>
                  <a:pt x="127350" y="781899"/>
                </a:lnTo>
                <a:cubicBezTo>
                  <a:pt x="132478" y="781994"/>
                  <a:pt x="138246" y="780953"/>
                  <a:pt x="144656" y="778776"/>
                </a:cubicBezTo>
                <a:cubicBezTo>
                  <a:pt x="151065" y="776598"/>
                  <a:pt x="156379" y="778450"/>
                  <a:pt x="160598" y="784331"/>
                </a:cubicBezTo>
                <a:cubicBezTo>
                  <a:pt x="164817" y="790211"/>
                  <a:pt x="162772" y="794494"/>
                  <a:pt x="154463" y="797180"/>
                </a:cubicBezTo>
                <a:cubicBezTo>
                  <a:pt x="146154" y="799866"/>
                  <a:pt x="137117" y="801209"/>
                  <a:pt x="127350" y="801209"/>
                </a:cubicBezTo>
                <a:lnTo>
                  <a:pt x="127350" y="824039"/>
                </a:lnTo>
                <a:lnTo>
                  <a:pt x="161860" y="820661"/>
                </a:lnTo>
                <a:cubicBezTo>
                  <a:pt x="163433" y="804017"/>
                  <a:pt x="164433" y="785653"/>
                  <a:pt x="164861" y="765570"/>
                </a:cubicBezTo>
                <a:cubicBezTo>
                  <a:pt x="165288" y="745487"/>
                  <a:pt x="164566" y="732251"/>
                  <a:pt x="162694" y="725862"/>
                </a:cubicBezTo>
                <a:close/>
                <a:moveTo>
                  <a:pt x="229881" y="718445"/>
                </a:moveTo>
                <a:cubicBezTo>
                  <a:pt x="225988" y="717434"/>
                  <a:pt x="211386" y="718713"/>
                  <a:pt x="186073" y="722281"/>
                </a:cubicBezTo>
                <a:cubicBezTo>
                  <a:pt x="194592" y="728846"/>
                  <a:pt x="197546" y="734476"/>
                  <a:pt x="194934" y="739169"/>
                </a:cubicBezTo>
                <a:cubicBezTo>
                  <a:pt x="192323" y="743863"/>
                  <a:pt x="190177" y="752314"/>
                  <a:pt x="188494" y="764522"/>
                </a:cubicBezTo>
                <a:cubicBezTo>
                  <a:pt x="186812" y="776731"/>
                  <a:pt x="185157" y="794440"/>
                  <a:pt x="183530" y="817650"/>
                </a:cubicBezTo>
                <a:cubicBezTo>
                  <a:pt x="196471" y="815941"/>
                  <a:pt x="205712" y="816052"/>
                  <a:pt x="211253" y="817985"/>
                </a:cubicBezTo>
                <a:cubicBezTo>
                  <a:pt x="216795" y="819918"/>
                  <a:pt x="220098" y="822686"/>
                  <a:pt x="221163" y="826287"/>
                </a:cubicBezTo>
                <a:cubicBezTo>
                  <a:pt x="222227" y="829889"/>
                  <a:pt x="224283" y="824880"/>
                  <a:pt x="227328" y="811261"/>
                </a:cubicBezTo>
                <a:cubicBezTo>
                  <a:pt x="230373" y="797641"/>
                  <a:pt x="232533" y="783571"/>
                  <a:pt x="233809" y="769050"/>
                </a:cubicBezTo>
                <a:cubicBezTo>
                  <a:pt x="235084" y="754528"/>
                  <a:pt x="235721" y="742235"/>
                  <a:pt x="235721" y="732169"/>
                </a:cubicBezTo>
                <a:cubicBezTo>
                  <a:pt x="235721" y="724030"/>
                  <a:pt x="233775" y="719456"/>
                  <a:pt x="229881" y="718445"/>
                </a:cubicBezTo>
                <a:close/>
                <a:moveTo>
                  <a:pt x="2748901" y="715006"/>
                </a:moveTo>
                <a:cubicBezTo>
                  <a:pt x="2744242" y="715420"/>
                  <a:pt x="2732382" y="717526"/>
                  <a:pt x="2713324" y="721324"/>
                </a:cubicBezTo>
                <a:lnTo>
                  <a:pt x="2714443" y="757645"/>
                </a:lnTo>
                <a:cubicBezTo>
                  <a:pt x="2721944" y="756939"/>
                  <a:pt x="2728187" y="755271"/>
                  <a:pt x="2733173" y="752639"/>
                </a:cubicBezTo>
                <a:cubicBezTo>
                  <a:pt x="2738158" y="750008"/>
                  <a:pt x="2743543" y="751537"/>
                  <a:pt x="2749329" y="757228"/>
                </a:cubicBezTo>
                <a:cubicBezTo>
                  <a:pt x="2755114" y="762918"/>
                  <a:pt x="2753452" y="767625"/>
                  <a:pt x="2744343" y="771349"/>
                </a:cubicBezTo>
                <a:cubicBezTo>
                  <a:pt x="2735234" y="775072"/>
                  <a:pt x="2725322" y="776934"/>
                  <a:pt x="2714605" y="776934"/>
                </a:cubicBezTo>
                <a:lnTo>
                  <a:pt x="2715704" y="809979"/>
                </a:lnTo>
                <a:cubicBezTo>
                  <a:pt x="2719991" y="810101"/>
                  <a:pt x="2726380" y="808429"/>
                  <a:pt x="2734872" y="804963"/>
                </a:cubicBezTo>
                <a:cubicBezTo>
                  <a:pt x="2743363" y="801497"/>
                  <a:pt x="2749057" y="801680"/>
                  <a:pt x="2751953" y="805512"/>
                </a:cubicBezTo>
                <a:cubicBezTo>
                  <a:pt x="2754849" y="809345"/>
                  <a:pt x="2756982" y="809100"/>
                  <a:pt x="2758353" y="804780"/>
                </a:cubicBezTo>
                <a:cubicBezTo>
                  <a:pt x="2759723" y="800459"/>
                  <a:pt x="2760622" y="785782"/>
                  <a:pt x="2761049" y="760748"/>
                </a:cubicBezTo>
                <a:cubicBezTo>
                  <a:pt x="2761476" y="735713"/>
                  <a:pt x="2760723" y="721728"/>
                  <a:pt x="2758790" y="718791"/>
                </a:cubicBezTo>
                <a:cubicBezTo>
                  <a:pt x="2756857" y="715854"/>
                  <a:pt x="2753561" y="714593"/>
                  <a:pt x="2748901" y="715006"/>
                </a:cubicBezTo>
                <a:close/>
                <a:moveTo>
                  <a:pt x="2489217" y="706857"/>
                </a:moveTo>
                <a:cubicBezTo>
                  <a:pt x="2493558" y="705813"/>
                  <a:pt x="2498727" y="708607"/>
                  <a:pt x="2504722" y="715240"/>
                </a:cubicBezTo>
                <a:cubicBezTo>
                  <a:pt x="2511302" y="720666"/>
                  <a:pt x="2513296" y="724929"/>
                  <a:pt x="2510704" y="728029"/>
                </a:cubicBezTo>
                <a:cubicBezTo>
                  <a:pt x="2508113" y="731128"/>
                  <a:pt x="2500524" y="736582"/>
                  <a:pt x="2487936" y="744388"/>
                </a:cubicBezTo>
                <a:cubicBezTo>
                  <a:pt x="2475347" y="752195"/>
                  <a:pt x="2466405" y="756807"/>
                  <a:pt x="2461107" y="758225"/>
                </a:cubicBezTo>
                <a:cubicBezTo>
                  <a:pt x="2455810" y="759642"/>
                  <a:pt x="2455695" y="756821"/>
                  <a:pt x="2460761" y="749760"/>
                </a:cubicBezTo>
                <a:cubicBezTo>
                  <a:pt x="2465828" y="742699"/>
                  <a:pt x="2470515" y="736622"/>
                  <a:pt x="2474822" y="731529"/>
                </a:cubicBezTo>
                <a:cubicBezTo>
                  <a:pt x="2479128" y="726435"/>
                  <a:pt x="2481519" y="721311"/>
                  <a:pt x="2481994" y="716156"/>
                </a:cubicBezTo>
                <a:cubicBezTo>
                  <a:pt x="2482469" y="711001"/>
                  <a:pt x="2484876" y="707902"/>
                  <a:pt x="2489217" y="706857"/>
                </a:cubicBezTo>
                <a:close/>
                <a:moveTo>
                  <a:pt x="2169033" y="704344"/>
                </a:moveTo>
                <a:cubicBezTo>
                  <a:pt x="2172400" y="704731"/>
                  <a:pt x="2175912" y="706077"/>
                  <a:pt x="2179568" y="708383"/>
                </a:cubicBezTo>
                <a:cubicBezTo>
                  <a:pt x="2186879" y="712995"/>
                  <a:pt x="2193028" y="718021"/>
                  <a:pt x="2198013" y="723461"/>
                </a:cubicBezTo>
                <a:cubicBezTo>
                  <a:pt x="2202998" y="728900"/>
                  <a:pt x="2201703" y="732960"/>
                  <a:pt x="2194126" y="735639"/>
                </a:cubicBezTo>
                <a:cubicBezTo>
                  <a:pt x="2186550" y="738318"/>
                  <a:pt x="2179473" y="741919"/>
                  <a:pt x="2172894" y="746443"/>
                </a:cubicBezTo>
                <a:cubicBezTo>
                  <a:pt x="2166315" y="750967"/>
                  <a:pt x="2161004" y="754531"/>
                  <a:pt x="2156962" y="757136"/>
                </a:cubicBezTo>
                <a:cubicBezTo>
                  <a:pt x="2160109" y="759374"/>
                  <a:pt x="2162639" y="762094"/>
                  <a:pt x="2164551" y="765295"/>
                </a:cubicBezTo>
                <a:cubicBezTo>
                  <a:pt x="2200756" y="761104"/>
                  <a:pt x="2225926" y="758567"/>
                  <a:pt x="2240061" y="757685"/>
                </a:cubicBezTo>
                <a:cubicBezTo>
                  <a:pt x="2254196" y="756804"/>
                  <a:pt x="2264522" y="761494"/>
                  <a:pt x="2271040" y="771756"/>
                </a:cubicBezTo>
                <a:cubicBezTo>
                  <a:pt x="2277558" y="782018"/>
                  <a:pt x="2274103" y="786508"/>
                  <a:pt x="2260673" y="785226"/>
                </a:cubicBezTo>
                <a:cubicBezTo>
                  <a:pt x="2247244" y="783944"/>
                  <a:pt x="2232617" y="783093"/>
                  <a:pt x="2216794" y="782672"/>
                </a:cubicBezTo>
                <a:cubicBezTo>
                  <a:pt x="2200970" y="782252"/>
                  <a:pt x="2185285" y="783093"/>
                  <a:pt x="2169740" y="785195"/>
                </a:cubicBezTo>
                <a:cubicBezTo>
                  <a:pt x="2173104" y="790459"/>
                  <a:pt x="2175000" y="805570"/>
                  <a:pt x="2175427" y="830530"/>
                </a:cubicBezTo>
                <a:cubicBezTo>
                  <a:pt x="2175854" y="855489"/>
                  <a:pt x="2169190" y="874077"/>
                  <a:pt x="2155435" y="886292"/>
                </a:cubicBezTo>
                <a:cubicBezTo>
                  <a:pt x="2141681" y="898508"/>
                  <a:pt x="2133040" y="900349"/>
                  <a:pt x="2129513" y="891817"/>
                </a:cubicBezTo>
                <a:cubicBezTo>
                  <a:pt x="2125986" y="883284"/>
                  <a:pt x="2119651" y="874962"/>
                  <a:pt x="2110508" y="866850"/>
                </a:cubicBezTo>
                <a:cubicBezTo>
                  <a:pt x="2101365" y="858738"/>
                  <a:pt x="2099646" y="855116"/>
                  <a:pt x="2105350" y="855985"/>
                </a:cubicBezTo>
                <a:cubicBezTo>
                  <a:pt x="2111054" y="856853"/>
                  <a:pt x="2118430" y="857704"/>
                  <a:pt x="2127478" y="858538"/>
                </a:cubicBezTo>
                <a:cubicBezTo>
                  <a:pt x="2136526" y="859373"/>
                  <a:pt x="2142186" y="856331"/>
                  <a:pt x="2144458" y="849412"/>
                </a:cubicBezTo>
                <a:cubicBezTo>
                  <a:pt x="2146730" y="842494"/>
                  <a:pt x="2147866" y="831934"/>
                  <a:pt x="2147866" y="817731"/>
                </a:cubicBezTo>
                <a:cubicBezTo>
                  <a:pt x="2147866" y="803745"/>
                  <a:pt x="2146998" y="793979"/>
                  <a:pt x="2145262" y="788431"/>
                </a:cubicBezTo>
                <a:cubicBezTo>
                  <a:pt x="2101121" y="795240"/>
                  <a:pt x="2072746" y="799924"/>
                  <a:pt x="2060138" y="802481"/>
                </a:cubicBezTo>
                <a:cubicBezTo>
                  <a:pt x="2047529" y="805038"/>
                  <a:pt x="2037080" y="803817"/>
                  <a:pt x="2028792" y="798818"/>
                </a:cubicBezTo>
                <a:cubicBezTo>
                  <a:pt x="2020504" y="793819"/>
                  <a:pt x="2016970" y="789753"/>
                  <a:pt x="2018191" y="786620"/>
                </a:cubicBezTo>
                <a:cubicBezTo>
                  <a:pt x="2019412" y="783486"/>
                  <a:pt x="2025638" y="781919"/>
                  <a:pt x="2036870" y="781919"/>
                </a:cubicBezTo>
                <a:cubicBezTo>
                  <a:pt x="2046135" y="781919"/>
                  <a:pt x="2059649" y="780861"/>
                  <a:pt x="2077413" y="778745"/>
                </a:cubicBezTo>
                <a:cubicBezTo>
                  <a:pt x="2095176" y="776629"/>
                  <a:pt x="2116538" y="774065"/>
                  <a:pt x="2141497" y="771054"/>
                </a:cubicBezTo>
                <a:cubicBezTo>
                  <a:pt x="2138513" y="766320"/>
                  <a:pt x="2134572" y="760771"/>
                  <a:pt x="2129675" y="754409"/>
                </a:cubicBezTo>
                <a:cubicBezTo>
                  <a:pt x="2124778" y="748047"/>
                  <a:pt x="2130354" y="746569"/>
                  <a:pt x="2146401" y="749974"/>
                </a:cubicBezTo>
                <a:cubicBezTo>
                  <a:pt x="2146767" y="750164"/>
                  <a:pt x="2148195" y="747966"/>
                  <a:pt x="2150684" y="743381"/>
                </a:cubicBezTo>
                <a:cubicBezTo>
                  <a:pt x="2153174" y="738796"/>
                  <a:pt x="2155669" y="734893"/>
                  <a:pt x="2158172" y="731671"/>
                </a:cubicBezTo>
                <a:cubicBezTo>
                  <a:pt x="2160675" y="728449"/>
                  <a:pt x="2161150" y="726252"/>
                  <a:pt x="2159597" y="725078"/>
                </a:cubicBezTo>
                <a:cubicBezTo>
                  <a:pt x="2158043" y="723905"/>
                  <a:pt x="2149650" y="725658"/>
                  <a:pt x="2134416" y="730338"/>
                </a:cubicBezTo>
                <a:cubicBezTo>
                  <a:pt x="2119183" y="735018"/>
                  <a:pt x="2108782" y="738209"/>
                  <a:pt x="2103213" y="739912"/>
                </a:cubicBezTo>
                <a:cubicBezTo>
                  <a:pt x="2097645" y="741614"/>
                  <a:pt x="2090717" y="738613"/>
                  <a:pt x="2082428" y="730908"/>
                </a:cubicBezTo>
                <a:cubicBezTo>
                  <a:pt x="2074140" y="723203"/>
                  <a:pt x="2075978" y="719351"/>
                  <a:pt x="2087943" y="719351"/>
                </a:cubicBezTo>
                <a:cubicBezTo>
                  <a:pt x="2097967" y="719351"/>
                  <a:pt x="2110837" y="717902"/>
                  <a:pt x="2126552" y="715006"/>
                </a:cubicBezTo>
                <a:cubicBezTo>
                  <a:pt x="2142267" y="712110"/>
                  <a:pt x="2153204" y="709129"/>
                  <a:pt x="2159363" y="706064"/>
                </a:cubicBezTo>
                <a:cubicBezTo>
                  <a:pt x="2162442" y="704531"/>
                  <a:pt x="2165665" y="703958"/>
                  <a:pt x="2169033" y="704344"/>
                </a:cubicBezTo>
                <a:close/>
                <a:moveTo>
                  <a:pt x="2545833" y="700168"/>
                </a:moveTo>
                <a:cubicBezTo>
                  <a:pt x="2548361" y="700212"/>
                  <a:pt x="2551688" y="700665"/>
                  <a:pt x="2555815" y="701526"/>
                </a:cubicBezTo>
                <a:cubicBezTo>
                  <a:pt x="2570397" y="703344"/>
                  <a:pt x="2581005" y="706637"/>
                  <a:pt x="2587639" y="711405"/>
                </a:cubicBezTo>
                <a:cubicBezTo>
                  <a:pt x="2594272" y="716173"/>
                  <a:pt x="2597032" y="722755"/>
                  <a:pt x="2595920" y="731152"/>
                </a:cubicBezTo>
                <a:cubicBezTo>
                  <a:pt x="2594808" y="739549"/>
                  <a:pt x="2588263" y="740668"/>
                  <a:pt x="2576285" y="734509"/>
                </a:cubicBezTo>
                <a:cubicBezTo>
                  <a:pt x="2564307" y="728351"/>
                  <a:pt x="2553773" y="720453"/>
                  <a:pt x="2544685" y="710815"/>
                </a:cubicBezTo>
                <a:cubicBezTo>
                  <a:pt x="2537869" y="703586"/>
                  <a:pt x="2538251" y="700037"/>
                  <a:pt x="2545833" y="700168"/>
                </a:cubicBezTo>
                <a:close/>
                <a:moveTo>
                  <a:pt x="1244301" y="679141"/>
                </a:moveTo>
                <a:cubicBezTo>
                  <a:pt x="1250534" y="678638"/>
                  <a:pt x="1256601" y="680843"/>
                  <a:pt x="1262502" y="685757"/>
                </a:cubicBezTo>
                <a:cubicBezTo>
                  <a:pt x="1270370" y="692309"/>
                  <a:pt x="1266978" y="698074"/>
                  <a:pt x="1252328" y="703052"/>
                </a:cubicBezTo>
                <a:cubicBezTo>
                  <a:pt x="1237678" y="708030"/>
                  <a:pt x="1224146" y="711218"/>
                  <a:pt x="1211734" y="712615"/>
                </a:cubicBezTo>
                <a:cubicBezTo>
                  <a:pt x="1218544" y="713850"/>
                  <a:pt x="1220660" y="721755"/>
                  <a:pt x="1218083" y="736331"/>
                </a:cubicBezTo>
                <a:cubicBezTo>
                  <a:pt x="1215505" y="750906"/>
                  <a:pt x="1213389" y="775035"/>
                  <a:pt x="1211734" y="808717"/>
                </a:cubicBezTo>
                <a:lnTo>
                  <a:pt x="1262196" y="802389"/>
                </a:lnTo>
                <a:cubicBezTo>
                  <a:pt x="1276467" y="799798"/>
                  <a:pt x="1286946" y="802019"/>
                  <a:pt x="1293633" y="809053"/>
                </a:cubicBezTo>
                <a:cubicBezTo>
                  <a:pt x="1300321" y="816086"/>
                  <a:pt x="1303665" y="821102"/>
                  <a:pt x="1303665" y="824100"/>
                </a:cubicBezTo>
                <a:cubicBezTo>
                  <a:pt x="1303665" y="828414"/>
                  <a:pt x="1298639" y="830140"/>
                  <a:pt x="1288587" y="829278"/>
                </a:cubicBezTo>
                <a:cubicBezTo>
                  <a:pt x="1278536" y="828417"/>
                  <a:pt x="1266239" y="827566"/>
                  <a:pt x="1251697" y="826725"/>
                </a:cubicBezTo>
                <a:cubicBezTo>
                  <a:pt x="1237155" y="825884"/>
                  <a:pt x="1218256" y="827159"/>
                  <a:pt x="1194999" y="830550"/>
                </a:cubicBezTo>
                <a:cubicBezTo>
                  <a:pt x="1171741" y="833941"/>
                  <a:pt x="1156704" y="836709"/>
                  <a:pt x="1149888" y="838852"/>
                </a:cubicBezTo>
                <a:cubicBezTo>
                  <a:pt x="1143071" y="840995"/>
                  <a:pt x="1134414" y="838292"/>
                  <a:pt x="1123914" y="830743"/>
                </a:cubicBezTo>
                <a:cubicBezTo>
                  <a:pt x="1113415" y="823194"/>
                  <a:pt x="1114222" y="819142"/>
                  <a:pt x="1126336" y="818586"/>
                </a:cubicBezTo>
                <a:cubicBezTo>
                  <a:pt x="1138449" y="818030"/>
                  <a:pt x="1158804" y="816164"/>
                  <a:pt x="1187399" y="812990"/>
                </a:cubicBezTo>
                <a:cubicBezTo>
                  <a:pt x="1188199" y="782102"/>
                  <a:pt x="1188599" y="761972"/>
                  <a:pt x="1188599" y="752598"/>
                </a:cubicBezTo>
                <a:cubicBezTo>
                  <a:pt x="1188599" y="743442"/>
                  <a:pt x="1188399" y="736208"/>
                  <a:pt x="1187999" y="730898"/>
                </a:cubicBezTo>
                <a:cubicBezTo>
                  <a:pt x="1187599" y="725587"/>
                  <a:pt x="1186863" y="720503"/>
                  <a:pt x="1185791" y="715647"/>
                </a:cubicBezTo>
                <a:cubicBezTo>
                  <a:pt x="1181464" y="717329"/>
                  <a:pt x="1176170" y="718391"/>
                  <a:pt x="1169910" y="718832"/>
                </a:cubicBezTo>
                <a:cubicBezTo>
                  <a:pt x="1163650" y="719272"/>
                  <a:pt x="1157539" y="716366"/>
                  <a:pt x="1151577" y="710113"/>
                </a:cubicBezTo>
                <a:cubicBezTo>
                  <a:pt x="1145615" y="703859"/>
                  <a:pt x="1146809" y="700441"/>
                  <a:pt x="1155158" y="699858"/>
                </a:cubicBezTo>
                <a:cubicBezTo>
                  <a:pt x="1163507" y="699274"/>
                  <a:pt x="1172026" y="698152"/>
                  <a:pt x="1180715" y="696490"/>
                </a:cubicBezTo>
                <a:cubicBezTo>
                  <a:pt x="1189403" y="694828"/>
                  <a:pt x="1199010" y="692526"/>
                  <a:pt x="1209537" y="689582"/>
                </a:cubicBezTo>
                <a:cubicBezTo>
                  <a:pt x="1220063" y="686638"/>
                  <a:pt x="1229555" y="683627"/>
                  <a:pt x="1238013" y="680548"/>
                </a:cubicBezTo>
                <a:cubicBezTo>
                  <a:pt x="1240128" y="679778"/>
                  <a:pt x="1242224" y="679309"/>
                  <a:pt x="1244301" y="679141"/>
                </a:cubicBezTo>
                <a:close/>
                <a:moveTo>
                  <a:pt x="1512277" y="672182"/>
                </a:moveTo>
                <a:cubicBezTo>
                  <a:pt x="1521289" y="671346"/>
                  <a:pt x="1528190" y="673599"/>
                  <a:pt x="1532982" y="678940"/>
                </a:cubicBezTo>
                <a:cubicBezTo>
                  <a:pt x="1539371" y="686062"/>
                  <a:pt x="1534986" y="691830"/>
                  <a:pt x="1519828" y="696246"/>
                </a:cubicBezTo>
                <a:cubicBezTo>
                  <a:pt x="1504669" y="700661"/>
                  <a:pt x="1491392" y="703459"/>
                  <a:pt x="1479997" y="704639"/>
                </a:cubicBezTo>
                <a:cubicBezTo>
                  <a:pt x="1486807" y="712507"/>
                  <a:pt x="1487275" y="717536"/>
                  <a:pt x="1481401" y="719727"/>
                </a:cubicBezTo>
                <a:cubicBezTo>
                  <a:pt x="1475527" y="721918"/>
                  <a:pt x="1467402" y="725726"/>
                  <a:pt x="1457025" y="731152"/>
                </a:cubicBezTo>
                <a:cubicBezTo>
                  <a:pt x="1466575" y="734937"/>
                  <a:pt x="1475595" y="741930"/>
                  <a:pt x="1484087" y="752130"/>
                </a:cubicBezTo>
                <a:lnTo>
                  <a:pt x="1491453" y="755081"/>
                </a:lnTo>
                <a:cubicBezTo>
                  <a:pt x="1513510" y="730989"/>
                  <a:pt x="1524111" y="715179"/>
                  <a:pt x="1523256" y="707651"/>
                </a:cubicBezTo>
                <a:cubicBezTo>
                  <a:pt x="1522402" y="700122"/>
                  <a:pt x="1526057" y="697748"/>
                  <a:pt x="1534223" y="700529"/>
                </a:cubicBezTo>
                <a:cubicBezTo>
                  <a:pt x="1542390" y="703310"/>
                  <a:pt x="1549226" y="708112"/>
                  <a:pt x="1554734" y="714935"/>
                </a:cubicBezTo>
                <a:cubicBezTo>
                  <a:pt x="1560241" y="721758"/>
                  <a:pt x="1559671" y="726499"/>
                  <a:pt x="1553025" y="729158"/>
                </a:cubicBezTo>
                <a:cubicBezTo>
                  <a:pt x="1546378" y="731817"/>
                  <a:pt x="1530120" y="743103"/>
                  <a:pt x="1504251" y="763016"/>
                </a:cubicBezTo>
                <a:cubicBezTo>
                  <a:pt x="1533715" y="780203"/>
                  <a:pt x="1554934" y="791306"/>
                  <a:pt x="1567909" y="796325"/>
                </a:cubicBezTo>
                <a:cubicBezTo>
                  <a:pt x="1580884" y="801344"/>
                  <a:pt x="1596077" y="805794"/>
                  <a:pt x="1613488" y="809673"/>
                </a:cubicBezTo>
                <a:cubicBezTo>
                  <a:pt x="1630898" y="813553"/>
                  <a:pt x="1633289" y="817368"/>
                  <a:pt x="1620660" y="821119"/>
                </a:cubicBezTo>
                <a:cubicBezTo>
                  <a:pt x="1608031" y="824870"/>
                  <a:pt x="1593730" y="827807"/>
                  <a:pt x="1577757" y="829930"/>
                </a:cubicBezTo>
                <a:cubicBezTo>
                  <a:pt x="1561784" y="832052"/>
                  <a:pt x="1546591" y="825521"/>
                  <a:pt x="1532179" y="810335"/>
                </a:cubicBezTo>
                <a:cubicBezTo>
                  <a:pt x="1517766" y="795149"/>
                  <a:pt x="1502929" y="781038"/>
                  <a:pt x="1487668" y="768002"/>
                </a:cubicBezTo>
                <a:cubicBezTo>
                  <a:pt x="1497028" y="788214"/>
                  <a:pt x="1501708" y="806913"/>
                  <a:pt x="1501708" y="824100"/>
                </a:cubicBezTo>
                <a:cubicBezTo>
                  <a:pt x="1501708" y="840649"/>
                  <a:pt x="1500138" y="854082"/>
                  <a:pt x="1496998" y="864398"/>
                </a:cubicBezTo>
                <a:cubicBezTo>
                  <a:pt x="1493857" y="874715"/>
                  <a:pt x="1488357" y="883359"/>
                  <a:pt x="1480496" y="890331"/>
                </a:cubicBezTo>
                <a:cubicBezTo>
                  <a:pt x="1472635" y="897304"/>
                  <a:pt x="1466466" y="896988"/>
                  <a:pt x="1461989" y="889385"/>
                </a:cubicBezTo>
                <a:cubicBezTo>
                  <a:pt x="1457513" y="881782"/>
                  <a:pt x="1450008" y="873670"/>
                  <a:pt x="1439475" y="865049"/>
                </a:cubicBezTo>
                <a:cubicBezTo>
                  <a:pt x="1428942" y="856429"/>
                  <a:pt x="1430271" y="853397"/>
                  <a:pt x="1443463" y="855954"/>
                </a:cubicBezTo>
                <a:cubicBezTo>
                  <a:pt x="1456655" y="858511"/>
                  <a:pt x="1465381" y="858172"/>
                  <a:pt x="1469640" y="854937"/>
                </a:cubicBezTo>
                <a:cubicBezTo>
                  <a:pt x="1473900" y="851701"/>
                  <a:pt x="1476240" y="842647"/>
                  <a:pt x="1476660" y="827773"/>
                </a:cubicBezTo>
                <a:cubicBezTo>
                  <a:pt x="1477081" y="812899"/>
                  <a:pt x="1476552" y="800639"/>
                  <a:pt x="1475073" y="790994"/>
                </a:cubicBezTo>
                <a:cubicBezTo>
                  <a:pt x="1463760" y="805753"/>
                  <a:pt x="1451575" y="817704"/>
                  <a:pt x="1438519" y="826847"/>
                </a:cubicBezTo>
                <a:cubicBezTo>
                  <a:pt x="1425462" y="835990"/>
                  <a:pt x="1410361" y="842301"/>
                  <a:pt x="1393215" y="845780"/>
                </a:cubicBezTo>
                <a:cubicBezTo>
                  <a:pt x="1376068" y="849260"/>
                  <a:pt x="1373050" y="847469"/>
                  <a:pt x="1384160" y="840409"/>
                </a:cubicBezTo>
                <a:cubicBezTo>
                  <a:pt x="1395270" y="833348"/>
                  <a:pt x="1408584" y="824154"/>
                  <a:pt x="1424102" y="812827"/>
                </a:cubicBezTo>
                <a:cubicBezTo>
                  <a:pt x="1439621" y="801501"/>
                  <a:pt x="1453945" y="787339"/>
                  <a:pt x="1467076" y="770342"/>
                </a:cubicBezTo>
                <a:cubicBezTo>
                  <a:pt x="1465598" y="766462"/>
                  <a:pt x="1464513" y="763132"/>
                  <a:pt x="1463821" y="760351"/>
                </a:cubicBezTo>
                <a:cubicBezTo>
                  <a:pt x="1459304" y="766482"/>
                  <a:pt x="1452002" y="773492"/>
                  <a:pt x="1441917" y="781380"/>
                </a:cubicBezTo>
                <a:cubicBezTo>
                  <a:pt x="1431831" y="789268"/>
                  <a:pt x="1418608" y="795396"/>
                  <a:pt x="1402249" y="799764"/>
                </a:cubicBezTo>
                <a:cubicBezTo>
                  <a:pt x="1385889" y="804132"/>
                  <a:pt x="1385940" y="800707"/>
                  <a:pt x="1402402" y="789489"/>
                </a:cubicBezTo>
                <a:cubicBezTo>
                  <a:pt x="1418863" y="778270"/>
                  <a:pt x="1434886" y="762603"/>
                  <a:pt x="1450473" y="742486"/>
                </a:cubicBezTo>
                <a:cubicBezTo>
                  <a:pt x="1449211" y="740587"/>
                  <a:pt x="1448146" y="738877"/>
                  <a:pt x="1447278" y="737358"/>
                </a:cubicBezTo>
                <a:cubicBezTo>
                  <a:pt x="1428138" y="748373"/>
                  <a:pt x="1411758" y="754531"/>
                  <a:pt x="1398139" y="755834"/>
                </a:cubicBezTo>
                <a:cubicBezTo>
                  <a:pt x="1384519" y="757136"/>
                  <a:pt x="1383261" y="754470"/>
                  <a:pt x="1394364" y="747837"/>
                </a:cubicBezTo>
                <a:cubicBezTo>
                  <a:pt x="1405467" y="741204"/>
                  <a:pt x="1417055" y="733726"/>
                  <a:pt x="1429128" y="725404"/>
                </a:cubicBezTo>
                <a:cubicBezTo>
                  <a:pt x="1441201" y="717082"/>
                  <a:pt x="1449598" y="710852"/>
                  <a:pt x="1454318" y="706715"/>
                </a:cubicBezTo>
                <a:cubicBezTo>
                  <a:pt x="1443358" y="706715"/>
                  <a:pt x="1434446" y="703890"/>
                  <a:pt x="1427582" y="698240"/>
                </a:cubicBezTo>
                <a:cubicBezTo>
                  <a:pt x="1420718" y="692590"/>
                  <a:pt x="1421593" y="689182"/>
                  <a:pt x="1430207" y="688015"/>
                </a:cubicBezTo>
                <a:cubicBezTo>
                  <a:pt x="1438820" y="686849"/>
                  <a:pt x="1449560" y="685194"/>
                  <a:pt x="1462427" y="683050"/>
                </a:cubicBezTo>
                <a:cubicBezTo>
                  <a:pt x="1475293" y="680907"/>
                  <a:pt x="1488672" y="677906"/>
                  <a:pt x="1502563" y="674047"/>
                </a:cubicBezTo>
                <a:cubicBezTo>
                  <a:pt x="1506035" y="673082"/>
                  <a:pt x="1509274" y="672460"/>
                  <a:pt x="1512277" y="672182"/>
                </a:cubicBezTo>
                <a:close/>
                <a:moveTo>
                  <a:pt x="2576771" y="658750"/>
                </a:moveTo>
                <a:cubicBezTo>
                  <a:pt x="2583740" y="658445"/>
                  <a:pt x="2589801" y="661085"/>
                  <a:pt x="2594954" y="666671"/>
                </a:cubicBezTo>
                <a:cubicBezTo>
                  <a:pt x="2601824" y="674118"/>
                  <a:pt x="2600468" y="678394"/>
                  <a:pt x="2590884" y="679500"/>
                </a:cubicBezTo>
                <a:cubicBezTo>
                  <a:pt x="2581300" y="680605"/>
                  <a:pt x="2566433" y="683464"/>
                  <a:pt x="2546282" y="688076"/>
                </a:cubicBezTo>
                <a:cubicBezTo>
                  <a:pt x="2526131" y="692688"/>
                  <a:pt x="2510956" y="695883"/>
                  <a:pt x="2500755" y="697660"/>
                </a:cubicBezTo>
                <a:cubicBezTo>
                  <a:pt x="2490553" y="699437"/>
                  <a:pt x="2481346" y="696768"/>
                  <a:pt x="2473133" y="689653"/>
                </a:cubicBezTo>
                <a:cubicBezTo>
                  <a:pt x="2464919" y="682538"/>
                  <a:pt x="2465825" y="678699"/>
                  <a:pt x="2475849" y="678136"/>
                </a:cubicBezTo>
                <a:cubicBezTo>
                  <a:pt x="2485873" y="677573"/>
                  <a:pt x="2501480" y="675169"/>
                  <a:pt x="2522669" y="670923"/>
                </a:cubicBezTo>
                <a:cubicBezTo>
                  <a:pt x="2543790" y="666691"/>
                  <a:pt x="2559399" y="663062"/>
                  <a:pt x="2569499" y="660037"/>
                </a:cubicBezTo>
                <a:cubicBezTo>
                  <a:pt x="2572024" y="659281"/>
                  <a:pt x="2574448" y="658852"/>
                  <a:pt x="2576771" y="658750"/>
                </a:cubicBezTo>
                <a:close/>
                <a:moveTo>
                  <a:pt x="873585" y="635753"/>
                </a:moveTo>
                <a:cubicBezTo>
                  <a:pt x="881839" y="635363"/>
                  <a:pt x="888528" y="637828"/>
                  <a:pt x="893651" y="643149"/>
                </a:cubicBezTo>
                <a:cubicBezTo>
                  <a:pt x="900481" y="650243"/>
                  <a:pt x="895075" y="656432"/>
                  <a:pt x="877434" y="661716"/>
                </a:cubicBezTo>
                <a:cubicBezTo>
                  <a:pt x="859792" y="666999"/>
                  <a:pt x="842656" y="670503"/>
                  <a:pt x="826025" y="672225"/>
                </a:cubicBezTo>
                <a:cubicBezTo>
                  <a:pt x="834531" y="675101"/>
                  <a:pt x="837705" y="679788"/>
                  <a:pt x="835548" y="686286"/>
                </a:cubicBezTo>
                <a:cubicBezTo>
                  <a:pt x="833391" y="692783"/>
                  <a:pt x="831919" y="708058"/>
                  <a:pt x="831133" y="732108"/>
                </a:cubicBezTo>
                <a:cubicBezTo>
                  <a:pt x="843151" y="729653"/>
                  <a:pt x="852647" y="727337"/>
                  <a:pt x="859619" y="725160"/>
                </a:cubicBezTo>
                <a:cubicBezTo>
                  <a:pt x="866592" y="722983"/>
                  <a:pt x="874653" y="725200"/>
                  <a:pt x="883802" y="731813"/>
                </a:cubicBezTo>
                <a:cubicBezTo>
                  <a:pt x="892952" y="738426"/>
                  <a:pt x="888916" y="743978"/>
                  <a:pt x="871695" y="748468"/>
                </a:cubicBezTo>
                <a:cubicBezTo>
                  <a:pt x="854475" y="752958"/>
                  <a:pt x="840954" y="755908"/>
                  <a:pt x="831133" y="757319"/>
                </a:cubicBezTo>
                <a:cubicBezTo>
                  <a:pt x="831133" y="779674"/>
                  <a:pt x="830705" y="800632"/>
                  <a:pt x="829851" y="820193"/>
                </a:cubicBezTo>
                <a:cubicBezTo>
                  <a:pt x="849859" y="817684"/>
                  <a:pt x="866409" y="815584"/>
                  <a:pt x="879499" y="813896"/>
                </a:cubicBezTo>
                <a:cubicBezTo>
                  <a:pt x="892589" y="812207"/>
                  <a:pt x="902759" y="811139"/>
                  <a:pt x="910010" y="810691"/>
                </a:cubicBezTo>
                <a:cubicBezTo>
                  <a:pt x="917261" y="810243"/>
                  <a:pt x="925295" y="811176"/>
                  <a:pt x="934112" y="813489"/>
                </a:cubicBezTo>
                <a:cubicBezTo>
                  <a:pt x="942929" y="815801"/>
                  <a:pt x="950526" y="821567"/>
                  <a:pt x="956901" y="830784"/>
                </a:cubicBezTo>
                <a:cubicBezTo>
                  <a:pt x="963277" y="840002"/>
                  <a:pt x="953238" y="843335"/>
                  <a:pt x="926787" y="840785"/>
                </a:cubicBezTo>
                <a:cubicBezTo>
                  <a:pt x="900335" y="838235"/>
                  <a:pt x="875141" y="838014"/>
                  <a:pt x="851206" y="840124"/>
                </a:cubicBezTo>
                <a:cubicBezTo>
                  <a:pt x="827270" y="842233"/>
                  <a:pt x="802385" y="845424"/>
                  <a:pt x="776550" y="849697"/>
                </a:cubicBezTo>
                <a:cubicBezTo>
                  <a:pt x="750716" y="853970"/>
                  <a:pt x="732345" y="857172"/>
                  <a:pt x="721439" y="859301"/>
                </a:cubicBezTo>
                <a:cubicBezTo>
                  <a:pt x="710532" y="861431"/>
                  <a:pt x="699887" y="858508"/>
                  <a:pt x="689503" y="850531"/>
                </a:cubicBezTo>
                <a:cubicBezTo>
                  <a:pt x="679119" y="842555"/>
                  <a:pt x="679774" y="838289"/>
                  <a:pt x="691467" y="837733"/>
                </a:cubicBezTo>
                <a:cubicBezTo>
                  <a:pt x="703160" y="837177"/>
                  <a:pt x="717885" y="835841"/>
                  <a:pt x="735641" y="833724"/>
                </a:cubicBezTo>
                <a:cubicBezTo>
                  <a:pt x="753398" y="831608"/>
                  <a:pt x="776662" y="828156"/>
                  <a:pt x="805434" y="823367"/>
                </a:cubicBezTo>
                <a:lnTo>
                  <a:pt x="805434" y="760351"/>
                </a:lnTo>
                <a:cubicBezTo>
                  <a:pt x="794527" y="762901"/>
                  <a:pt x="785089" y="764600"/>
                  <a:pt x="777120" y="765448"/>
                </a:cubicBezTo>
                <a:cubicBezTo>
                  <a:pt x="769150" y="766296"/>
                  <a:pt x="759960" y="763512"/>
                  <a:pt x="749549" y="757095"/>
                </a:cubicBezTo>
                <a:cubicBezTo>
                  <a:pt x="739138" y="750679"/>
                  <a:pt x="741953" y="746406"/>
                  <a:pt x="757993" y="744276"/>
                </a:cubicBezTo>
                <a:cubicBezTo>
                  <a:pt x="774034" y="742147"/>
                  <a:pt x="789874" y="739596"/>
                  <a:pt x="805515" y="736626"/>
                </a:cubicBezTo>
                <a:cubicBezTo>
                  <a:pt x="806315" y="719330"/>
                  <a:pt x="806295" y="705687"/>
                  <a:pt x="805454" y="695696"/>
                </a:cubicBezTo>
                <a:cubicBezTo>
                  <a:pt x="804613" y="685706"/>
                  <a:pt x="803738" y="679164"/>
                  <a:pt x="802829" y="676071"/>
                </a:cubicBezTo>
                <a:cubicBezTo>
                  <a:pt x="794066" y="677767"/>
                  <a:pt x="785117" y="678828"/>
                  <a:pt x="775980" y="679256"/>
                </a:cubicBezTo>
                <a:cubicBezTo>
                  <a:pt x="766844" y="679683"/>
                  <a:pt x="757980" y="676641"/>
                  <a:pt x="749386" y="670130"/>
                </a:cubicBezTo>
                <a:cubicBezTo>
                  <a:pt x="740793" y="663618"/>
                  <a:pt x="741318" y="659776"/>
                  <a:pt x="750963" y="658603"/>
                </a:cubicBezTo>
                <a:cubicBezTo>
                  <a:pt x="760608" y="657429"/>
                  <a:pt x="778894" y="654316"/>
                  <a:pt x="805820" y="649263"/>
                </a:cubicBezTo>
                <a:cubicBezTo>
                  <a:pt x="832747" y="644210"/>
                  <a:pt x="852409" y="640154"/>
                  <a:pt x="864808" y="637095"/>
                </a:cubicBezTo>
                <a:cubicBezTo>
                  <a:pt x="867907" y="636331"/>
                  <a:pt x="870833" y="635883"/>
                  <a:pt x="873585" y="635753"/>
                </a:cubicBezTo>
                <a:close/>
                <a:moveTo>
                  <a:pt x="210287" y="623005"/>
                </a:moveTo>
                <a:cubicBezTo>
                  <a:pt x="217056" y="621675"/>
                  <a:pt x="224076" y="624310"/>
                  <a:pt x="231347" y="630910"/>
                </a:cubicBezTo>
                <a:cubicBezTo>
                  <a:pt x="238617" y="637509"/>
                  <a:pt x="237481" y="642423"/>
                  <a:pt x="227938" y="645652"/>
                </a:cubicBezTo>
                <a:cubicBezTo>
                  <a:pt x="218395" y="648880"/>
                  <a:pt x="193805" y="653160"/>
                  <a:pt x="154168" y="658491"/>
                </a:cubicBezTo>
                <a:cubicBezTo>
                  <a:pt x="162673" y="665775"/>
                  <a:pt x="163301" y="671863"/>
                  <a:pt x="156050" y="676753"/>
                </a:cubicBezTo>
                <a:cubicBezTo>
                  <a:pt x="148800" y="681643"/>
                  <a:pt x="136255" y="694133"/>
                  <a:pt x="118417" y="714223"/>
                </a:cubicBezTo>
                <a:cubicBezTo>
                  <a:pt x="145195" y="710859"/>
                  <a:pt x="168489" y="707702"/>
                  <a:pt x="188301" y="704751"/>
                </a:cubicBezTo>
                <a:cubicBezTo>
                  <a:pt x="208113" y="701801"/>
                  <a:pt x="221417" y="699023"/>
                  <a:pt x="228213" y="696419"/>
                </a:cubicBezTo>
                <a:cubicBezTo>
                  <a:pt x="235009" y="693814"/>
                  <a:pt x="241581" y="693902"/>
                  <a:pt x="247930" y="696683"/>
                </a:cubicBezTo>
                <a:cubicBezTo>
                  <a:pt x="254278" y="699464"/>
                  <a:pt x="261943" y="704856"/>
                  <a:pt x="270923" y="712860"/>
                </a:cubicBezTo>
                <a:cubicBezTo>
                  <a:pt x="279903" y="720863"/>
                  <a:pt x="281988" y="727486"/>
                  <a:pt x="277179" y="732729"/>
                </a:cubicBezTo>
                <a:cubicBezTo>
                  <a:pt x="272371" y="737972"/>
                  <a:pt x="268739" y="746528"/>
                  <a:pt x="266283" y="758398"/>
                </a:cubicBezTo>
                <a:cubicBezTo>
                  <a:pt x="263828" y="770267"/>
                  <a:pt x="261739" y="785226"/>
                  <a:pt x="260016" y="803274"/>
                </a:cubicBezTo>
                <a:cubicBezTo>
                  <a:pt x="258294" y="821322"/>
                  <a:pt x="254763" y="836132"/>
                  <a:pt x="249425" y="847703"/>
                </a:cubicBezTo>
                <a:cubicBezTo>
                  <a:pt x="244087" y="859274"/>
                  <a:pt x="237481" y="867396"/>
                  <a:pt x="229607" y="872069"/>
                </a:cubicBezTo>
                <a:cubicBezTo>
                  <a:pt x="221732" y="876743"/>
                  <a:pt x="216547" y="873073"/>
                  <a:pt x="214051" y="861061"/>
                </a:cubicBezTo>
                <a:cubicBezTo>
                  <a:pt x="211555" y="849049"/>
                  <a:pt x="209364" y="840527"/>
                  <a:pt x="207479" y="835495"/>
                </a:cubicBezTo>
                <a:cubicBezTo>
                  <a:pt x="197441" y="834762"/>
                  <a:pt x="177564" y="835674"/>
                  <a:pt x="147850" y="838231"/>
                </a:cubicBezTo>
                <a:cubicBezTo>
                  <a:pt x="118136" y="840788"/>
                  <a:pt x="93112" y="842847"/>
                  <a:pt x="72778" y="844407"/>
                </a:cubicBezTo>
                <a:cubicBezTo>
                  <a:pt x="65982" y="861567"/>
                  <a:pt x="60162" y="865168"/>
                  <a:pt x="55319" y="855211"/>
                </a:cubicBezTo>
                <a:cubicBezTo>
                  <a:pt x="50477" y="845255"/>
                  <a:pt x="47625" y="831272"/>
                  <a:pt x="46763" y="813265"/>
                </a:cubicBezTo>
                <a:cubicBezTo>
                  <a:pt x="45902" y="795257"/>
                  <a:pt x="44230" y="779610"/>
                  <a:pt x="41748" y="766323"/>
                </a:cubicBezTo>
                <a:cubicBezTo>
                  <a:pt x="39265" y="753036"/>
                  <a:pt x="35650" y="740817"/>
                  <a:pt x="30902" y="729667"/>
                </a:cubicBezTo>
                <a:cubicBezTo>
                  <a:pt x="26155" y="718516"/>
                  <a:pt x="27823" y="713606"/>
                  <a:pt x="35908" y="714935"/>
                </a:cubicBezTo>
                <a:cubicBezTo>
                  <a:pt x="43993" y="716264"/>
                  <a:pt x="50277" y="717543"/>
                  <a:pt x="54760" y="718771"/>
                </a:cubicBezTo>
                <a:cubicBezTo>
                  <a:pt x="59243" y="719998"/>
                  <a:pt x="74426" y="719445"/>
                  <a:pt x="100308" y="717112"/>
                </a:cubicBezTo>
                <a:cubicBezTo>
                  <a:pt x="112327" y="698691"/>
                  <a:pt x="119387" y="685899"/>
                  <a:pt x="121490" y="678737"/>
                </a:cubicBezTo>
                <a:cubicBezTo>
                  <a:pt x="123592" y="671574"/>
                  <a:pt x="124644" y="666006"/>
                  <a:pt x="124644" y="662031"/>
                </a:cubicBezTo>
                <a:cubicBezTo>
                  <a:pt x="120276" y="662832"/>
                  <a:pt x="115172" y="663669"/>
                  <a:pt x="109332" y="664544"/>
                </a:cubicBezTo>
                <a:cubicBezTo>
                  <a:pt x="103492" y="665419"/>
                  <a:pt x="98395" y="665626"/>
                  <a:pt x="94041" y="665165"/>
                </a:cubicBezTo>
                <a:cubicBezTo>
                  <a:pt x="89687" y="664704"/>
                  <a:pt x="83908" y="661065"/>
                  <a:pt x="76705" y="654248"/>
                </a:cubicBezTo>
                <a:cubicBezTo>
                  <a:pt x="69502" y="647432"/>
                  <a:pt x="74012" y="644024"/>
                  <a:pt x="90236" y="644024"/>
                </a:cubicBezTo>
                <a:cubicBezTo>
                  <a:pt x="103570" y="644024"/>
                  <a:pt x="121147" y="642135"/>
                  <a:pt x="142967" y="638357"/>
                </a:cubicBezTo>
                <a:cubicBezTo>
                  <a:pt x="164786" y="634579"/>
                  <a:pt x="179769" y="631408"/>
                  <a:pt x="187915" y="628844"/>
                </a:cubicBezTo>
                <a:cubicBezTo>
                  <a:pt x="196060" y="626281"/>
                  <a:pt x="203518" y="624334"/>
                  <a:pt x="210287" y="623005"/>
                </a:cubicBezTo>
                <a:close/>
                <a:moveTo>
                  <a:pt x="2522455" y="616819"/>
                </a:moveTo>
                <a:cubicBezTo>
                  <a:pt x="2526898" y="617117"/>
                  <a:pt x="2531852" y="618142"/>
                  <a:pt x="2537319" y="619891"/>
                </a:cubicBezTo>
                <a:cubicBezTo>
                  <a:pt x="2549406" y="621899"/>
                  <a:pt x="2555177" y="628573"/>
                  <a:pt x="2554635" y="639913"/>
                </a:cubicBezTo>
                <a:cubicBezTo>
                  <a:pt x="2554093" y="651254"/>
                  <a:pt x="2544919" y="651030"/>
                  <a:pt x="2527115" y="639242"/>
                </a:cubicBezTo>
                <a:cubicBezTo>
                  <a:pt x="2509311" y="627454"/>
                  <a:pt x="2503827" y="620407"/>
                  <a:pt x="2510664" y="618101"/>
                </a:cubicBezTo>
                <a:cubicBezTo>
                  <a:pt x="2514082" y="616948"/>
                  <a:pt x="2518012" y="616521"/>
                  <a:pt x="2522455" y="616819"/>
                </a:cubicBezTo>
                <a:close/>
                <a:moveTo>
                  <a:pt x="2081632" y="616730"/>
                </a:moveTo>
                <a:cubicBezTo>
                  <a:pt x="2084466" y="616599"/>
                  <a:pt x="2089055" y="618019"/>
                  <a:pt x="2095400" y="620990"/>
                </a:cubicBezTo>
                <a:cubicBezTo>
                  <a:pt x="2108090" y="626932"/>
                  <a:pt x="2115564" y="633846"/>
                  <a:pt x="2117823" y="641735"/>
                </a:cubicBezTo>
                <a:cubicBezTo>
                  <a:pt x="2120082" y="649623"/>
                  <a:pt x="2119169" y="657104"/>
                  <a:pt x="2115086" y="664178"/>
                </a:cubicBezTo>
                <a:cubicBezTo>
                  <a:pt x="2111003" y="671252"/>
                  <a:pt x="2105519" y="670632"/>
                  <a:pt x="2098635" y="662316"/>
                </a:cubicBezTo>
                <a:cubicBezTo>
                  <a:pt x="2091751" y="654001"/>
                  <a:pt x="2086986" y="646750"/>
                  <a:pt x="2084341" y="640565"/>
                </a:cubicBezTo>
                <a:cubicBezTo>
                  <a:pt x="2081736" y="634501"/>
                  <a:pt x="2079756" y="628237"/>
                  <a:pt x="2078399" y="621774"/>
                </a:cubicBezTo>
                <a:cubicBezTo>
                  <a:pt x="2077721" y="618542"/>
                  <a:pt x="2078799" y="616860"/>
                  <a:pt x="2081632" y="616730"/>
                </a:cubicBezTo>
                <a:close/>
                <a:moveTo>
                  <a:pt x="1095349" y="609967"/>
                </a:moveTo>
                <a:cubicBezTo>
                  <a:pt x="1099573" y="610296"/>
                  <a:pt x="1106334" y="613326"/>
                  <a:pt x="1115633" y="619057"/>
                </a:cubicBezTo>
                <a:cubicBezTo>
                  <a:pt x="1126932" y="626762"/>
                  <a:pt x="1128347" y="633351"/>
                  <a:pt x="1119875" y="638825"/>
                </a:cubicBezTo>
                <a:cubicBezTo>
                  <a:pt x="1111404" y="644298"/>
                  <a:pt x="1103194" y="653095"/>
                  <a:pt x="1095244" y="665216"/>
                </a:cubicBezTo>
                <a:cubicBezTo>
                  <a:pt x="1087295" y="677336"/>
                  <a:pt x="1079400" y="687205"/>
                  <a:pt x="1071560" y="694821"/>
                </a:cubicBezTo>
                <a:cubicBezTo>
                  <a:pt x="1063719" y="702438"/>
                  <a:pt x="1062193" y="706518"/>
                  <a:pt x="1066982" y="707061"/>
                </a:cubicBezTo>
                <a:cubicBezTo>
                  <a:pt x="1071770" y="707603"/>
                  <a:pt x="1081734" y="707495"/>
                  <a:pt x="1096872" y="706735"/>
                </a:cubicBezTo>
                <a:cubicBezTo>
                  <a:pt x="1110356" y="689412"/>
                  <a:pt x="1116460" y="676966"/>
                  <a:pt x="1115185" y="669397"/>
                </a:cubicBezTo>
                <a:cubicBezTo>
                  <a:pt x="1113910" y="661828"/>
                  <a:pt x="1117108" y="659647"/>
                  <a:pt x="1124779" y="662855"/>
                </a:cubicBezTo>
                <a:cubicBezTo>
                  <a:pt x="1132450" y="666063"/>
                  <a:pt x="1139073" y="670221"/>
                  <a:pt x="1144648" y="675328"/>
                </a:cubicBezTo>
                <a:cubicBezTo>
                  <a:pt x="1150224" y="680436"/>
                  <a:pt x="1148742" y="686577"/>
                  <a:pt x="1140202" y="693753"/>
                </a:cubicBezTo>
                <a:cubicBezTo>
                  <a:pt x="1131663" y="700929"/>
                  <a:pt x="1115138" y="718035"/>
                  <a:pt x="1090626" y="745070"/>
                </a:cubicBezTo>
                <a:cubicBezTo>
                  <a:pt x="1077739" y="755149"/>
                  <a:pt x="1074029" y="759374"/>
                  <a:pt x="1079495" y="757746"/>
                </a:cubicBezTo>
                <a:cubicBezTo>
                  <a:pt x="1084962" y="756119"/>
                  <a:pt x="1098368" y="753141"/>
                  <a:pt x="1119712" y="748814"/>
                </a:cubicBezTo>
                <a:cubicBezTo>
                  <a:pt x="1141057" y="744487"/>
                  <a:pt x="1145459" y="746301"/>
                  <a:pt x="1132918" y="754257"/>
                </a:cubicBezTo>
                <a:cubicBezTo>
                  <a:pt x="1120377" y="762213"/>
                  <a:pt x="1107083" y="769175"/>
                  <a:pt x="1093037" y="775144"/>
                </a:cubicBezTo>
                <a:cubicBezTo>
                  <a:pt x="1078990" y="781112"/>
                  <a:pt x="1069237" y="786097"/>
                  <a:pt x="1063777" y="790099"/>
                </a:cubicBezTo>
                <a:cubicBezTo>
                  <a:pt x="1058317" y="794101"/>
                  <a:pt x="1053532" y="794277"/>
                  <a:pt x="1049422" y="790628"/>
                </a:cubicBezTo>
                <a:cubicBezTo>
                  <a:pt x="1045311" y="786979"/>
                  <a:pt x="1042795" y="782099"/>
                  <a:pt x="1041873" y="775988"/>
                </a:cubicBezTo>
                <a:cubicBezTo>
                  <a:pt x="1040950" y="769877"/>
                  <a:pt x="1043623" y="765231"/>
                  <a:pt x="1049890" y="762050"/>
                </a:cubicBezTo>
                <a:cubicBezTo>
                  <a:pt x="1056157" y="758869"/>
                  <a:pt x="1070047" y="744683"/>
                  <a:pt x="1091561" y="719493"/>
                </a:cubicBezTo>
                <a:cubicBezTo>
                  <a:pt x="1069681" y="724444"/>
                  <a:pt x="1055607" y="728660"/>
                  <a:pt x="1049340" y="732139"/>
                </a:cubicBezTo>
                <a:cubicBezTo>
                  <a:pt x="1043073" y="735618"/>
                  <a:pt x="1038118" y="732749"/>
                  <a:pt x="1034476" y="723532"/>
                </a:cubicBezTo>
                <a:cubicBezTo>
                  <a:pt x="1030834" y="714314"/>
                  <a:pt x="1032530" y="707664"/>
                  <a:pt x="1039563" y="703581"/>
                </a:cubicBezTo>
                <a:cubicBezTo>
                  <a:pt x="1046597" y="699498"/>
                  <a:pt x="1057235" y="686598"/>
                  <a:pt x="1071478" y="664880"/>
                </a:cubicBezTo>
                <a:cubicBezTo>
                  <a:pt x="1085722" y="643162"/>
                  <a:pt x="1091992" y="627230"/>
                  <a:pt x="1090290" y="617083"/>
                </a:cubicBezTo>
                <a:cubicBezTo>
                  <a:pt x="1089439" y="612010"/>
                  <a:pt x="1091125" y="609638"/>
                  <a:pt x="1095349" y="609967"/>
                </a:cubicBezTo>
                <a:close/>
                <a:moveTo>
                  <a:pt x="2133984" y="609440"/>
                </a:moveTo>
                <a:cubicBezTo>
                  <a:pt x="2136643" y="609313"/>
                  <a:pt x="2141057" y="610857"/>
                  <a:pt x="2147225" y="614072"/>
                </a:cubicBezTo>
                <a:cubicBezTo>
                  <a:pt x="2159563" y="620502"/>
                  <a:pt x="2166186" y="628373"/>
                  <a:pt x="2167095" y="637685"/>
                </a:cubicBezTo>
                <a:cubicBezTo>
                  <a:pt x="2168003" y="646998"/>
                  <a:pt x="2165989" y="654235"/>
                  <a:pt x="2161051" y="659396"/>
                </a:cubicBezTo>
                <a:cubicBezTo>
                  <a:pt x="2156114" y="664558"/>
                  <a:pt x="2151692" y="664039"/>
                  <a:pt x="2147785" y="657840"/>
                </a:cubicBezTo>
                <a:cubicBezTo>
                  <a:pt x="2143878" y="651640"/>
                  <a:pt x="2140507" y="644770"/>
                  <a:pt x="2137672" y="637228"/>
                </a:cubicBezTo>
                <a:cubicBezTo>
                  <a:pt x="2135108" y="629238"/>
                  <a:pt x="2132975" y="621774"/>
                  <a:pt x="2131273" y="614835"/>
                </a:cubicBezTo>
                <a:cubicBezTo>
                  <a:pt x="2130422" y="611366"/>
                  <a:pt x="2131325" y="609568"/>
                  <a:pt x="2133984" y="609440"/>
                </a:cubicBezTo>
                <a:close/>
                <a:moveTo>
                  <a:pt x="2851279" y="608027"/>
                </a:moveTo>
                <a:cubicBezTo>
                  <a:pt x="2853065" y="607972"/>
                  <a:pt x="2855273" y="608336"/>
                  <a:pt x="2857903" y="609117"/>
                </a:cubicBezTo>
                <a:cubicBezTo>
                  <a:pt x="2868423" y="612244"/>
                  <a:pt x="2876321" y="615883"/>
                  <a:pt x="2881598" y="620034"/>
                </a:cubicBezTo>
                <a:cubicBezTo>
                  <a:pt x="2886875" y="624185"/>
                  <a:pt x="2887495" y="628743"/>
                  <a:pt x="2883460" y="633707"/>
                </a:cubicBezTo>
                <a:cubicBezTo>
                  <a:pt x="2879424" y="638672"/>
                  <a:pt x="2874656" y="646649"/>
                  <a:pt x="2869156" y="657636"/>
                </a:cubicBezTo>
                <a:cubicBezTo>
                  <a:pt x="2863655" y="668624"/>
                  <a:pt x="2855546" y="679829"/>
                  <a:pt x="2844830" y="691250"/>
                </a:cubicBezTo>
                <a:cubicBezTo>
                  <a:pt x="2871648" y="690504"/>
                  <a:pt x="2888228" y="687764"/>
                  <a:pt x="2894570" y="683030"/>
                </a:cubicBezTo>
                <a:cubicBezTo>
                  <a:pt x="2900911" y="678296"/>
                  <a:pt x="2908260" y="677753"/>
                  <a:pt x="2916616" y="681402"/>
                </a:cubicBezTo>
                <a:cubicBezTo>
                  <a:pt x="2924972" y="685051"/>
                  <a:pt x="2931697" y="689612"/>
                  <a:pt x="2936791" y="695086"/>
                </a:cubicBezTo>
                <a:cubicBezTo>
                  <a:pt x="2941885" y="700560"/>
                  <a:pt x="2942268" y="705653"/>
                  <a:pt x="2937941" y="710367"/>
                </a:cubicBezTo>
                <a:cubicBezTo>
                  <a:pt x="2933613" y="715081"/>
                  <a:pt x="2930612" y="726259"/>
                  <a:pt x="2928937" y="743900"/>
                </a:cubicBezTo>
                <a:cubicBezTo>
                  <a:pt x="2927261" y="761541"/>
                  <a:pt x="2925786" y="779284"/>
                  <a:pt x="2924511" y="797129"/>
                </a:cubicBezTo>
                <a:cubicBezTo>
                  <a:pt x="2923236" y="814974"/>
                  <a:pt x="2919472" y="830367"/>
                  <a:pt x="2913218" y="843308"/>
                </a:cubicBezTo>
                <a:cubicBezTo>
                  <a:pt x="2906965" y="856249"/>
                  <a:pt x="2897262" y="866087"/>
                  <a:pt x="2884111" y="872822"/>
                </a:cubicBezTo>
                <a:cubicBezTo>
                  <a:pt x="2870960" y="879557"/>
                  <a:pt x="2863886" y="877865"/>
                  <a:pt x="2862889" y="867746"/>
                </a:cubicBezTo>
                <a:cubicBezTo>
                  <a:pt x="2861891" y="857626"/>
                  <a:pt x="2856479" y="846109"/>
                  <a:pt x="2846651" y="833195"/>
                </a:cubicBezTo>
                <a:cubicBezTo>
                  <a:pt x="2836823" y="820281"/>
                  <a:pt x="2838153" y="816849"/>
                  <a:pt x="2850639" y="822899"/>
                </a:cubicBezTo>
                <a:cubicBezTo>
                  <a:pt x="2863126" y="828949"/>
                  <a:pt x="2871845" y="832354"/>
                  <a:pt x="2876796" y="833114"/>
                </a:cubicBezTo>
                <a:cubicBezTo>
                  <a:pt x="2881747" y="833874"/>
                  <a:pt x="2886356" y="829326"/>
                  <a:pt x="2890622" y="819471"/>
                </a:cubicBezTo>
                <a:cubicBezTo>
                  <a:pt x="2894888" y="809616"/>
                  <a:pt x="2897873" y="794691"/>
                  <a:pt x="2899575" y="774696"/>
                </a:cubicBezTo>
                <a:cubicBezTo>
                  <a:pt x="2901277" y="754701"/>
                  <a:pt x="2902129" y="737975"/>
                  <a:pt x="2902129" y="724519"/>
                </a:cubicBezTo>
                <a:cubicBezTo>
                  <a:pt x="2902129" y="712378"/>
                  <a:pt x="2900959" y="705524"/>
                  <a:pt x="2898619" y="703958"/>
                </a:cubicBezTo>
                <a:cubicBezTo>
                  <a:pt x="2896279" y="702391"/>
                  <a:pt x="2890463" y="702774"/>
                  <a:pt x="2881171" y="705107"/>
                </a:cubicBezTo>
                <a:lnTo>
                  <a:pt x="2854556" y="711781"/>
                </a:lnTo>
                <a:cubicBezTo>
                  <a:pt x="2848099" y="712663"/>
                  <a:pt x="2842361" y="710547"/>
                  <a:pt x="2837342" y="705433"/>
                </a:cubicBezTo>
                <a:cubicBezTo>
                  <a:pt x="2824360" y="720178"/>
                  <a:pt x="2810846" y="731525"/>
                  <a:pt x="2796800" y="739474"/>
                </a:cubicBezTo>
                <a:cubicBezTo>
                  <a:pt x="2793288" y="741462"/>
                  <a:pt x="2790644" y="742671"/>
                  <a:pt x="2788868" y="743102"/>
                </a:cubicBezTo>
                <a:lnTo>
                  <a:pt x="2787295" y="742503"/>
                </a:lnTo>
                <a:lnTo>
                  <a:pt x="2786995" y="747766"/>
                </a:lnTo>
                <a:cubicBezTo>
                  <a:pt x="2786800" y="754701"/>
                  <a:pt x="2786914" y="763274"/>
                  <a:pt x="2787338" y="773485"/>
                </a:cubicBezTo>
                <a:cubicBezTo>
                  <a:pt x="2788186" y="793907"/>
                  <a:pt x="2787514" y="809372"/>
                  <a:pt x="2785323" y="819878"/>
                </a:cubicBezTo>
                <a:cubicBezTo>
                  <a:pt x="2783133" y="830384"/>
                  <a:pt x="2780189" y="838835"/>
                  <a:pt x="2776493" y="845231"/>
                </a:cubicBezTo>
                <a:cubicBezTo>
                  <a:pt x="2772796" y="851627"/>
                  <a:pt x="2768838" y="851722"/>
                  <a:pt x="2764620" y="845516"/>
                </a:cubicBezTo>
                <a:cubicBezTo>
                  <a:pt x="2760401" y="839310"/>
                  <a:pt x="2757173" y="834155"/>
                  <a:pt x="2754934" y="830052"/>
                </a:cubicBezTo>
                <a:cubicBezTo>
                  <a:pt x="2752696" y="825948"/>
                  <a:pt x="2750509" y="823730"/>
                  <a:pt x="2748372" y="823398"/>
                </a:cubicBezTo>
                <a:cubicBezTo>
                  <a:pt x="2746236" y="823066"/>
                  <a:pt x="2735618" y="824459"/>
                  <a:pt x="2716518" y="827579"/>
                </a:cubicBezTo>
                <a:cubicBezTo>
                  <a:pt x="2712069" y="846598"/>
                  <a:pt x="2706992" y="851800"/>
                  <a:pt x="2701288" y="843186"/>
                </a:cubicBezTo>
                <a:cubicBezTo>
                  <a:pt x="2695584" y="834572"/>
                  <a:pt x="2692732" y="823103"/>
                  <a:pt x="2692732" y="808778"/>
                </a:cubicBezTo>
                <a:cubicBezTo>
                  <a:pt x="2692732" y="795281"/>
                  <a:pt x="2692315" y="778511"/>
                  <a:pt x="2691480" y="758469"/>
                </a:cubicBezTo>
                <a:cubicBezTo>
                  <a:pt x="2690646" y="738426"/>
                  <a:pt x="2687668" y="723919"/>
                  <a:pt x="2682548" y="714945"/>
                </a:cubicBezTo>
                <a:cubicBezTo>
                  <a:pt x="2677427" y="705972"/>
                  <a:pt x="2678298" y="701485"/>
                  <a:pt x="2685162" y="701485"/>
                </a:cubicBezTo>
                <a:cubicBezTo>
                  <a:pt x="2689693" y="701485"/>
                  <a:pt x="2694990" y="701899"/>
                  <a:pt x="2701054" y="702727"/>
                </a:cubicBezTo>
                <a:cubicBezTo>
                  <a:pt x="2707565" y="694547"/>
                  <a:pt x="2714829" y="681897"/>
                  <a:pt x="2722846" y="664778"/>
                </a:cubicBezTo>
                <a:cubicBezTo>
                  <a:pt x="2730863" y="647659"/>
                  <a:pt x="2733383" y="634172"/>
                  <a:pt x="2730405" y="624317"/>
                </a:cubicBezTo>
                <a:cubicBezTo>
                  <a:pt x="2727428" y="614462"/>
                  <a:pt x="2734926" y="613434"/>
                  <a:pt x="2752900" y="621234"/>
                </a:cubicBezTo>
                <a:cubicBezTo>
                  <a:pt x="2768228" y="628641"/>
                  <a:pt x="2772966" y="635162"/>
                  <a:pt x="2767112" y="640799"/>
                </a:cubicBezTo>
                <a:cubicBezTo>
                  <a:pt x="2761259" y="646435"/>
                  <a:pt x="2754955" y="654320"/>
                  <a:pt x="2748199" y="664453"/>
                </a:cubicBezTo>
                <a:cubicBezTo>
                  <a:pt x="2741444" y="674586"/>
                  <a:pt x="2731094" y="687344"/>
                  <a:pt x="2717149" y="702727"/>
                </a:cubicBezTo>
                <a:cubicBezTo>
                  <a:pt x="2733562" y="700366"/>
                  <a:pt x="2744971" y="696371"/>
                  <a:pt x="2751374" y="690742"/>
                </a:cubicBezTo>
                <a:cubicBezTo>
                  <a:pt x="2757776" y="685112"/>
                  <a:pt x="2764708" y="684115"/>
                  <a:pt x="2772169" y="687751"/>
                </a:cubicBezTo>
                <a:cubicBezTo>
                  <a:pt x="2779629" y="691386"/>
                  <a:pt x="2786158" y="695171"/>
                  <a:pt x="2791753" y="699105"/>
                </a:cubicBezTo>
                <a:cubicBezTo>
                  <a:pt x="2797349" y="703038"/>
                  <a:pt x="2798614" y="707654"/>
                  <a:pt x="2795548" y="712951"/>
                </a:cubicBezTo>
                <a:cubicBezTo>
                  <a:pt x="2792482" y="718248"/>
                  <a:pt x="2790136" y="724556"/>
                  <a:pt x="2788508" y="731874"/>
                </a:cubicBezTo>
                <a:cubicBezTo>
                  <a:pt x="2788101" y="733704"/>
                  <a:pt x="2787771" y="735943"/>
                  <a:pt x="2787519" y="738592"/>
                </a:cubicBezTo>
                <a:lnTo>
                  <a:pt x="2787499" y="738943"/>
                </a:lnTo>
                <a:lnTo>
                  <a:pt x="2788624" y="736357"/>
                </a:lnTo>
                <a:cubicBezTo>
                  <a:pt x="2790318" y="733677"/>
                  <a:pt x="2792881" y="730219"/>
                  <a:pt x="2796311" y="725984"/>
                </a:cubicBezTo>
                <a:cubicBezTo>
                  <a:pt x="2810032" y="709041"/>
                  <a:pt x="2822587" y="689674"/>
                  <a:pt x="2833975" y="667881"/>
                </a:cubicBezTo>
                <a:cubicBezTo>
                  <a:pt x="2845362" y="646089"/>
                  <a:pt x="2849568" y="630065"/>
                  <a:pt x="2846590" y="619810"/>
                </a:cubicBezTo>
                <a:cubicBezTo>
                  <a:pt x="2844357" y="612119"/>
                  <a:pt x="2845920" y="608191"/>
                  <a:pt x="2851279" y="608027"/>
                </a:cubicBezTo>
                <a:close/>
                <a:moveTo>
                  <a:pt x="2399876" y="603812"/>
                </a:moveTo>
                <a:cubicBezTo>
                  <a:pt x="2400805" y="603541"/>
                  <a:pt x="2402031" y="603576"/>
                  <a:pt x="2403554" y="603919"/>
                </a:cubicBezTo>
                <a:cubicBezTo>
                  <a:pt x="2409645" y="605289"/>
                  <a:pt x="2417333" y="608164"/>
                  <a:pt x="2426618" y="612546"/>
                </a:cubicBezTo>
                <a:cubicBezTo>
                  <a:pt x="2435904" y="616927"/>
                  <a:pt x="2438403" y="622452"/>
                  <a:pt x="2434116" y="629119"/>
                </a:cubicBezTo>
                <a:cubicBezTo>
                  <a:pt x="2429830" y="635786"/>
                  <a:pt x="2427293" y="656497"/>
                  <a:pt x="2426506" y="691250"/>
                </a:cubicBezTo>
                <a:cubicBezTo>
                  <a:pt x="2434876" y="689690"/>
                  <a:pt x="2441146" y="688022"/>
                  <a:pt x="2445317" y="686245"/>
                </a:cubicBezTo>
                <a:cubicBezTo>
                  <a:pt x="2449489" y="684468"/>
                  <a:pt x="2454416" y="686411"/>
                  <a:pt x="2460100" y="692075"/>
                </a:cubicBezTo>
                <a:cubicBezTo>
                  <a:pt x="2465784" y="697738"/>
                  <a:pt x="2465408" y="701997"/>
                  <a:pt x="2458971" y="704853"/>
                </a:cubicBezTo>
                <a:cubicBezTo>
                  <a:pt x="2452534" y="707708"/>
                  <a:pt x="2441624" y="710669"/>
                  <a:pt x="2426242" y="713735"/>
                </a:cubicBezTo>
                <a:cubicBezTo>
                  <a:pt x="2425563" y="723922"/>
                  <a:pt x="2425224" y="733573"/>
                  <a:pt x="2425224" y="742689"/>
                </a:cubicBezTo>
                <a:cubicBezTo>
                  <a:pt x="2433892" y="743408"/>
                  <a:pt x="2441167" y="745494"/>
                  <a:pt x="2447047" y="748946"/>
                </a:cubicBezTo>
                <a:cubicBezTo>
                  <a:pt x="2452927" y="752398"/>
                  <a:pt x="2455305" y="758777"/>
                  <a:pt x="2454179" y="768083"/>
                </a:cubicBezTo>
                <a:cubicBezTo>
                  <a:pt x="2453053" y="777389"/>
                  <a:pt x="2448309" y="779515"/>
                  <a:pt x="2439946" y="774462"/>
                </a:cubicBezTo>
                <a:cubicBezTo>
                  <a:pt x="2431583" y="769409"/>
                  <a:pt x="2426676" y="763851"/>
                  <a:pt x="2425224" y="757787"/>
                </a:cubicBezTo>
                <a:lnTo>
                  <a:pt x="2425224" y="824100"/>
                </a:lnTo>
                <a:cubicBezTo>
                  <a:pt x="2425224" y="843932"/>
                  <a:pt x="2423227" y="859969"/>
                  <a:pt x="2419232" y="872212"/>
                </a:cubicBezTo>
                <a:cubicBezTo>
                  <a:pt x="2415237" y="884454"/>
                  <a:pt x="2410102" y="884678"/>
                  <a:pt x="2403829" y="872883"/>
                </a:cubicBezTo>
                <a:cubicBezTo>
                  <a:pt x="2397555" y="861088"/>
                  <a:pt x="2395062" y="852488"/>
                  <a:pt x="2396351" y="847083"/>
                </a:cubicBezTo>
                <a:cubicBezTo>
                  <a:pt x="2397640" y="841677"/>
                  <a:pt x="2399132" y="831771"/>
                  <a:pt x="2400827" y="817365"/>
                </a:cubicBezTo>
                <a:cubicBezTo>
                  <a:pt x="2402523" y="802959"/>
                  <a:pt x="2403791" y="778847"/>
                  <a:pt x="2404632" y="745029"/>
                </a:cubicBezTo>
                <a:cubicBezTo>
                  <a:pt x="2395707" y="768700"/>
                  <a:pt x="2385394" y="786603"/>
                  <a:pt x="2373694" y="798737"/>
                </a:cubicBezTo>
                <a:cubicBezTo>
                  <a:pt x="2361994" y="810871"/>
                  <a:pt x="2351247" y="819423"/>
                  <a:pt x="2341453" y="824395"/>
                </a:cubicBezTo>
                <a:cubicBezTo>
                  <a:pt x="2331659" y="829367"/>
                  <a:pt x="2331056" y="826158"/>
                  <a:pt x="2339642" y="814771"/>
                </a:cubicBezTo>
                <a:cubicBezTo>
                  <a:pt x="2348229" y="803383"/>
                  <a:pt x="2358260" y="788549"/>
                  <a:pt x="2369736" y="770270"/>
                </a:cubicBezTo>
                <a:cubicBezTo>
                  <a:pt x="2381212" y="751991"/>
                  <a:pt x="2389867" y="735486"/>
                  <a:pt x="2395700" y="720754"/>
                </a:cubicBezTo>
                <a:cubicBezTo>
                  <a:pt x="2387222" y="724905"/>
                  <a:pt x="2379412" y="727645"/>
                  <a:pt x="2372270" y="728975"/>
                </a:cubicBezTo>
                <a:cubicBezTo>
                  <a:pt x="2365128" y="730304"/>
                  <a:pt x="2357670" y="727513"/>
                  <a:pt x="2349897" y="720602"/>
                </a:cubicBezTo>
                <a:cubicBezTo>
                  <a:pt x="2342125" y="713690"/>
                  <a:pt x="2343593" y="709434"/>
                  <a:pt x="2354303" y="707834"/>
                </a:cubicBezTo>
                <a:cubicBezTo>
                  <a:pt x="2365012" y="706233"/>
                  <a:pt x="2381789" y="702679"/>
                  <a:pt x="2404632" y="697172"/>
                </a:cubicBezTo>
                <a:lnTo>
                  <a:pt x="2404632" y="653017"/>
                </a:lnTo>
                <a:cubicBezTo>
                  <a:pt x="2404632" y="635830"/>
                  <a:pt x="2402930" y="623008"/>
                  <a:pt x="2399525" y="614550"/>
                </a:cubicBezTo>
                <a:cubicBezTo>
                  <a:pt x="2396972" y="608207"/>
                  <a:pt x="2397088" y="604628"/>
                  <a:pt x="2399876" y="603812"/>
                </a:cubicBezTo>
                <a:close/>
                <a:moveTo>
                  <a:pt x="1460769" y="601884"/>
                </a:moveTo>
                <a:cubicBezTo>
                  <a:pt x="1469762" y="601884"/>
                  <a:pt x="1477355" y="602840"/>
                  <a:pt x="1483548" y="604753"/>
                </a:cubicBezTo>
                <a:cubicBezTo>
                  <a:pt x="1489740" y="606666"/>
                  <a:pt x="1494953" y="610281"/>
                  <a:pt x="1499185" y="615598"/>
                </a:cubicBezTo>
                <a:cubicBezTo>
                  <a:pt x="1503417" y="620916"/>
                  <a:pt x="1503404" y="627406"/>
                  <a:pt x="1499144" y="635071"/>
                </a:cubicBezTo>
                <a:cubicBezTo>
                  <a:pt x="1531348" y="631774"/>
                  <a:pt x="1551322" y="628183"/>
                  <a:pt x="1559068" y="624297"/>
                </a:cubicBezTo>
                <a:cubicBezTo>
                  <a:pt x="1566813" y="620410"/>
                  <a:pt x="1575614" y="621173"/>
                  <a:pt x="1585469" y="626586"/>
                </a:cubicBezTo>
                <a:cubicBezTo>
                  <a:pt x="1595324" y="631998"/>
                  <a:pt x="1603405" y="638472"/>
                  <a:pt x="1609713" y="646008"/>
                </a:cubicBezTo>
                <a:cubicBezTo>
                  <a:pt x="1616021" y="653543"/>
                  <a:pt x="1613647" y="658077"/>
                  <a:pt x="1602591" y="659610"/>
                </a:cubicBezTo>
                <a:cubicBezTo>
                  <a:pt x="1591536" y="661143"/>
                  <a:pt x="1579382" y="665548"/>
                  <a:pt x="1566128" y="672826"/>
                </a:cubicBezTo>
                <a:cubicBezTo>
                  <a:pt x="1552875" y="680103"/>
                  <a:pt x="1548165" y="678771"/>
                  <a:pt x="1551997" y="668827"/>
                </a:cubicBezTo>
                <a:cubicBezTo>
                  <a:pt x="1555829" y="658884"/>
                  <a:pt x="1558593" y="652285"/>
                  <a:pt x="1560289" y="649029"/>
                </a:cubicBezTo>
                <a:cubicBezTo>
                  <a:pt x="1561984" y="645774"/>
                  <a:pt x="1561157" y="644146"/>
                  <a:pt x="1557806" y="644146"/>
                </a:cubicBezTo>
                <a:cubicBezTo>
                  <a:pt x="1552258" y="644146"/>
                  <a:pt x="1536343" y="646265"/>
                  <a:pt x="1510061" y="650504"/>
                </a:cubicBezTo>
                <a:cubicBezTo>
                  <a:pt x="1483778" y="654743"/>
                  <a:pt x="1461749" y="657938"/>
                  <a:pt x="1443972" y="660088"/>
                </a:cubicBezTo>
                <a:cubicBezTo>
                  <a:pt x="1426195" y="662238"/>
                  <a:pt x="1414383" y="662886"/>
                  <a:pt x="1408536" y="662031"/>
                </a:cubicBezTo>
                <a:cubicBezTo>
                  <a:pt x="1403083" y="678648"/>
                  <a:pt x="1395901" y="691315"/>
                  <a:pt x="1386988" y="700030"/>
                </a:cubicBezTo>
                <a:cubicBezTo>
                  <a:pt x="1378076" y="708746"/>
                  <a:pt x="1371958" y="708600"/>
                  <a:pt x="1368635" y="699593"/>
                </a:cubicBezTo>
                <a:cubicBezTo>
                  <a:pt x="1365311" y="690586"/>
                  <a:pt x="1366044" y="682759"/>
                  <a:pt x="1370832" y="676112"/>
                </a:cubicBezTo>
                <a:cubicBezTo>
                  <a:pt x="1375621" y="669465"/>
                  <a:pt x="1380090" y="662567"/>
                  <a:pt x="1384241" y="655418"/>
                </a:cubicBezTo>
                <a:cubicBezTo>
                  <a:pt x="1388392" y="648270"/>
                  <a:pt x="1393177" y="640748"/>
                  <a:pt x="1398597" y="632853"/>
                </a:cubicBezTo>
                <a:cubicBezTo>
                  <a:pt x="1404016" y="624958"/>
                  <a:pt x="1408455" y="629523"/>
                  <a:pt x="1411914" y="646547"/>
                </a:cubicBezTo>
                <a:cubicBezTo>
                  <a:pt x="1424367" y="646628"/>
                  <a:pt x="1449137" y="644051"/>
                  <a:pt x="1486223" y="638815"/>
                </a:cubicBezTo>
                <a:cubicBezTo>
                  <a:pt x="1474178" y="631368"/>
                  <a:pt x="1464357" y="623351"/>
                  <a:pt x="1456760" y="614764"/>
                </a:cubicBezTo>
                <a:cubicBezTo>
                  <a:pt x="1449164" y="606177"/>
                  <a:pt x="1450500" y="601884"/>
                  <a:pt x="1460769" y="601884"/>
                </a:cubicBezTo>
                <a:close/>
                <a:moveTo>
                  <a:pt x="1806535" y="598964"/>
                </a:moveTo>
                <a:cubicBezTo>
                  <a:pt x="1809526" y="598282"/>
                  <a:pt x="1814545" y="599612"/>
                  <a:pt x="1821593" y="602952"/>
                </a:cubicBezTo>
                <a:cubicBezTo>
                  <a:pt x="1835687" y="609633"/>
                  <a:pt x="1840519" y="615944"/>
                  <a:pt x="1836090" y="621886"/>
                </a:cubicBezTo>
                <a:cubicBezTo>
                  <a:pt x="1831661" y="627827"/>
                  <a:pt x="1828243" y="633796"/>
                  <a:pt x="1825835" y="639791"/>
                </a:cubicBezTo>
                <a:cubicBezTo>
                  <a:pt x="1823427" y="645787"/>
                  <a:pt x="1820128" y="653146"/>
                  <a:pt x="1815936" y="661869"/>
                </a:cubicBezTo>
                <a:cubicBezTo>
                  <a:pt x="1827181" y="660241"/>
                  <a:pt x="1838094" y="658158"/>
                  <a:pt x="1848675" y="655622"/>
                </a:cubicBezTo>
                <a:cubicBezTo>
                  <a:pt x="1859256" y="653085"/>
                  <a:pt x="1869359" y="650301"/>
                  <a:pt x="1878983" y="647269"/>
                </a:cubicBezTo>
                <a:cubicBezTo>
                  <a:pt x="1888607" y="644237"/>
                  <a:pt x="1897530" y="646523"/>
                  <a:pt x="1905750" y="654126"/>
                </a:cubicBezTo>
                <a:cubicBezTo>
                  <a:pt x="1913971" y="661729"/>
                  <a:pt x="1909582" y="667501"/>
                  <a:pt x="1892585" y="671442"/>
                </a:cubicBezTo>
                <a:cubicBezTo>
                  <a:pt x="1875588" y="675383"/>
                  <a:pt x="1859826" y="678611"/>
                  <a:pt x="1845297" y="681128"/>
                </a:cubicBezTo>
                <a:cubicBezTo>
                  <a:pt x="1830769" y="683644"/>
                  <a:pt x="1817978" y="685689"/>
                  <a:pt x="1806922" y="687262"/>
                </a:cubicBezTo>
                <a:cubicBezTo>
                  <a:pt x="1794713" y="711679"/>
                  <a:pt x="1781114" y="734713"/>
                  <a:pt x="1766125" y="756363"/>
                </a:cubicBezTo>
                <a:cubicBezTo>
                  <a:pt x="1766125" y="785358"/>
                  <a:pt x="1766001" y="808051"/>
                  <a:pt x="1765753" y="824441"/>
                </a:cubicBezTo>
                <a:lnTo>
                  <a:pt x="1765523" y="835826"/>
                </a:lnTo>
                <a:lnTo>
                  <a:pt x="1766206" y="835301"/>
                </a:lnTo>
                <a:cubicBezTo>
                  <a:pt x="1773165" y="834671"/>
                  <a:pt x="1798200" y="831513"/>
                  <a:pt x="1841309" y="825829"/>
                </a:cubicBezTo>
                <a:lnTo>
                  <a:pt x="1841309" y="780780"/>
                </a:lnTo>
                <a:cubicBezTo>
                  <a:pt x="1821342" y="784185"/>
                  <a:pt x="1806773" y="782927"/>
                  <a:pt x="1797603" y="777005"/>
                </a:cubicBezTo>
                <a:cubicBezTo>
                  <a:pt x="1788433" y="771084"/>
                  <a:pt x="1788690" y="767232"/>
                  <a:pt x="1798376" y="765448"/>
                </a:cubicBezTo>
                <a:cubicBezTo>
                  <a:pt x="1808061" y="763664"/>
                  <a:pt x="1822373" y="760887"/>
                  <a:pt x="1841309" y="757116"/>
                </a:cubicBezTo>
                <a:cubicBezTo>
                  <a:pt x="1840482" y="726920"/>
                  <a:pt x="1838573" y="709051"/>
                  <a:pt x="1835582" y="703510"/>
                </a:cubicBezTo>
                <a:cubicBezTo>
                  <a:pt x="1832590" y="697969"/>
                  <a:pt x="1833265" y="694326"/>
                  <a:pt x="1837606" y="692583"/>
                </a:cubicBezTo>
                <a:cubicBezTo>
                  <a:pt x="1841947" y="690840"/>
                  <a:pt x="1849421" y="692129"/>
                  <a:pt x="1860029" y="696449"/>
                </a:cubicBezTo>
                <a:cubicBezTo>
                  <a:pt x="1870637" y="700770"/>
                  <a:pt x="1874646" y="706064"/>
                  <a:pt x="1872055" y="712331"/>
                </a:cubicBezTo>
                <a:cubicBezTo>
                  <a:pt x="1869464" y="718598"/>
                  <a:pt x="1867782" y="731573"/>
                  <a:pt x="1867008" y="751256"/>
                </a:cubicBezTo>
                <a:cubicBezTo>
                  <a:pt x="1877006" y="749723"/>
                  <a:pt x="1886457" y="747423"/>
                  <a:pt x="1895363" y="744358"/>
                </a:cubicBezTo>
                <a:cubicBezTo>
                  <a:pt x="1904268" y="741292"/>
                  <a:pt x="1912194" y="743032"/>
                  <a:pt x="1919139" y="749577"/>
                </a:cubicBezTo>
                <a:cubicBezTo>
                  <a:pt x="1926084" y="756122"/>
                  <a:pt x="1924175" y="761456"/>
                  <a:pt x="1913411" y="765580"/>
                </a:cubicBezTo>
                <a:cubicBezTo>
                  <a:pt x="1902647" y="769704"/>
                  <a:pt x="1887112" y="773326"/>
                  <a:pt x="1866805" y="776446"/>
                </a:cubicBezTo>
                <a:cubicBezTo>
                  <a:pt x="1866086" y="792005"/>
                  <a:pt x="1865726" y="807442"/>
                  <a:pt x="1865726" y="822757"/>
                </a:cubicBezTo>
                <a:cubicBezTo>
                  <a:pt x="1886088" y="820315"/>
                  <a:pt x="1904021" y="818002"/>
                  <a:pt x="1919526" y="815818"/>
                </a:cubicBezTo>
                <a:cubicBezTo>
                  <a:pt x="1935030" y="813634"/>
                  <a:pt x="1946964" y="817887"/>
                  <a:pt x="1955327" y="828576"/>
                </a:cubicBezTo>
                <a:cubicBezTo>
                  <a:pt x="1963690" y="839266"/>
                  <a:pt x="1961645" y="844397"/>
                  <a:pt x="1949192" y="843969"/>
                </a:cubicBezTo>
                <a:cubicBezTo>
                  <a:pt x="1936740" y="843542"/>
                  <a:pt x="1923582" y="842904"/>
                  <a:pt x="1909718" y="842057"/>
                </a:cubicBezTo>
                <a:cubicBezTo>
                  <a:pt x="1895854" y="841209"/>
                  <a:pt x="1875334" y="842701"/>
                  <a:pt x="1848156" y="846533"/>
                </a:cubicBezTo>
                <a:cubicBezTo>
                  <a:pt x="1820979" y="850365"/>
                  <a:pt x="1803130" y="853343"/>
                  <a:pt x="1794612" y="855466"/>
                </a:cubicBezTo>
                <a:cubicBezTo>
                  <a:pt x="1786093" y="857589"/>
                  <a:pt x="1777489" y="854916"/>
                  <a:pt x="1768801" y="847449"/>
                </a:cubicBezTo>
                <a:lnTo>
                  <a:pt x="1765089" y="842974"/>
                </a:lnTo>
                <a:lnTo>
                  <a:pt x="1763459" y="861405"/>
                </a:lnTo>
                <a:cubicBezTo>
                  <a:pt x="1762344" y="868396"/>
                  <a:pt x="1760780" y="874820"/>
                  <a:pt x="1758769" y="880676"/>
                </a:cubicBezTo>
                <a:cubicBezTo>
                  <a:pt x="1754747" y="892390"/>
                  <a:pt x="1749623" y="892119"/>
                  <a:pt x="1743397" y="879863"/>
                </a:cubicBezTo>
                <a:cubicBezTo>
                  <a:pt x="1737170" y="867606"/>
                  <a:pt x="1735546" y="856914"/>
                  <a:pt x="1738523" y="847785"/>
                </a:cubicBezTo>
                <a:cubicBezTo>
                  <a:pt x="1741501" y="838655"/>
                  <a:pt x="1742637" y="816320"/>
                  <a:pt x="1741932" y="780780"/>
                </a:cubicBezTo>
                <a:cubicBezTo>
                  <a:pt x="1735014" y="792066"/>
                  <a:pt x="1725074" y="803111"/>
                  <a:pt x="1712112" y="813916"/>
                </a:cubicBezTo>
                <a:cubicBezTo>
                  <a:pt x="1699151" y="824721"/>
                  <a:pt x="1687014" y="832113"/>
                  <a:pt x="1675700" y="836095"/>
                </a:cubicBezTo>
                <a:cubicBezTo>
                  <a:pt x="1664387" y="840076"/>
                  <a:pt x="1662827" y="837621"/>
                  <a:pt x="1671020" y="828729"/>
                </a:cubicBezTo>
                <a:cubicBezTo>
                  <a:pt x="1679214" y="819837"/>
                  <a:pt x="1689286" y="809416"/>
                  <a:pt x="1701237" y="797465"/>
                </a:cubicBezTo>
                <a:cubicBezTo>
                  <a:pt x="1713187" y="785514"/>
                  <a:pt x="1726257" y="769528"/>
                  <a:pt x="1740446" y="749506"/>
                </a:cubicBezTo>
                <a:cubicBezTo>
                  <a:pt x="1740446" y="745151"/>
                  <a:pt x="1739595" y="739033"/>
                  <a:pt x="1737893" y="731152"/>
                </a:cubicBezTo>
                <a:cubicBezTo>
                  <a:pt x="1736190" y="723271"/>
                  <a:pt x="1742291" y="723162"/>
                  <a:pt x="1756195" y="730827"/>
                </a:cubicBezTo>
                <a:cubicBezTo>
                  <a:pt x="1759532" y="726811"/>
                  <a:pt x="1767902" y="713239"/>
                  <a:pt x="1781304" y="690111"/>
                </a:cubicBezTo>
                <a:cubicBezTo>
                  <a:pt x="1773301" y="692661"/>
                  <a:pt x="1765830" y="694364"/>
                  <a:pt x="1758891" y="695218"/>
                </a:cubicBezTo>
                <a:cubicBezTo>
                  <a:pt x="1751953" y="696073"/>
                  <a:pt x="1744163" y="692932"/>
                  <a:pt x="1735522" y="685797"/>
                </a:cubicBezTo>
                <a:cubicBezTo>
                  <a:pt x="1726881" y="678662"/>
                  <a:pt x="1728607" y="674820"/>
                  <a:pt x="1740701" y="674270"/>
                </a:cubicBezTo>
                <a:cubicBezTo>
                  <a:pt x="1752794" y="673721"/>
                  <a:pt x="1768702" y="671873"/>
                  <a:pt x="1788426" y="668726"/>
                </a:cubicBezTo>
                <a:cubicBezTo>
                  <a:pt x="1800702" y="637011"/>
                  <a:pt x="1805776" y="616449"/>
                  <a:pt x="1803646" y="607042"/>
                </a:cubicBezTo>
                <a:cubicBezTo>
                  <a:pt x="1802581" y="602338"/>
                  <a:pt x="1803544" y="599646"/>
                  <a:pt x="1806535" y="598964"/>
                </a:cubicBezTo>
                <a:close/>
                <a:moveTo>
                  <a:pt x="2199834" y="591161"/>
                </a:moveTo>
                <a:cubicBezTo>
                  <a:pt x="2206386" y="592531"/>
                  <a:pt x="2214284" y="596305"/>
                  <a:pt x="2223529" y="602484"/>
                </a:cubicBezTo>
                <a:cubicBezTo>
                  <a:pt x="2232773" y="608663"/>
                  <a:pt x="2235903" y="612760"/>
                  <a:pt x="2232919" y="614774"/>
                </a:cubicBezTo>
                <a:cubicBezTo>
                  <a:pt x="2229935" y="616788"/>
                  <a:pt x="2226133" y="621370"/>
                  <a:pt x="2221514" y="628519"/>
                </a:cubicBezTo>
                <a:cubicBezTo>
                  <a:pt x="2216895" y="635668"/>
                  <a:pt x="2211469" y="643810"/>
                  <a:pt x="2205236" y="652946"/>
                </a:cubicBezTo>
                <a:cubicBezTo>
                  <a:pt x="2199003" y="662082"/>
                  <a:pt x="2194401" y="667613"/>
                  <a:pt x="2191430" y="669540"/>
                </a:cubicBezTo>
                <a:cubicBezTo>
                  <a:pt x="2214559" y="667912"/>
                  <a:pt x="2230881" y="665589"/>
                  <a:pt x="2240397" y="662571"/>
                </a:cubicBezTo>
                <a:cubicBezTo>
                  <a:pt x="2249913" y="659552"/>
                  <a:pt x="2258686" y="660790"/>
                  <a:pt x="2266716" y="666284"/>
                </a:cubicBezTo>
                <a:cubicBezTo>
                  <a:pt x="2274747" y="671778"/>
                  <a:pt x="2281872" y="678679"/>
                  <a:pt x="2288092" y="686988"/>
                </a:cubicBezTo>
                <a:cubicBezTo>
                  <a:pt x="2294311" y="695296"/>
                  <a:pt x="2292090" y="700220"/>
                  <a:pt x="2281428" y="701760"/>
                </a:cubicBezTo>
                <a:cubicBezTo>
                  <a:pt x="2270766" y="703300"/>
                  <a:pt x="2257970" y="708129"/>
                  <a:pt x="2243042" y="716247"/>
                </a:cubicBezTo>
                <a:cubicBezTo>
                  <a:pt x="2228114" y="724366"/>
                  <a:pt x="2222179" y="724858"/>
                  <a:pt x="2225238" y="717723"/>
                </a:cubicBezTo>
                <a:cubicBezTo>
                  <a:pt x="2228297" y="710587"/>
                  <a:pt x="2231915" y="703588"/>
                  <a:pt x="2236093" y="696724"/>
                </a:cubicBezTo>
                <a:cubicBezTo>
                  <a:pt x="2240271" y="689860"/>
                  <a:pt x="2241977" y="685767"/>
                  <a:pt x="2241211" y="684444"/>
                </a:cubicBezTo>
                <a:cubicBezTo>
                  <a:pt x="2240444" y="683122"/>
                  <a:pt x="2232726" y="683091"/>
                  <a:pt x="2218055" y="684353"/>
                </a:cubicBezTo>
                <a:cubicBezTo>
                  <a:pt x="2203385" y="685614"/>
                  <a:pt x="2185146" y="687741"/>
                  <a:pt x="2163341" y="690732"/>
                </a:cubicBezTo>
                <a:cubicBezTo>
                  <a:pt x="2141535" y="693723"/>
                  <a:pt x="2120750" y="696710"/>
                  <a:pt x="2100985" y="699695"/>
                </a:cubicBezTo>
                <a:cubicBezTo>
                  <a:pt x="2081221" y="702679"/>
                  <a:pt x="2069338" y="703744"/>
                  <a:pt x="2065336" y="702889"/>
                </a:cubicBezTo>
                <a:cubicBezTo>
                  <a:pt x="2061524" y="718394"/>
                  <a:pt x="2055400" y="731206"/>
                  <a:pt x="2046962" y="741326"/>
                </a:cubicBezTo>
                <a:cubicBezTo>
                  <a:pt x="2038525" y="751445"/>
                  <a:pt x="2032380" y="751588"/>
                  <a:pt x="2028528" y="741753"/>
                </a:cubicBezTo>
                <a:cubicBezTo>
                  <a:pt x="2024675" y="731918"/>
                  <a:pt x="2025116" y="723484"/>
                  <a:pt x="2029850" y="716451"/>
                </a:cubicBezTo>
                <a:cubicBezTo>
                  <a:pt x="2034584" y="709417"/>
                  <a:pt x="2038413" y="702167"/>
                  <a:pt x="2041336" y="694699"/>
                </a:cubicBezTo>
                <a:cubicBezTo>
                  <a:pt x="2044260" y="687232"/>
                  <a:pt x="2046447" y="681172"/>
                  <a:pt x="2047898" y="676519"/>
                </a:cubicBezTo>
                <a:cubicBezTo>
                  <a:pt x="2049350" y="671866"/>
                  <a:pt x="2052568" y="671795"/>
                  <a:pt x="2057553" y="676305"/>
                </a:cubicBezTo>
                <a:cubicBezTo>
                  <a:pt x="2062539" y="680816"/>
                  <a:pt x="2065031" y="684095"/>
                  <a:pt x="2065031" y="686143"/>
                </a:cubicBezTo>
                <a:cubicBezTo>
                  <a:pt x="2074622" y="686211"/>
                  <a:pt x="2087342" y="685173"/>
                  <a:pt x="2103193" y="683030"/>
                </a:cubicBezTo>
                <a:cubicBezTo>
                  <a:pt x="2119044" y="680887"/>
                  <a:pt x="2142359" y="677787"/>
                  <a:pt x="2173138" y="673731"/>
                </a:cubicBezTo>
                <a:cubicBezTo>
                  <a:pt x="2180178" y="660424"/>
                  <a:pt x="2185814" y="646469"/>
                  <a:pt x="2190047" y="631866"/>
                </a:cubicBezTo>
                <a:cubicBezTo>
                  <a:pt x="2194279" y="617263"/>
                  <a:pt x="2195330" y="606486"/>
                  <a:pt x="2193201" y="599534"/>
                </a:cubicBezTo>
                <a:cubicBezTo>
                  <a:pt x="2191071" y="592582"/>
                  <a:pt x="2193282" y="589791"/>
                  <a:pt x="2199834" y="591161"/>
                </a:cubicBezTo>
                <a:close/>
                <a:moveTo>
                  <a:pt x="2163693" y="150307"/>
                </a:moveTo>
                <a:cubicBezTo>
                  <a:pt x="2165886" y="150601"/>
                  <a:pt x="2168539" y="151201"/>
                  <a:pt x="2171653" y="152109"/>
                </a:cubicBezTo>
                <a:cubicBezTo>
                  <a:pt x="2184105" y="155737"/>
                  <a:pt x="2193068" y="161234"/>
                  <a:pt x="2198542" y="168600"/>
                </a:cubicBezTo>
                <a:cubicBezTo>
                  <a:pt x="2204015" y="175966"/>
                  <a:pt x="2205365" y="185028"/>
                  <a:pt x="2202591" y="195785"/>
                </a:cubicBezTo>
                <a:cubicBezTo>
                  <a:pt x="2199817" y="206542"/>
                  <a:pt x="2191071" y="204005"/>
                  <a:pt x="2176353" y="188175"/>
                </a:cubicBezTo>
                <a:cubicBezTo>
                  <a:pt x="2165297" y="172860"/>
                  <a:pt x="2158637" y="162113"/>
                  <a:pt x="2156371" y="155934"/>
                </a:cubicBezTo>
                <a:cubicBezTo>
                  <a:pt x="2154672" y="151300"/>
                  <a:pt x="2157113" y="149424"/>
                  <a:pt x="2163693" y="150307"/>
                </a:cubicBezTo>
                <a:close/>
                <a:moveTo>
                  <a:pt x="1861509" y="144722"/>
                </a:moveTo>
                <a:cubicBezTo>
                  <a:pt x="1863056" y="143742"/>
                  <a:pt x="1865801" y="143817"/>
                  <a:pt x="1869745" y="144946"/>
                </a:cubicBezTo>
                <a:cubicBezTo>
                  <a:pt x="1877633" y="147205"/>
                  <a:pt x="1884043" y="149928"/>
                  <a:pt x="1888974" y="153116"/>
                </a:cubicBezTo>
                <a:cubicBezTo>
                  <a:pt x="1893905" y="156304"/>
                  <a:pt x="1895230" y="159759"/>
                  <a:pt x="1892952" y="163483"/>
                </a:cubicBezTo>
                <a:cubicBezTo>
                  <a:pt x="1890673" y="167206"/>
                  <a:pt x="1888278" y="172836"/>
                  <a:pt x="1885769" y="180371"/>
                </a:cubicBezTo>
                <a:cubicBezTo>
                  <a:pt x="1883259" y="187907"/>
                  <a:pt x="1878281" y="198308"/>
                  <a:pt x="1870834" y="211574"/>
                </a:cubicBezTo>
                <a:cubicBezTo>
                  <a:pt x="1896295" y="232573"/>
                  <a:pt x="1915436" y="245558"/>
                  <a:pt x="1928255" y="250530"/>
                </a:cubicBezTo>
                <a:cubicBezTo>
                  <a:pt x="1941074" y="255501"/>
                  <a:pt x="1953221" y="259975"/>
                  <a:pt x="1964697" y="263949"/>
                </a:cubicBezTo>
                <a:cubicBezTo>
                  <a:pt x="1976173" y="267924"/>
                  <a:pt x="1971436" y="271312"/>
                  <a:pt x="1950484" y="274113"/>
                </a:cubicBezTo>
                <a:cubicBezTo>
                  <a:pt x="1929533" y="276914"/>
                  <a:pt x="1916202" y="277853"/>
                  <a:pt x="1910491" y="276931"/>
                </a:cubicBezTo>
                <a:cubicBezTo>
                  <a:pt x="1904780" y="276008"/>
                  <a:pt x="1899297" y="272478"/>
                  <a:pt x="1894040" y="266340"/>
                </a:cubicBezTo>
                <a:cubicBezTo>
                  <a:pt x="1888784" y="260202"/>
                  <a:pt x="1877304" y="247169"/>
                  <a:pt x="1859602" y="227242"/>
                </a:cubicBezTo>
                <a:cubicBezTo>
                  <a:pt x="1849116" y="242950"/>
                  <a:pt x="1837206" y="253687"/>
                  <a:pt x="1823871" y="259452"/>
                </a:cubicBezTo>
                <a:cubicBezTo>
                  <a:pt x="1810537" y="265217"/>
                  <a:pt x="1797223" y="268100"/>
                  <a:pt x="1783929" y="268100"/>
                </a:cubicBezTo>
                <a:cubicBezTo>
                  <a:pt x="1769414" y="268100"/>
                  <a:pt x="1768421" y="265380"/>
                  <a:pt x="1780948" y="259941"/>
                </a:cubicBezTo>
                <a:cubicBezTo>
                  <a:pt x="1793476" y="254501"/>
                  <a:pt x="1804643" y="248716"/>
                  <a:pt x="1814451" y="242584"/>
                </a:cubicBezTo>
                <a:cubicBezTo>
                  <a:pt x="1824258" y="236453"/>
                  <a:pt x="1833638" y="226462"/>
                  <a:pt x="1842591" y="212612"/>
                </a:cubicBezTo>
                <a:cubicBezTo>
                  <a:pt x="1825621" y="193784"/>
                  <a:pt x="1812867" y="181877"/>
                  <a:pt x="1804328" y="176892"/>
                </a:cubicBezTo>
                <a:cubicBezTo>
                  <a:pt x="1795788" y="171907"/>
                  <a:pt x="1794914" y="168176"/>
                  <a:pt x="1801703" y="165701"/>
                </a:cubicBezTo>
                <a:cubicBezTo>
                  <a:pt x="1808492" y="163225"/>
                  <a:pt x="1815753" y="165314"/>
                  <a:pt x="1823485" y="171968"/>
                </a:cubicBezTo>
                <a:cubicBezTo>
                  <a:pt x="1831217" y="178621"/>
                  <a:pt x="1840950" y="187212"/>
                  <a:pt x="1852684" y="197738"/>
                </a:cubicBezTo>
                <a:cubicBezTo>
                  <a:pt x="1857879" y="186425"/>
                  <a:pt x="1860901" y="177323"/>
                  <a:pt x="1861749" y="170432"/>
                </a:cubicBezTo>
                <a:cubicBezTo>
                  <a:pt x="1862596" y="163541"/>
                  <a:pt x="1862169" y="157006"/>
                  <a:pt x="1860467" y="150827"/>
                </a:cubicBezTo>
                <a:cubicBezTo>
                  <a:pt x="1859616" y="147737"/>
                  <a:pt x="1859963" y="145702"/>
                  <a:pt x="1861509" y="144722"/>
                </a:cubicBezTo>
                <a:close/>
                <a:moveTo>
                  <a:pt x="2091676" y="124456"/>
                </a:moveTo>
                <a:cubicBezTo>
                  <a:pt x="2087017" y="124870"/>
                  <a:pt x="2075157" y="126976"/>
                  <a:pt x="2056099" y="130774"/>
                </a:cubicBezTo>
                <a:lnTo>
                  <a:pt x="2057218" y="167095"/>
                </a:lnTo>
                <a:cubicBezTo>
                  <a:pt x="2064719" y="166389"/>
                  <a:pt x="2070962" y="164721"/>
                  <a:pt x="2075948" y="162089"/>
                </a:cubicBezTo>
                <a:cubicBezTo>
                  <a:pt x="2080933" y="159457"/>
                  <a:pt x="2086318" y="160987"/>
                  <a:pt x="2092104" y="166678"/>
                </a:cubicBezTo>
                <a:cubicBezTo>
                  <a:pt x="2097889" y="172368"/>
                  <a:pt x="2096227" y="177075"/>
                  <a:pt x="2087118" y="180799"/>
                </a:cubicBezTo>
                <a:cubicBezTo>
                  <a:pt x="2078010" y="184522"/>
                  <a:pt x="2068097" y="186384"/>
                  <a:pt x="2057380" y="186384"/>
                </a:cubicBezTo>
                <a:lnTo>
                  <a:pt x="2058479" y="219429"/>
                </a:lnTo>
                <a:cubicBezTo>
                  <a:pt x="2062766" y="219551"/>
                  <a:pt x="2069155" y="217879"/>
                  <a:pt x="2077647" y="214413"/>
                </a:cubicBezTo>
                <a:cubicBezTo>
                  <a:pt x="2086138" y="210947"/>
                  <a:pt x="2091832" y="211130"/>
                  <a:pt x="2094728" y="214962"/>
                </a:cubicBezTo>
                <a:cubicBezTo>
                  <a:pt x="2097625" y="218795"/>
                  <a:pt x="2099758" y="218550"/>
                  <a:pt x="2101128" y="214230"/>
                </a:cubicBezTo>
                <a:cubicBezTo>
                  <a:pt x="2102498" y="209909"/>
                  <a:pt x="2103397" y="195232"/>
                  <a:pt x="2103824" y="170198"/>
                </a:cubicBezTo>
                <a:cubicBezTo>
                  <a:pt x="2104251" y="145163"/>
                  <a:pt x="2103498" y="131178"/>
                  <a:pt x="2101565" y="128241"/>
                </a:cubicBezTo>
                <a:cubicBezTo>
                  <a:pt x="2099632" y="125304"/>
                  <a:pt x="2096336" y="124042"/>
                  <a:pt x="2091676" y="124456"/>
                </a:cubicBezTo>
                <a:close/>
                <a:moveTo>
                  <a:pt x="1822467" y="116307"/>
                </a:moveTo>
                <a:cubicBezTo>
                  <a:pt x="1826808" y="115262"/>
                  <a:pt x="1831977" y="118057"/>
                  <a:pt x="1837972" y="124690"/>
                </a:cubicBezTo>
                <a:cubicBezTo>
                  <a:pt x="1844551" y="130116"/>
                  <a:pt x="1846546" y="134379"/>
                  <a:pt x="1843955" y="137479"/>
                </a:cubicBezTo>
                <a:cubicBezTo>
                  <a:pt x="1841364" y="140578"/>
                  <a:pt x="1833774" y="146031"/>
                  <a:pt x="1821186" y="153838"/>
                </a:cubicBezTo>
                <a:cubicBezTo>
                  <a:pt x="1808597" y="161645"/>
                  <a:pt x="1799654" y="166257"/>
                  <a:pt x="1794357" y="167674"/>
                </a:cubicBezTo>
                <a:cubicBezTo>
                  <a:pt x="1789060" y="169092"/>
                  <a:pt x="1788945" y="166270"/>
                  <a:pt x="1794011" y="159210"/>
                </a:cubicBezTo>
                <a:cubicBezTo>
                  <a:pt x="1799078" y="152149"/>
                  <a:pt x="1803765" y="146072"/>
                  <a:pt x="1808072" y="140978"/>
                </a:cubicBezTo>
                <a:cubicBezTo>
                  <a:pt x="1812378" y="135885"/>
                  <a:pt x="1814769" y="130761"/>
                  <a:pt x="1815244" y="125606"/>
                </a:cubicBezTo>
                <a:cubicBezTo>
                  <a:pt x="1815719" y="120451"/>
                  <a:pt x="1818127" y="117351"/>
                  <a:pt x="1822467" y="116307"/>
                </a:cubicBezTo>
                <a:close/>
                <a:moveTo>
                  <a:pt x="1502283" y="113794"/>
                </a:moveTo>
                <a:cubicBezTo>
                  <a:pt x="1505650" y="114181"/>
                  <a:pt x="1509162" y="115527"/>
                  <a:pt x="1512818" y="117833"/>
                </a:cubicBezTo>
                <a:cubicBezTo>
                  <a:pt x="1520129" y="122445"/>
                  <a:pt x="1526278" y="127471"/>
                  <a:pt x="1531263" y="132911"/>
                </a:cubicBezTo>
                <a:cubicBezTo>
                  <a:pt x="1536248" y="138350"/>
                  <a:pt x="1534953" y="142410"/>
                  <a:pt x="1527376" y="145089"/>
                </a:cubicBezTo>
                <a:cubicBezTo>
                  <a:pt x="1519800" y="147768"/>
                  <a:pt x="1512723" y="151369"/>
                  <a:pt x="1506144" y="155893"/>
                </a:cubicBezTo>
                <a:cubicBezTo>
                  <a:pt x="1499565" y="160417"/>
                  <a:pt x="1494254" y="163981"/>
                  <a:pt x="1490212" y="166586"/>
                </a:cubicBezTo>
                <a:cubicBezTo>
                  <a:pt x="1493359" y="168824"/>
                  <a:pt x="1495889" y="171544"/>
                  <a:pt x="1497801" y="174745"/>
                </a:cubicBezTo>
                <a:cubicBezTo>
                  <a:pt x="1534006" y="170554"/>
                  <a:pt x="1559176" y="168017"/>
                  <a:pt x="1573311" y="167135"/>
                </a:cubicBezTo>
                <a:cubicBezTo>
                  <a:pt x="1587446" y="166254"/>
                  <a:pt x="1597772" y="170944"/>
                  <a:pt x="1604290" y="181206"/>
                </a:cubicBezTo>
                <a:cubicBezTo>
                  <a:pt x="1610808" y="191468"/>
                  <a:pt x="1607353" y="195958"/>
                  <a:pt x="1593923" y="194676"/>
                </a:cubicBezTo>
                <a:cubicBezTo>
                  <a:pt x="1580494" y="193394"/>
                  <a:pt x="1565867" y="192543"/>
                  <a:pt x="1550044" y="192122"/>
                </a:cubicBezTo>
                <a:cubicBezTo>
                  <a:pt x="1534220" y="191702"/>
                  <a:pt x="1518535" y="192543"/>
                  <a:pt x="1502990" y="194645"/>
                </a:cubicBezTo>
                <a:cubicBezTo>
                  <a:pt x="1506354" y="199908"/>
                  <a:pt x="1508250" y="215020"/>
                  <a:pt x="1508677" y="239980"/>
                </a:cubicBezTo>
                <a:cubicBezTo>
                  <a:pt x="1509104" y="264939"/>
                  <a:pt x="1502441" y="283527"/>
                  <a:pt x="1488686" y="295742"/>
                </a:cubicBezTo>
                <a:cubicBezTo>
                  <a:pt x="1474931" y="307958"/>
                  <a:pt x="1466290" y="309799"/>
                  <a:pt x="1462763" y="301267"/>
                </a:cubicBezTo>
                <a:cubicBezTo>
                  <a:pt x="1459236" y="292734"/>
                  <a:pt x="1452901" y="284412"/>
                  <a:pt x="1443758" y="276300"/>
                </a:cubicBezTo>
                <a:cubicBezTo>
                  <a:pt x="1434615" y="268188"/>
                  <a:pt x="1432896" y="264566"/>
                  <a:pt x="1438600" y="265434"/>
                </a:cubicBezTo>
                <a:cubicBezTo>
                  <a:pt x="1444304" y="266303"/>
                  <a:pt x="1451680" y="267154"/>
                  <a:pt x="1460728" y="267988"/>
                </a:cubicBezTo>
                <a:cubicBezTo>
                  <a:pt x="1469776" y="268822"/>
                  <a:pt x="1475436" y="265780"/>
                  <a:pt x="1477708" y="258862"/>
                </a:cubicBezTo>
                <a:cubicBezTo>
                  <a:pt x="1479980" y="251944"/>
                  <a:pt x="1481116" y="241384"/>
                  <a:pt x="1481116" y="227181"/>
                </a:cubicBezTo>
                <a:cubicBezTo>
                  <a:pt x="1481116" y="213195"/>
                  <a:pt x="1480248" y="203429"/>
                  <a:pt x="1478512" y="197880"/>
                </a:cubicBezTo>
                <a:cubicBezTo>
                  <a:pt x="1434371" y="204690"/>
                  <a:pt x="1405996" y="209373"/>
                  <a:pt x="1393388" y="211930"/>
                </a:cubicBezTo>
                <a:cubicBezTo>
                  <a:pt x="1380779" y="214488"/>
                  <a:pt x="1370330" y="213267"/>
                  <a:pt x="1362042" y="208268"/>
                </a:cubicBezTo>
                <a:cubicBezTo>
                  <a:pt x="1353754" y="203269"/>
                  <a:pt x="1350220" y="199203"/>
                  <a:pt x="1351441" y="196070"/>
                </a:cubicBezTo>
                <a:cubicBezTo>
                  <a:pt x="1352662" y="192936"/>
                  <a:pt x="1358888" y="191369"/>
                  <a:pt x="1370120" y="191369"/>
                </a:cubicBezTo>
                <a:cubicBezTo>
                  <a:pt x="1379385" y="191369"/>
                  <a:pt x="1392899" y="190311"/>
                  <a:pt x="1410663" y="188195"/>
                </a:cubicBezTo>
                <a:cubicBezTo>
                  <a:pt x="1428426" y="186079"/>
                  <a:pt x="1449788" y="183515"/>
                  <a:pt x="1474747" y="180504"/>
                </a:cubicBezTo>
                <a:cubicBezTo>
                  <a:pt x="1471763" y="175769"/>
                  <a:pt x="1467822" y="170221"/>
                  <a:pt x="1462925" y="163859"/>
                </a:cubicBezTo>
                <a:cubicBezTo>
                  <a:pt x="1458029" y="157497"/>
                  <a:pt x="1463604" y="156019"/>
                  <a:pt x="1479651" y="159424"/>
                </a:cubicBezTo>
                <a:cubicBezTo>
                  <a:pt x="1480017" y="159614"/>
                  <a:pt x="1481445" y="157416"/>
                  <a:pt x="1483934" y="152831"/>
                </a:cubicBezTo>
                <a:cubicBezTo>
                  <a:pt x="1486424" y="148246"/>
                  <a:pt x="1488920" y="144343"/>
                  <a:pt x="1491422" y="141121"/>
                </a:cubicBezTo>
                <a:cubicBezTo>
                  <a:pt x="1493925" y="137899"/>
                  <a:pt x="1494400" y="135702"/>
                  <a:pt x="1492847" y="134528"/>
                </a:cubicBezTo>
                <a:cubicBezTo>
                  <a:pt x="1491293" y="133355"/>
                  <a:pt x="1482900" y="135108"/>
                  <a:pt x="1467666" y="139788"/>
                </a:cubicBezTo>
                <a:cubicBezTo>
                  <a:pt x="1452433" y="144468"/>
                  <a:pt x="1442032" y="147659"/>
                  <a:pt x="1436463" y="149362"/>
                </a:cubicBezTo>
                <a:cubicBezTo>
                  <a:pt x="1430895" y="151064"/>
                  <a:pt x="1423967" y="148063"/>
                  <a:pt x="1415678" y="140358"/>
                </a:cubicBezTo>
                <a:cubicBezTo>
                  <a:pt x="1407390" y="132653"/>
                  <a:pt x="1409228" y="128800"/>
                  <a:pt x="1421193" y="128800"/>
                </a:cubicBezTo>
                <a:cubicBezTo>
                  <a:pt x="1431217" y="128800"/>
                  <a:pt x="1444087" y="127352"/>
                  <a:pt x="1459802" y="124456"/>
                </a:cubicBezTo>
                <a:cubicBezTo>
                  <a:pt x="1475517" y="121560"/>
                  <a:pt x="1486454" y="118579"/>
                  <a:pt x="1492613" y="115513"/>
                </a:cubicBezTo>
                <a:cubicBezTo>
                  <a:pt x="1495692" y="113981"/>
                  <a:pt x="1498915" y="113407"/>
                  <a:pt x="1502283" y="113794"/>
                </a:cubicBezTo>
                <a:close/>
                <a:moveTo>
                  <a:pt x="1879083" y="109618"/>
                </a:moveTo>
                <a:cubicBezTo>
                  <a:pt x="1881611" y="109662"/>
                  <a:pt x="1884938" y="110115"/>
                  <a:pt x="1889065" y="110976"/>
                </a:cubicBezTo>
                <a:cubicBezTo>
                  <a:pt x="1903648" y="112794"/>
                  <a:pt x="1914255" y="116087"/>
                  <a:pt x="1920889" y="120855"/>
                </a:cubicBezTo>
                <a:cubicBezTo>
                  <a:pt x="1927522" y="125623"/>
                  <a:pt x="1930283" y="132205"/>
                  <a:pt x="1929170" y="140602"/>
                </a:cubicBezTo>
                <a:cubicBezTo>
                  <a:pt x="1928058" y="148999"/>
                  <a:pt x="1921513" y="150118"/>
                  <a:pt x="1909535" y="143959"/>
                </a:cubicBezTo>
                <a:cubicBezTo>
                  <a:pt x="1897557" y="137801"/>
                  <a:pt x="1887024" y="129903"/>
                  <a:pt x="1877935" y="120265"/>
                </a:cubicBezTo>
                <a:cubicBezTo>
                  <a:pt x="1871119" y="113036"/>
                  <a:pt x="1871501" y="109487"/>
                  <a:pt x="1879083" y="109618"/>
                </a:cubicBezTo>
                <a:close/>
                <a:moveTo>
                  <a:pt x="845527" y="81631"/>
                </a:moveTo>
                <a:cubicBezTo>
                  <a:pt x="854539" y="80796"/>
                  <a:pt x="861440" y="83049"/>
                  <a:pt x="866232" y="88390"/>
                </a:cubicBezTo>
                <a:cubicBezTo>
                  <a:pt x="872621" y="95512"/>
                  <a:pt x="868236" y="101280"/>
                  <a:pt x="853078" y="105696"/>
                </a:cubicBezTo>
                <a:cubicBezTo>
                  <a:pt x="837919" y="110111"/>
                  <a:pt x="824642" y="112909"/>
                  <a:pt x="813247" y="114089"/>
                </a:cubicBezTo>
                <a:cubicBezTo>
                  <a:pt x="820057" y="121957"/>
                  <a:pt x="820525" y="126986"/>
                  <a:pt x="814651" y="129177"/>
                </a:cubicBezTo>
                <a:cubicBezTo>
                  <a:pt x="808777" y="131368"/>
                  <a:pt x="800652" y="135176"/>
                  <a:pt x="790275" y="140602"/>
                </a:cubicBezTo>
                <a:cubicBezTo>
                  <a:pt x="799824" y="144387"/>
                  <a:pt x="808845" y="151379"/>
                  <a:pt x="817337" y="161580"/>
                </a:cubicBezTo>
                <a:lnTo>
                  <a:pt x="824703" y="164531"/>
                </a:lnTo>
                <a:cubicBezTo>
                  <a:pt x="846760" y="140439"/>
                  <a:pt x="857361" y="124629"/>
                  <a:pt x="856506" y="117101"/>
                </a:cubicBezTo>
                <a:cubicBezTo>
                  <a:pt x="855651" y="109572"/>
                  <a:pt x="859307" y="107198"/>
                  <a:pt x="867473" y="109979"/>
                </a:cubicBezTo>
                <a:cubicBezTo>
                  <a:pt x="875640" y="112760"/>
                  <a:pt x="882476" y="117562"/>
                  <a:pt x="887984" y="124385"/>
                </a:cubicBezTo>
                <a:cubicBezTo>
                  <a:pt x="893491" y="131208"/>
                  <a:pt x="892922" y="135949"/>
                  <a:pt x="886275" y="138608"/>
                </a:cubicBezTo>
                <a:cubicBezTo>
                  <a:pt x="879628" y="141267"/>
                  <a:pt x="863370" y="152553"/>
                  <a:pt x="837501" y="172466"/>
                </a:cubicBezTo>
                <a:cubicBezTo>
                  <a:pt x="866965" y="189653"/>
                  <a:pt x="888184" y="200756"/>
                  <a:pt x="901159" y="205775"/>
                </a:cubicBezTo>
                <a:cubicBezTo>
                  <a:pt x="914134" y="210794"/>
                  <a:pt x="929327" y="215244"/>
                  <a:pt x="946737" y="219123"/>
                </a:cubicBezTo>
                <a:cubicBezTo>
                  <a:pt x="964148" y="223003"/>
                  <a:pt x="966539" y="226818"/>
                  <a:pt x="953910" y="230569"/>
                </a:cubicBezTo>
                <a:cubicBezTo>
                  <a:pt x="941281" y="234320"/>
                  <a:pt x="926980" y="237256"/>
                  <a:pt x="911007" y="239379"/>
                </a:cubicBezTo>
                <a:cubicBezTo>
                  <a:pt x="895034" y="241502"/>
                  <a:pt x="879841" y="234971"/>
                  <a:pt x="865428" y="219785"/>
                </a:cubicBezTo>
                <a:cubicBezTo>
                  <a:pt x="851016" y="204599"/>
                  <a:pt x="836179" y="190488"/>
                  <a:pt x="820918" y="177452"/>
                </a:cubicBezTo>
                <a:cubicBezTo>
                  <a:pt x="830278" y="197663"/>
                  <a:pt x="834958" y="216363"/>
                  <a:pt x="834958" y="233550"/>
                </a:cubicBezTo>
                <a:cubicBezTo>
                  <a:pt x="834958" y="250099"/>
                  <a:pt x="833388" y="263532"/>
                  <a:pt x="830247" y="273848"/>
                </a:cubicBezTo>
                <a:cubicBezTo>
                  <a:pt x="827107" y="284164"/>
                  <a:pt x="821607" y="292809"/>
                  <a:pt x="813746" y="299781"/>
                </a:cubicBezTo>
                <a:cubicBezTo>
                  <a:pt x="805885" y="306754"/>
                  <a:pt x="799716" y="306438"/>
                  <a:pt x="795239" y="298835"/>
                </a:cubicBezTo>
                <a:cubicBezTo>
                  <a:pt x="790763" y="291232"/>
                  <a:pt x="783258" y="283120"/>
                  <a:pt x="772725" y="274499"/>
                </a:cubicBezTo>
                <a:cubicBezTo>
                  <a:pt x="762191" y="265879"/>
                  <a:pt x="763521" y="262847"/>
                  <a:pt x="776713" y="265404"/>
                </a:cubicBezTo>
                <a:cubicBezTo>
                  <a:pt x="789905" y="267961"/>
                  <a:pt x="798631" y="267622"/>
                  <a:pt x="802890" y="264387"/>
                </a:cubicBezTo>
                <a:cubicBezTo>
                  <a:pt x="807150" y="261151"/>
                  <a:pt x="809490" y="252097"/>
                  <a:pt x="809910" y="237223"/>
                </a:cubicBezTo>
                <a:cubicBezTo>
                  <a:pt x="810331" y="222348"/>
                  <a:pt x="809802" y="210089"/>
                  <a:pt x="808323" y="200444"/>
                </a:cubicBezTo>
                <a:cubicBezTo>
                  <a:pt x="797010" y="215203"/>
                  <a:pt x="784825" y="227154"/>
                  <a:pt x="771769" y="236297"/>
                </a:cubicBezTo>
                <a:cubicBezTo>
                  <a:pt x="758712" y="245440"/>
                  <a:pt x="743611" y="251751"/>
                  <a:pt x="726465" y="255230"/>
                </a:cubicBezTo>
                <a:cubicBezTo>
                  <a:pt x="709318" y="258710"/>
                  <a:pt x="706300" y="256919"/>
                  <a:pt x="717410" y="249858"/>
                </a:cubicBezTo>
                <a:cubicBezTo>
                  <a:pt x="728520" y="242798"/>
                  <a:pt x="741834" y="233604"/>
                  <a:pt x="757352" y="222277"/>
                </a:cubicBezTo>
                <a:cubicBezTo>
                  <a:pt x="772871" y="210950"/>
                  <a:pt x="787195" y="196789"/>
                  <a:pt x="800326" y="179791"/>
                </a:cubicBezTo>
                <a:cubicBezTo>
                  <a:pt x="798848" y="175912"/>
                  <a:pt x="797763" y="172582"/>
                  <a:pt x="797071" y="169801"/>
                </a:cubicBezTo>
                <a:cubicBezTo>
                  <a:pt x="792554" y="175932"/>
                  <a:pt x="785252" y="182942"/>
                  <a:pt x="775166" y="190830"/>
                </a:cubicBezTo>
                <a:cubicBezTo>
                  <a:pt x="765081" y="198718"/>
                  <a:pt x="751858" y="204846"/>
                  <a:pt x="735499" y="209214"/>
                </a:cubicBezTo>
                <a:cubicBezTo>
                  <a:pt x="719139" y="213582"/>
                  <a:pt x="719190" y="210157"/>
                  <a:pt x="735652" y="198939"/>
                </a:cubicBezTo>
                <a:cubicBezTo>
                  <a:pt x="752113" y="187720"/>
                  <a:pt x="768136" y="172053"/>
                  <a:pt x="783723" y="151936"/>
                </a:cubicBezTo>
                <a:cubicBezTo>
                  <a:pt x="782461" y="150037"/>
                  <a:pt x="781396" y="148327"/>
                  <a:pt x="780528" y="146808"/>
                </a:cubicBezTo>
                <a:cubicBezTo>
                  <a:pt x="761388" y="157823"/>
                  <a:pt x="745008" y="163981"/>
                  <a:pt x="731389" y="165284"/>
                </a:cubicBezTo>
                <a:cubicBezTo>
                  <a:pt x="717769" y="166586"/>
                  <a:pt x="716511" y="163920"/>
                  <a:pt x="727614" y="157287"/>
                </a:cubicBezTo>
                <a:cubicBezTo>
                  <a:pt x="738717" y="150654"/>
                  <a:pt x="750305" y="143176"/>
                  <a:pt x="762378" y="134854"/>
                </a:cubicBezTo>
                <a:cubicBezTo>
                  <a:pt x="774451" y="126532"/>
                  <a:pt x="782848" y="120302"/>
                  <a:pt x="787568" y="116165"/>
                </a:cubicBezTo>
                <a:cubicBezTo>
                  <a:pt x="776608" y="116165"/>
                  <a:pt x="767696" y="113340"/>
                  <a:pt x="760832" y="107690"/>
                </a:cubicBezTo>
                <a:cubicBezTo>
                  <a:pt x="753968" y="102040"/>
                  <a:pt x="754843" y="98632"/>
                  <a:pt x="763456" y="97465"/>
                </a:cubicBezTo>
                <a:cubicBezTo>
                  <a:pt x="772070" y="96299"/>
                  <a:pt x="782810" y="94644"/>
                  <a:pt x="795677" y="92500"/>
                </a:cubicBezTo>
                <a:cubicBezTo>
                  <a:pt x="808543" y="90357"/>
                  <a:pt x="821922" y="87356"/>
                  <a:pt x="835813" y="83496"/>
                </a:cubicBezTo>
                <a:cubicBezTo>
                  <a:pt x="839285" y="82532"/>
                  <a:pt x="842523" y="81910"/>
                  <a:pt x="845527" y="81631"/>
                </a:cubicBezTo>
                <a:close/>
                <a:moveTo>
                  <a:pt x="526659" y="72386"/>
                </a:moveTo>
                <a:cubicBezTo>
                  <a:pt x="528009" y="72196"/>
                  <a:pt x="529725" y="72329"/>
                  <a:pt x="531809" y="72784"/>
                </a:cubicBezTo>
                <a:cubicBezTo>
                  <a:pt x="540145" y="74601"/>
                  <a:pt x="547033" y="77321"/>
                  <a:pt x="552472" y="80943"/>
                </a:cubicBezTo>
                <a:cubicBezTo>
                  <a:pt x="558549" y="84443"/>
                  <a:pt x="560313" y="88200"/>
                  <a:pt x="557763" y="92215"/>
                </a:cubicBezTo>
                <a:cubicBezTo>
                  <a:pt x="555212" y="96231"/>
                  <a:pt x="554572" y="111132"/>
                  <a:pt x="555840" y="136919"/>
                </a:cubicBezTo>
                <a:cubicBezTo>
                  <a:pt x="557108" y="162706"/>
                  <a:pt x="555782" y="180165"/>
                  <a:pt x="551862" y="189294"/>
                </a:cubicBezTo>
                <a:cubicBezTo>
                  <a:pt x="547942" y="198423"/>
                  <a:pt x="542811" y="199091"/>
                  <a:pt x="536469" y="191298"/>
                </a:cubicBezTo>
                <a:cubicBezTo>
                  <a:pt x="530127" y="183505"/>
                  <a:pt x="527597" y="175559"/>
                  <a:pt x="528879" y="167461"/>
                </a:cubicBezTo>
                <a:cubicBezTo>
                  <a:pt x="530161" y="159362"/>
                  <a:pt x="530802" y="150749"/>
                  <a:pt x="530802" y="141619"/>
                </a:cubicBezTo>
                <a:cubicBezTo>
                  <a:pt x="530802" y="131527"/>
                  <a:pt x="530595" y="121316"/>
                  <a:pt x="530182" y="110986"/>
                </a:cubicBezTo>
                <a:cubicBezTo>
                  <a:pt x="529768" y="100656"/>
                  <a:pt x="527852" y="91252"/>
                  <a:pt x="524433" y="82774"/>
                </a:cubicBezTo>
                <a:cubicBezTo>
                  <a:pt x="521870" y="76416"/>
                  <a:pt x="522612" y="72953"/>
                  <a:pt x="526659" y="72386"/>
                </a:cubicBezTo>
                <a:close/>
                <a:moveTo>
                  <a:pt x="1910021" y="68200"/>
                </a:moveTo>
                <a:cubicBezTo>
                  <a:pt x="1916990" y="67895"/>
                  <a:pt x="1923051" y="70535"/>
                  <a:pt x="1928204" y="76120"/>
                </a:cubicBezTo>
                <a:cubicBezTo>
                  <a:pt x="1935074" y="83568"/>
                  <a:pt x="1933718" y="87844"/>
                  <a:pt x="1924134" y="88950"/>
                </a:cubicBezTo>
                <a:cubicBezTo>
                  <a:pt x="1914551" y="90055"/>
                  <a:pt x="1899683" y="92914"/>
                  <a:pt x="1879532" y="97526"/>
                </a:cubicBezTo>
                <a:cubicBezTo>
                  <a:pt x="1859381" y="102138"/>
                  <a:pt x="1844206" y="105333"/>
                  <a:pt x="1834005" y="107110"/>
                </a:cubicBezTo>
                <a:cubicBezTo>
                  <a:pt x="1823804" y="108887"/>
                  <a:pt x="1814596" y="106218"/>
                  <a:pt x="1806383" y="99103"/>
                </a:cubicBezTo>
                <a:cubicBezTo>
                  <a:pt x="1798169" y="91988"/>
                  <a:pt x="1799075" y="88149"/>
                  <a:pt x="1809099" y="87586"/>
                </a:cubicBezTo>
                <a:cubicBezTo>
                  <a:pt x="1819124" y="87023"/>
                  <a:pt x="1834730" y="84619"/>
                  <a:pt x="1855919" y="80373"/>
                </a:cubicBezTo>
                <a:cubicBezTo>
                  <a:pt x="1877040" y="76141"/>
                  <a:pt x="1892650" y="72512"/>
                  <a:pt x="1902749" y="69487"/>
                </a:cubicBezTo>
                <a:cubicBezTo>
                  <a:pt x="1905274" y="68731"/>
                  <a:pt x="1907698" y="68302"/>
                  <a:pt x="1910021" y="68200"/>
                </a:cubicBezTo>
                <a:close/>
                <a:moveTo>
                  <a:pt x="474877" y="42684"/>
                </a:moveTo>
                <a:cubicBezTo>
                  <a:pt x="477668" y="42491"/>
                  <a:pt x="480815" y="42967"/>
                  <a:pt x="484318" y="44114"/>
                </a:cubicBezTo>
                <a:cubicBezTo>
                  <a:pt x="491324" y="46406"/>
                  <a:pt x="497869" y="50059"/>
                  <a:pt x="503953" y="55071"/>
                </a:cubicBezTo>
                <a:cubicBezTo>
                  <a:pt x="510037" y="60083"/>
                  <a:pt x="510929" y="65190"/>
                  <a:pt x="506629" y="70393"/>
                </a:cubicBezTo>
                <a:cubicBezTo>
                  <a:pt x="502329" y="75595"/>
                  <a:pt x="499975" y="83229"/>
                  <a:pt x="499569" y="93294"/>
                </a:cubicBezTo>
                <a:cubicBezTo>
                  <a:pt x="499162" y="103359"/>
                  <a:pt x="499172" y="117104"/>
                  <a:pt x="499599" y="134528"/>
                </a:cubicBezTo>
                <a:cubicBezTo>
                  <a:pt x="500026" y="151953"/>
                  <a:pt x="500677" y="169401"/>
                  <a:pt x="501552" y="186872"/>
                </a:cubicBezTo>
                <a:cubicBezTo>
                  <a:pt x="502427" y="204344"/>
                  <a:pt x="502865" y="218201"/>
                  <a:pt x="502865" y="228443"/>
                </a:cubicBezTo>
                <a:cubicBezTo>
                  <a:pt x="502865" y="240298"/>
                  <a:pt x="498558" y="251788"/>
                  <a:pt x="489944" y="262911"/>
                </a:cubicBezTo>
                <a:cubicBezTo>
                  <a:pt x="481330" y="274035"/>
                  <a:pt x="475633" y="275493"/>
                  <a:pt x="472852" y="267286"/>
                </a:cubicBezTo>
                <a:cubicBezTo>
                  <a:pt x="470071" y="259079"/>
                  <a:pt x="463713" y="249903"/>
                  <a:pt x="453776" y="239756"/>
                </a:cubicBezTo>
                <a:cubicBezTo>
                  <a:pt x="443840" y="229609"/>
                  <a:pt x="443189" y="225177"/>
                  <a:pt x="451823" y="226459"/>
                </a:cubicBezTo>
                <a:cubicBezTo>
                  <a:pt x="460457" y="227741"/>
                  <a:pt x="466439" y="228443"/>
                  <a:pt x="469769" y="228565"/>
                </a:cubicBezTo>
                <a:cubicBezTo>
                  <a:pt x="473100" y="228687"/>
                  <a:pt x="475165" y="222901"/>
                  <a:pt x="475965" y="211208"/>
                </a:cubicBezTo>
                <a:cubicBezTo>
                  <a:pt x="476766" y="199515"/>
                  <a:pt x="477166" y="183556"/>
                  <a:pt x="477166" y="163330"/>
                </a:cubicBezTo>
                <a:cubicBezTo>
                  <a:pt x="477166" y="142983"/>
                  <a:pt x="476952" y="122913"/>
                  <a:pt x="476525" y="103122"/>
                </a:cubicBezTo>
                <a:cubicBezTo>
                  <a:pt x="476098" y="83330"/>
                  <a:pt x="475440" y="72044"/>
                  <a:pt x="474551" y="69263"/>
                </a:cubicBezTo>
                <a:cubicBezTo>
                  <a:pt x="473663" y="66483"/>
                  <a:pt x="467663" y="65720"/>
                  <a:pt x="456554" y="66974"/>
                </a:cubicBezTo>
                <a:cubicBezTo>
                  <a:pt x="445444" y="68229"/>
                  <a:pt x="424276" y="71264"/>
                  <a:pt x="393049" y="76080"/>
                </a:cubicBezTo>
                <a:cubicBezTo>
                  <a:pt x="393049" y="111335"/>
                  <a:pt x="392825" y="138381"/>
                  <a:pt x="392377" y="157216"/>
                </a:cubicBezTo>
                <a:lnTo>
                  <a:pt x="389066" y="205854"/>
                </a:lnTo>
                <a:lnTo>
                  <a:pt x="391106" y="202510"/>
                </a:lnTo>
                <a:cubicBezTo>
                  <a:pt x="399279" y="191122"/>
                  <a:pt x="408811" y="174779"/>
                  <a:pt x="419704" y="153482"/>
                </a:cubicBezTo>
                <a:cubicBezTo>
                  <a:pt x="411579" y="139334"/>
                  <a:pt x="404016" y="126359"/>
                  <a:pt x="397017" y="114557"/>
                </a:cubicBezTo>
                <a:cubicBezTo>
                  <a:pt x="390017" y="102755"/>
                  <a:pt x="392374" y="100456"/>
                  <a:pt x="404087" y="107659"/>
                </a:cubicBezTo>
                <a:cubicBezTo>
                  <a:pt x="415801" y="114862"/>
                  <a:pt x="424594" y="123178"/>
                  <a:pt x="430468" y="132605"/>
                </a:cubicBezTo>
                <a:cubicBezTo>
                  <a:pt x="433507" y="124724"/>
                  <a:pt x="435667" y="117036"/>
                  <a:pt x="436949" y="109541"/>
                </a:cubicBezTo>
                <a:cubicBezTo>
                  <a:pt x="438231" y="102047"/>
                  <a:pt x="438231" y="94444"/>
                  <a:pt x="436949" y="86732"/>
                </a:cubicBezTo>
                <a:cubicBezTo>
                  <a:pt x="435667" y="79020"/>
                  <a:pt x="439279" y="76758"/>
                  <a:pt x="447784" y="79946"/>
                </a:cubicBezTo>
                <a:cubicBezTo>
                  <a:pt x="456289" y="83134"/>
                  <a:pt x="463126" y="87003"/>
                  <a:pt x="468294" y="91554"/>
                </a:cubicBezTo>
                <a:cubicBezTo>
                  <a:pt x="473463" y="96105"/>
                  <a:pt x="474022" y="100846"/>
                  <a:pt x="469973" y="105777"/>
                </a:cubicBezTo>
                <a:cubicBezTo>
                  <a:pt x="465924" y="110708"/>
                  <a:pt x="462305" y="116907"/>
                  <a:pt x="459117" y="124375"/>
                </a:cubicBezTo>
                <a:cubicBezTo>
                  <a:pt x="455930" y="131842"/>
                  <a:pt x="452206" y="140968"/>
                  <a:pt x="447947" y="151752"/>
                </a:cubicBezTo>
                <a:cubicBezTo>
                  <a:pt x="454594" y="159824"/>
                  <a:pt x="459874" y="168533"/>
                  <a:pt x="463787" y="177879"/>
                </a:cubicBezTo>
                <a:cubicBezTo>
                  <a:pt x="467701" y="187225"/>
                  <a:pt x="466738" y="196300"/>
                  <a:pt x="460898" y="205104"/>
                </a:cubicBezTo>
                <a:cubicBezTo>
                  <a:pt x="455058" y="213908"/>
                  <a:pt x="449964" y="213016"/>
                  <a:pt x="445617" y="202428"/>
                </a:cubicBezTo>
                <a:cubicBezTo>
                  <a:pt x="441269" y="191841"/>
                  <a:pt x="436857" y="181385"/>
                  <a:pt x="432381" y="171062"/>
                </a:cubicBezTo>
                <a:cubicBezTo>
                  <a:pt x="424242" y="186459"/>
                  <a:pt x="413285" y="198396"/>
                  <a:pt x="399509" y="206874"/>
                </a:cubicBezTo>
                <a:cubicBezTo>
                  <a:pt x="396065" y="208994"/>
                  <a:pt x="393307" y="210492"/>
                  <a:pt x="391235" y="211370"/>
                </a:cubicBezTo>
                <a:lnTo>
                  <a:pt x="388658" y="211848"/>
                </a:lnTo>
                <a:lnTo>
                  <a:pt x="388349" y="216397"/>
                </a:lnTo>
                <a:cubicBezTo>
                  <a:pt x="386110" y="237016"/>
                  <a:pt x="381980" y="247596"/>
                  <a:pt x="375957" y="248139"/>
                </a:cubicBezTo>
                <a:cubicBezTo>
                  <a:pt x="369934" y="248682"/>
                  <a:pt x="365719" y="243659"/>
                  <a:pt x="363311" y="233072"/>
                </a:cubicBezTo>
                <a:cubicBezTo>
                  <a:pt x="360903" y="222484"/>
                  <a:pt x="361615" y="209675"/>
                  <a:pt x="365447" y="194645"/>
                </a:cubicBezTo>
                <a:cubicBezTo>
                  <a:pt x="369279" y="179615"/>
                  <a:pt x="371409" y="156558"/>
                  <a:pt x="371836" y="125474"/>
                </a:cubicBezTo>
                <a:cubicBezTo>
                  <a:pt x="372264" y="94389"/>
                  <a:pt x="370348" y="74187"/>
                  <a:pt x="366088" y="64868"/>
                </a:cubicBezTo>
                <a:cubicBezTo>
                  <a:pt x="361829" y="55549"/>
                  <a:pt x="363148" y="51785"/>
                  <a:pt x="370046" y="53575"/>
                </a:cubicBezTo>
                <a:cubicBezTo>
                  <a:pt x="376944" y="55366"/>
                  <a:pt x="382566" y="56858"/>
                  <a:pt x="386914" y="58052"/>
                </a:cubicBezTo>
                <a:cubicBezTo>
                  <a:pt x="391262" y="59246"/>
                  <a:pt x="401147" y="59008"/>
                  <a:pt x="416571" y="57340"/>
                </a:cubicBezTo>
                <a:cubicBezTo>
                  <a:pt x="446414" y="52361"/>
                  <a:pt x="463414" y="48339"/>
                  <a:pt x="467572" y="45274"/>
                </a:cubicBezTo>
                <a:cubicBezTo>
                  <a:pt x="469651" y="43741"/>
                  <a:pt x="472086" y="42878"/>
                  <a:pt x="474877" y="42684"/>
                </a:cubicBezTo>
                <a:close/>
                <a:moveTo>
                  <a:pt x="1855705" y="26269"/>
                </a:moveTo>
                <a:cubicBezTo>
                  <a:pt x="1860148" y="26567"/>
                  <a:pt x="1865103" y="27591"/>
                  <a:pt x="1870569" y="29341"/>
                </a:cubicBezTo>
                <a:cubicBezTo>
                  <a:pt x="1882656" y="31349"/>
                  <a:pt x="1888428" y="38023"/>
                  <a:pt x="1887885" y="49363"/>
                </a:cubicBezTo>
                <a:cubicBezTo>
                  <a:pt x="1887342" y="60704"/>
                  <a:pt x="1878169" y="60480"/>
                  <a:pt x="1860365" y="48692"/>
                </a:cubicBezTo>
                <a:cubicBezTo>
                  <a:pt x="1842561" y="36904"/>
                  <a:pt x="1837077" y="29857"/>
                  <a:pt x="1843914" y="27551"/>
                </a:cubicBezTo>
                <a:cubicBezTo>
                  <a:pt x="1847332" y="26398"/>
                  <a:pt x="1851263" y="25970"/>
                  <a:pt x="1855705" y="26269"/>
                </a:cubicBezTo>
                <a:close/>
                <a:moveTo>
                  <a:pt x="1414882" y="26180"/>
                </a:moveTo>
                <a:cubicBezTo>
                  <a:pt x="1417716" y="26049"/>
                  <a:pt x="1422305" y="27469"/>
                  <a:pt x="1428650" y="30440"/>
                </a:cubicBezTo>
                <a:cubicBezTo>
                  <a:pt x="1441340" y="36382"/>
                  <a:pt x="1448814" y="43296"/>
                  <a:pt x="1451073" y="51184"/>
                </a:cubicBezTo>
                <a:cubicBezTo>
                  <a:pt x="1453332" y="59073"/>
                  <a:pt x="1452419" y="66554"/>
                  <a:pt x="1448336" y="73628"/>
                </a:cubicBezTo>
                <a:cubicBezTo>
                  <a:pt x="1444253" y="80702"/>
                  <a:pt x="1438770" y="80082"/>
                  <a:pt x="1431885" y="71766"/>
                </a:cubicBezTo>
                <a:cubicBezTo>
                  <a:pt x="1425001" y="63451"/>
                  <a:pt x="1420236" y="56200"/>
                  <a:pt x="1417591" y="50015"/>
                </a:cubicBezTo>
                <a:cubicBezTo>
                  <a:pt x="1414987" y="43951"/>
                  <a:pt x="1413006" y="37687"/>
                  <a:pt x="1411650" y="31224"/>
                </a:cubicBezTo>
                <a:cubicBezTo>
                  <a:pt x="1410971" y="27992"/>
                  <a:pt x="1412049" y="26310"/>
                  <a:pt x="1414882" y="26180"/>
                </a:cubicBezTo>
                <a:close/>
                <a:moveTo>
                  <a:pt x="1467234" y="18890"/>
                </a:moveTo>
                <a:cubicBezTo>
                  <a:pt x="1469893" y="18763"/>
                  <a:pt x="1474307" y="20307"/>
                  <a:pt x="1480475" y="23522"/>
                </a:cubicBezTo>
                <a:cubicBezTo>
                  <a:pt x="1492813" y="29952"/>
                  <a:pt x="1499436" y="37823"/>
                  <a:pt x="1500345" y="47135"/>
                </a:cubicBezTo>
                <a:cubicBezTo>
                  <a:pt x="1501254" y="56448"/>
                  <a:pt x="1499239" y="63685"/>
                  <a:pt x="1494301" y="68846"/>
                </a:cubicBezTo>
                <a:cubicBezTo>
                  <a:pt x="1489364" y="74008"/>
                  <a:pt x="1484942" y="73489"/>
                  <a:pt x="1481035" y="67290"/>
                </a:cubicBezTo>
                <a:cubicBezTo>
                  <a:pt x="1477128" y="61090"/>
                  <a:pt x="1473757" y="54220"/>
                  <a:pt x="1470922" y="46678"/>
                </a:cubicBezTo>
                <a:cubicBezTo>
                  <a:pt x="1468358" y="38688"/>
                  <a:pt x="1466225" y="31224"/>
                  <a:pt x="1464523" y="24285"/>
                </a:cubicBezTo>
                <a:cubicBezTo>
                  <a:pt x="1463672" y="20816"/>
                  <a:pt x="1464575" y="19017"/>
                  <a:pt x="1467234" y="18890"/>
                </a:cubicBezTo>
                <a:close/>
                <a:moveTo>
                  <a:pt x="570797" y="17889"/>
                </a:moveTo>
                <a:cubicBezTo>
                  <a:pt x="572447" y="17749"/>
                  <a:pt x="574587" y="17962"/>
                  <a:pt x="577215" y="18527"/>
                </a:cubicBezTo>
                <a:cubicBezTo>
                  <a:pt x="587728" y="20785"/>
                  <a:pt x="596633" y="24655"/>
                  <a:pt x="603931" y="30135"/>
                </a:cubicBezTo>
                <a:cubicBezTo>
                  <a:pt x="611460" y="35344"/>
                  <a:pt x="613308" y="40767"/>
                  <a:pt x="609476" y="46403"/>
                </a:cubicBezTo>
                <a:cubicBezTo>
                  <a:pt x="605644" y="52039"/>
                  <a:pt x="603728" y="67608"/>
                  <a:pt x="603728" y="93111"/>
                </a:cubicBezTo>
                <a:cubicBezTo>
                  <a:pt x="603728" y="120594"/>
                  <a:pt x="603931" y="144241"/>
                  <a:pt x="604338" y="164053"/>
                </a:cubicBezTo>
                <a:cubicBezTo>
                  <a:pt x="604745" y="183864"/>
                  <a:pt x="605810" y="203469"/>
                  <a:pt x="607533" y="222867"/>
                </a:cubicBezTo>
                <a:cubicBezTo>
                  <a:pt x="609256" y="242265"/>
                  <a:pt x="608771" y="256451"/>
                  <a:pt x="606078" y="265424"/>
                </a:cubicBezTo>
                <a:cubicBezTo>
                  <a:pt x="603385" y="274398"/>
                  <a:pt x="598448" y="282408"/>
                  <a:pt x="591265" y="289455"/>
                </a:cubicBezTo>
                <a:cubicBezTo>
                  <a:pt x="584082" y="296502"/>
                  <a:pt x="578470" y="295084"/>
                  <a:pt x="574427" y="285202"/>
                </a:cubicBezTo>
                <a:cubicBezTo>
                  <a:pt x="570385" y="275320"/>
                  <a:pt x="563165" y="265082"/>
                  <a:pt x="552767" y="254488"/>
                </a:cubicBezTo>
                <a:cubicBezTo>
                  <a:pt x="542370" y="243893"/>
                  <a:pt x="542505" y="239905"/>
                  <a:pt x="553174" y="242523"/>
                </a:cubicBezTo>
                <a:cubicBezTo>
                  <a:pt x="563843" y="245141"/>
                  <a:pt x="570582" y="246630"/>
                  <a:pt x="573390" y="246989"/>
                </a:cubicBezTo>
                <a:cubicBezTo>
                  <a:pt x="576198" y="247349"/>
                  <a:pt x="578100" y="245802"/>
                  <a:pt x="579097" y="242350"/>
                </a:cubicBezTo>
                <a:cubicBezTo>
                  <a:pt x="580094" y="238898"/>
                  <a:pt x="580593" y="215536"/>
                  <a:pt x="580593" y="172263"/>
                </a:cubicBezTo>
                <a:cubicBezTo>
                  <a:pt x="580593" y="129017"/>
                  <a:pt x="579969" y="96522"/>
                  <a:pt x="578721" y="74778"/>
                </a:cubicBezTo>
                <a:cubicBezTo>
                  <a:pt x="577473" y="53033"/>
                  <a:pt x="574282" y="37657"/>
                  <a:pt x="569147" y="28650"/>
                </a:cubicBezTo>
                <a:cubicBezTo>
                  <a:pt x="565296" y="21894"/>
                  <a:pt x="565846" y="18307"/>
                  <a:pt x="570797" y="17889"/>
                </a:cubicBezTo>
                <a:close/>
                <a:moveTo>
                  <a:pt x="2194054" y="17477"/>
                </a:moveTo>
                <a:cubicBezTo>
                  <a:pt x="2195840" y="17422"/>
                  <a:pt x="2198048" y="17786"/>
                  <a:pt x="2200678" y="18567"/>
                </a:cubicBezTo>
                <a:cubicBezTo>
                  <a:pt x="2211198" y="21694"/>
                  <a:pt x="2219096" y="25333"/>
                  <a:pt x="2224373" y="29484"/>
                </a:cubicBezTo>
                <a:cubicBezTo>
                  <a:pt x="2229650" y="33635"/>
                  <a:pt x="2230271" y="38193"/>
                  <a:pt x="2226235" y="43157"/>
                </a:cubicBezTo>
                <a:cubicBezTo>
                  <a:pt x="2222199" y="48122"/>
                  <a:pt x="2217431" y="56098"/>
                  <a:pt x="2211931" y="67086"/>
                </a:cubicBezTo>
                <a:cubicBezTo>
                  <a:pt x="2206430" y="78074"/>
                  <a:pt x="2198321" y="89279"/>
                  <a:pt x="2187605" y="100700"/>
                </a:cubicBezTo>
                <a:cubicBezTo>
                  <a:pt x="2214423" y="99954"/>
                  <a:pt x="2231003" y="97214"/>
                  <a:pt x="2237345" y="92480"/>
                </a:cubicBezTo>
                <a:cubicBezTo>
                  <a:pt x="2243686" y="87746"/>
                  <a:pt x="2251035" y="87203"/>
                  <a:pt x="2259391" y="90852"/>
                </a:cubicBezTo>
                <a:cubicBezTo>
                  <a:pt x="2267747" y="94501"/>
                  <a:pt x="2274472" y="99062"/>
                  <a:pt x="2279566" y="104536"/>
                </a:cubicBezTo>
                <a:cubicBezTo>
                  <a:pt x="2284660" y="110009"/>
                  <a:pt x="2285043" y="115103"/>
                  <a:pt x="2280716" y="119817"/>
                </a:cubicBezTo>
                <a:cubicBezTo>
                  <a:pt x="2276388" y="124531"/>
                  <a:pt x="2273387" y="135708"/>
                  <a:pt x="2271712" y="153350"/>
                </a:cubicBezTo>
                <a:cubicBezTo>
                  <a:pt x="2270036" y="170991"/>
                  <a:pt x="2268561" y="188734"/>
                  <a:pt x="2267286" y="206579"/>
                </a:cubicBezTo>
                <a:cubicBezTo>
                  <a:pt x="2266011" y="224424"/>
                  <a:pt x="2262247" y="239817"/>
                  <a:pt x="2255993" y="252758"/>
                </a:cubicBezTo>
                <a:cubicBezTo>
                  <a:pt x="2249740" y="265699"/>
                  <a:pt x="2240037" y="275537"/>
                  <a:pt x="2226886" y="282272"/>
                </a:cubicBezTo>
                <a:cubicBezTo>
                  <a:pt x="2213735" y="289007"/>
                  <a:pt x="2206661" y="287315"/>
                  <a:pt x="2205664" y="277195"/>
                </a:cubicBezTo>
                <a:cubicBezTo>
                  <a:pt x="2204666" y="267076"/>
                  <a:pt x="2199254" y="255559"/>
                  <a:pt x="2189426" y="242645"/>
                </a:cubicBezTo>
                <a:cubicBezTo>
                  <a:pt x="2179598" y="229731"/>
                  <a:pt x="2180928" y="226299"/>
                  <a:pt x="2193414" y="232349"/>
                </a:cubicBezTo>
                <a:cubicBezTo>
                  <a:pt x="2205901" y="238399"/>
                  <a:pt x="2214620" y="241804"/>
                  <a:pt x="2219571" y="242564"/>
                </a:cubicBezTo>
                <a:cubicBezTo>
                  <a:pt x="2224522" y="243323"/>
                  <a:pt x="2229131" y="238776"/>
                  <a:pt x="2233397" y="228921"/>
                </a:cubicBezTo>
                <a:cubicBezTo>
                  <a:pt x="2237663" y="219066"/>
                  <a:pt x="2240648" y="204141"/>
                  <a:pt x="2242350" y="184146"/>
                </a:cubicBezTo>
                <a:cubicBezTo>
                  <a:pt x="2244053" y="164151"/>
                  <a:pt x="2244904" y="147425"/>
                  <a:pt x="2244904" y="133969"/>
                </a:cubicBezTo>
                <a:cubicBezTo>
                  <a:pt x="2244904" y="121828"/>
                  <a:pt x="2243734" y="114974"/>
                  <a:pt x="2241394" y="113407"/>
                </a:cubicBezTo>
                <a:cubicBezTo>
                  <a:pt x="2239054" y="111841"/>
                  <a:pt x="2233238" y="112224"/>
                  <a:pt x="2223946" y="114557"/>
                </a:cubicBezTo>
                <a:lnTo>
                  <a:pt x="2197331" y="121231"/>
                </a:lnTo>
                <a:cubicBezTo>
                  <a:pt x="2190874" y="122113"/>
                  <a:pt x="2185136" y="119997"/>
                  <a:pt x="2180117" y="114883"/>
                </a:cubicBezTo>
                <a:cubicBezTo>
                  <a:pt x="2167135" y="129628"/>
                  <a:pt x="2153621" y="140975"/>
                  <a:pt x="2139575" y="148924"/>
                </a:cubicBezTo>
                <a:cubicBezTo>
                  <a:pt x="2136063" y="150912"/>
                  <a:pt x="2133419" y="152121"/>
                  <a:pt x="2131643" y="152552"/>
                </a:cubicBezTo>
                <a:lnTo>
                  <a:pt x="2130070" y="151953"/>
                </a:lnTo>
                <a:lnTo>
                  <a:pt x="2129769" y="157216"/>
                </a:lnTo>
                <a:cubicBezTo>
                  <a:pt x="2129575" y="164151"/>
                  <a:pt x="2129689" y="172724"/>
                  <a:pt x="2130113" y="182935"/>
                </a:cubicBezTo>
                <a:cubicBezTo>
                  <a:pt x="2130961" y="203357"/>
                  <a:pt x="2130289" y="218822"/>
                  <a:pt x="2128098" y="229328"/>
                </a:cubicBezTo>
                <a:cubicBezTo>
                  <a:pt x="2125908" y="239834"/>
                  <a:pt x="2122964" y="248285"/>
                  <a:pt x="2119268" y="254681"/>
                </a:cubicBezTo>
                <a:cubicBezTo>
                  <a:pt x="2115571" y="261077"/>
                  <a:pt x="2111614" y="261172"/>
                  <a:pt x="2107395" y="254966"/>
                </a:cubicBezTo>
                <a:cubicBezTo>
                  <a:pt x="2103176" y="248760"/>
                  <a:pt x="2099948" y="243605"/>
                  <a:pt x="2097709" y="239501"/>
                </a:cubicBezTo>
                <a:cubicBezTo>
                  <a:pt x="2095471" y="235398"/>
                  <a:pt x="2093284" y="233180"/>
                  <a:pt x="2091147" y="232848"/>
                </a:cubicBezTo>
                <a:cubicBezTo>
                  <a:pt x="2089011" y="232515"/>
                  <a:pt x="2078393" y="233909"/>
                  <a:pt x="2059293" y="237029"/>
                </a:cubicBezTo>
                <a:cubicBezTo>
                  <a:pt x="2054844" y="256047"/>
                  <a:pt x="2049767" y="261250"/>
                  <a:pt x="2044063" y="252636"/>
                </a:cubicBezTo>
                <a:cubicBezTo>
                  <a:pt x="2038359" y="244022"/>
                  <a:pt x="2035507" y="232553"/>
                  <a:pt x="2035507" y="218228"/>
                </a:cubicBezTo>
                <a:cubicBezTo>
                  <a:pt x="2035507" y="204731"/>
                  <a:pt x="2035090" y="187961"/>
                  <a:pt x="2034255" y="167919"/>
                </a:cubicBezTo>
                <a:cubicBezTo>
                  <a:pt x="2033421" y="147876"/>
                  <a:pt x="2030444" y="133368"/>
                  <a:pt x="2025323" y="124395"/>
                </a:cubicBezTo>
                <a:cubicBezTo>
                  <a:pt x="2020202" y="115422"/>
                  <a:pt x="2021073" y="110935"/>
                  <a:pt x="2027937" y="110935"/>
                </a:cubicBezTo>
                <a:cubicBezTo>
                  <a:pt x="2032468" y="110935"/>
                  <a:pt x="2037765" y="111349"/>
                  <a:pt x="2043829" y="112176"/>
                </a:cubicBezTo>
                <a:cubicBezTo>
                  <a:pt x="2050340" y="103997"/>
                  <a:pt x="2057604" y="91347"/>
                  <a:pt x="2065621" y="74228"/>
                </a:cubicBezTo>
                <a:cubicBezTo>
                  <a:pt x="2073638" y="57109"/>
                  <a:pt x="2076158" y="43622"/>
                  <a:pt x="2073180" y="33767"/>
                </a:cubicBezTo>
                <a:cubicBezTo>
                  <a:pt x="2070203" y="23912"/>
                  <a:pt x="2077701" y="22884"/>
                  <a:pt x="2095675" y="30684"/>
                </a:cubicBezTo>
                <a:cubicBezTo>
                  <a:pt x="2111003" y="38091"/>
                  <a:pt x="2115741" y="44612"/>
                  <a:pt x="2109887" y="50248"/>
                </a:cubicBezTo>
                <a:cubicBezTo>
                  <a:pt x="2104034" y="55885"/>
                  <a:pt x="2097730" y="63769"/>
                  <a:pt x="2090974" y="73903"/>
                </a:cubicBezTo>
                <a:cubicBezTo>
                  <a:pt x="2084219" y="84036"/>
                  <a:pt x="2073869" y="96794"/>
                  <a:pt x="2059924" y="112176"/>
                </a:cubicBezTo>
                <a:cubicBezTo>
                  <a:pt x="2076338" y="109816"/>
                  <a:pt x="2087746" y="105821"/>
                  <a:pt x="2094149" y="100192"/>
                </a:cubicBezTo>
                <a:cubicBezTo>
                  <a:pt x="2100551" y="94562"/>
                  <a:pt x="2107483" y="93565"/>
                  <a:pt x="2114944" y="97201"/>
                </a:cubicBezTo>
                <a:cubicBezTo>
                  <a:pt x="2122404" y="100836"/>
                  <a:pt x="2128933" y="104621"/>
                  <a:pt x="2134528" y="108555"/>
                </a:cubicBezTo>
                <a:cubicBezTo>
                  <a:pt x="2140124" y="112488"/>
                  <a:pt x="2141389" y="117104"/>
                  <a:pt x="2138323" y="122401"/>
                </a:cubicBezTo>
                <a:cubicBezTo>
                  <a:pt x="2135257" y="127698"/>
                  <a:pt x="2132911" y="134006"/>
                  <a:pt x="2131283" y="141324"/>
                </a:cubicBezTo>
                <a:cubicBezTo>
                  <a:pt x="2130876" y="143154"/>
                  <a:pt x="2130546" y="145393"/>
                  <a:pt x="2130294" y="148042"/>
                </a:cubicBezTo>
                <a:lnTo>
                  <a:pt x="2130274" y="148394"/>
                </a:lnTo>
                <a:lnTo>
                  <a:pt x="2131399" y="145807"/>
                </a:lnTo>
                <a:cubicBezTo>
                  <a:pt x="2133093" y="143127"/>
                  <a:pt x="2135656" y="139669"/>
                  <a:pt x="2139086" y="135434"/>
                </a:cubicBezTo>
                <a:cubicBezTo>
                  <a:pt x="2152807" y="118491"/>
                  <a:pt x="2165362" y="99124"/>
                  <a:pt x="2176750" y="77331"/>
                </a:cubicBezTo>
                <a:cubicBezTo>
                  <a:pt x="2188137" y="55539"/>
                  <a:pt x="2192343" y="39515"/>
                  <a:pt x="2189365" y="29260"/>
                </a:cubicBezTo>
                <a:cubicBezTo>
                  <a:pt x="2187132" y="21569"/>
                  <a:pt x="2188695" y="17641"/>
                  <a:pt x="2194054" y="17477"/>
                </a:cubicBezTo>
                <a:close/>
                <a:moveTo>
                  <a:pt x="1733126" y="13262"/>
                </a:moveTo>
                <a:cubicBezTo>
                  <a:pt x="1734055" y="12991"/>
                  <a:pt x="1735281" y="13026"/>
                  <a:pt x="1736804" y="13368"/>
                </a:cubicBezTo>
                <a:cubicBezTo>
                  <a:pt x="1742895" y="14739"/>
                  <a:pt x="1750583" y="17614"/>
                  <a:pt x="1759868" y="21996"/>
                </a:cubicBezTo>
                <a:cubicBezTo>
                  <a:pt x="1769153" y="26377"/>
                  <a:pt x="1771653" y="31902"/>
                  <a:pt x="1767366" y="38569"/>
                </a:cubicBezTo>
                <a:cubicBezTo>
                  <a:pt x="1763080" y="45236"/>
                  <a:pt x="1760543" y="65947"/>
                  <a:pt x="1759756" y="100700"/>
                </a:cubicBezTo>
                <a:cubicBezTo>
                  <a:pt x="1768126" y="99140"/>
                  <a:pt x="1774396" y="97472"/>
                  <a:pt x="1778568" y="95695"/>
                </a:cubicBezTo>
                <a:cubicBezTo>
                  <a:pt x="1782739" y="93918"/>
                  <a:pt x="1787666" y="95861"/>
                  <a:pt x="1793350" y="101524"/>
                </a:cubicBezTo>
                <a:cubicBezTo>
                  <a:pt x="1799034" y="107188"/>
                  <a:pt x="1798657" y="111447"/>
                  <a:pt x="1792221" y="114303"/>
                </a:cubicBezTo>
                <a:cubicBezTo>
                  <a:pt x="1785784" y="117158"/>
                  <a:pt x="1774874" y="120119"/>
                  <a:pt x="1759492" y="123184"/>
                </a:cubicBezTo>
                <a:cubicBezTo>
                  <a:pt x="1758813" y="133372"/>
                  <a:pt x="1758474" y="143023"/>
                  <a:pt x="1758474" y="152139"/>
                </a:cubicBezTo>
                <a:cubicBezTo>
                  <a:pt x="1767142" y="152858"/>
                  <a:pt x="1774417" y="154944"/>
                  <a:pt x="1780297" y="158396"/>
                </a:cubicBezTo>
                <a:cubicBezTo>
                  <a:pt x="1786178" y="161848"/>
                  <a:pt x="1788555" y="168227"/>
                  <a:pt x="1787429" y="177533"/>
                </a:cubicBezTo>
                <a:cubicBezTo>
                  <a:pt x="1786303" y="186839"/>
                  <a:pt x="1781559" y="188965"/>
                  <a:pt x="1773196" y="183912"/>
                </a:cubicBezTo>
                <a:cubicBezTo>
                  <a:pt x="1764833" y="178859"/>
                  <a:pt x="1759926" y="173301"/>
                  <a:pt x="1758474" y="167237"/>
                </a:cubicBezTo>
                <a:lnTo>
                  <a:pt x="1758474" y="233550"/>
                </a:lnTo>
                <a:cubicBezTo>
                  <a:pt x="1758474" y="253382"/>
                  <a:pt x="1756477" y="269419"/>
                  <a:pt x="1752482" y="281662"/>
                </a:cubicBezTo>
                <a:cubicBezTo>
                  <a:pt x="1748487" y="293904"/>
                  <a:pt x="1743353" y="294128"/>
                  <a:pt x="1737079" y="282333"/>
                </a:cubicBezTo>
                <a:cubicBezTo>
                  <a:pt x="1730805" y="270538"/>
                  <a:pt x="1728312" y="261938"/>
                  <a:pt x="1729601" y="256532"/>
                </a:cubicBezTo>
                <a:cubicBezTo>
                  <a:pt x="1730890" y="251127"/>
                  <a:pt x="1732382" y="241221"/>
                  <a:pt x="1734078" y="226815"/>
                </a:cubicBezTo>
                <a:cubicBezTo>
                  <a:pt x="1735773" y="212409"/>
                  <a:pt x="1737041" y="188297"/>
                  <a:pt x="1737883" y="154479"/>
                </a:cubicBezTo>
                <a:cubicBezTo>
                  <a:pt x="1728957" y="178150"/>
                  <a:pt x="1718644" y="196053"/>
                  <a:pt x="1706944" y="208187"/>
                </a:cubicBezTo>
                <a:cubicBezTo>
                  <a:pt x="1695244" y="220321"/>
                  <a:pt x="1684497" y="228873"/>
                  <a:pt x="1674703" y="233845"/>
                </a:cubicBezTo>
                <a:cubicBezTo>
                  <a:pt x="1664909" y="238817"/>
                  <a:pt x="1664306" y="235608"/>
                  <a:pt x="1672892" y="224220"/>
                </a:cubicBezTo>
                <a:cubicBezTo>
                  <a:pt x="1681479" y="212833"/>
                  <a:pt x="1691510" y="197999"/>
                  <a:pt x="1702986" y="179720"/>
                </a:cubicBezTo>
                <a:cubicBezTo>
                  <a:pt x="1714462" y="161441"/>
                  <a:pt x="1723117" y="144936"/>
                  <a:pt x="1728950" y="130204"/>
                </a:cubicBezTo>
                <a:cubicBezTo>
                  <a:pt x="1720472" y="134355"/>
                  <a:pt x="1712662" y="137096"/>
                  <a:pt x="1705520" y="138425"/>
                </a:cubicBezTo>
                <a:cubicBezTo>
                  <a:pt x="1698378" y="139754"/>
                  <a:pt x="1690920" y="136963"/>
                  <a:pt x="1683148" y="130052"/>
                </a:cubicBezTo>
                <a:cubicBezTo>
                  <a:pt x="1675375" y="123140"/>
                  <a:pt x="1676843" y="118884"/>
                  <a:pt x="1687553" y="117284"/>
                </a:cubicBezTo>
                <a:cubicBezTo>
                  <a:pt x="1698262" y="115683"/>
                  <a:pt x="1715039" y="112129"/>
                  <a:pt x="1737883" y="106622"/>
                </a:cubicBezTo>
                <a:lnTo>
                  <a:pt x="1737883" y="62467"/>
                </a:lnTo>
                <a:cubicBezTo>
                  <a:pt x="1737883" y="45280"/>
                  <a:pt x="1736180" y="32458"/>
                  <a:pt x="1732775" y="24000"/>
                </a:cubicBezTo>
                <a:cubicBezTo>
                  <a:pt x="1730222" y="17657"/>
                  <a:pt x="1730339" y="14077"/>
                  <a:pt x="1733126" y="13262"/>
                </a:cubicBezTo>
                <a:close/>
                <a:moveTo>
                  <a:pt x="794019" y="11334"/>
                </a:moveTo>
                <a:cubicBezTo>
                  <a:pt x="803012" y="11334"/>
                  <a:pt x="810605" y="12290"/>
                  <a:pt x="816798" y="14203"/>
                </a:cubicBezTo>
                <a:cubicBezTo>
                  <a:pt x="822990" y="16115"/>
                  <a:pt x="828202" y="19730"/>
                  <a:pt x="832435" y="25048"/>
                </a:cubicBezTo>
                <a:cubicBezTo>
                  <a:pt x="836667" y="30366"/>
                  <a:pt x="836654" y="36856"/>
                  <a:pt x="832394" y="44521"/>
                </a:cubicBezTo>
                <a:cubicBezTo>
                  <a:pt x="864598" y="41224"/>
                  <a:pt x="884572" y="37633"/>
                  <a:pt x="892318" y="33747"/>
                </a:cubicBezTo>
                <a:cubicBezTo>
                  <a:pt x="900064" y="29860"/>
                  <a:pt x="908864" y="30623"/>
                  <a:pt x="918719" y="36036"/>
                </a:cubicBezTo>
                <a:cubicBezTo>
                  <a:pt x="928574" y="41448"/>
                  <a:pt x="936655" y="47922"/>
                  <a:pt x="942963" y="55457"/>
                </a:cubicBezTo>
                <a:cubicBezTo>
                  <a:pt x="949271" y="62993"/>
                  <a:pt x="946897" y="67527"/>
                  <a:pt x="935841" y="69060"/>
                </a:cubicBezTo>
                <a:cubicBezTo>
                  <a:pt x="924786" y="70593"/>
                  <a:pt x="912631" y="74998"/>
                  <a:pt x="899378" y="82276"/>
                </a:cubicBezTo>
                <a:cubicBezTo>
                  <a:pt x="886125" y="89553"/>
                  <a:pt x="881415" y="88221"/>
                  <a:pt x="885247" y="78277"/>
                </a:cubicBezTo>
                <a:cubicBezTo>
                  <a:pt x="889079" y="68334"/>
                  <a:pt x="891843" y="61735"/>
                  <a:pt x="893539" y="58479"/>
                </a:cubicBezTo>
                <a:cubicBezTo>
                  <a:pt x="895234" y="55223"/>
                  <a:pt x="894407" y="53596"/>
                  <a:pt x="891056" y="53596"/>
                </a:cubicBezTo>
                <a:cubicBezTo>
                  <a:pt x="885508" y="53596"/>
                  <a:pt x="869593" y="55715"/>
                  <a:pt x="843311" y="59954"/>
                </a:cubicBezTo>
                <a:cubicBezTo>
                  <a:pt x="817028" y="64193"/>
                  <a:pt x="794999" y="67388"/>
                  <a:pt x="777222" y="69538"/>
                </a:cubicBezTo>
                <a:cubicBezTo>
                  <a:pt x="759445" y="71688"/>
                  <a:pt x="747633" y="72336"/>
                  <a:pt x="741786" y="71481"/>
                </a:cubicBezTo>
                <a:cubicBezTo>
                  <a:pt x="736333" y="88098"/>
                  <a:pt x="729150" y="100765"/>
                  <a:pt x="720238" y="109480"/>
                </a:cubicBezTo>
                <a:cubicBezTo>
                  <a:pt x="711326" y="118196"/>
                  <a:pt x="705208" y="118050"/>
                  <a:pt x="701885" y="109043"/>
                </a:cubicBezTo>
                <a:cubicBezTo>
                  <a:pt x="698561" y="100036"/>
                  <a:pt x="699294" y="92209"/>
                  <a:pt x="704082" y="85562"/>
                </a:cubicBezTo>
                <a:cubicBezTo>
                  <a:pt x="708871" y="78915"/>
                  <a:pt x="713340" y="72017"/>
                  <a:pt x="717491" y="64868"/>
                </a:cubicBezTo>
                <a:cubicBezTo>
                  <a:pt x="721642" y="57719"/>
                  <a:pt x="726427" y="50198"/>
                  <a:pt x="731846" y="42303"/>
                </a:cubicBezTo>
                <a:cubicBezTo>
                  <a:pt x="737266" y="34408"/>
                  <a:pt x="741705" y="38973"/>
                  <a:pt x="745164" y="55997"/>
                </a:cubicBezTo>
                <a:cubicBezTo>
                  <a:pt x="757617" y="56078"/>
                  <a:pt x="782387" y="53501"/>
                  <a:pt x="819473" y="48265"/>
                </a:cubicBezTo>
                <a:cubicBezTo>
                  <a:pt x="807428" y="40817"/>
                  <a:pt x="797606" y="32800"/>
                  <a:pt x="790010" y="24214"/>
                </a:cubicBezTo>
                <a:cubicBezTo>
                  <a:pt x="782414" y="15627"/>
                  <a:pt x="783750" y="11334"/>
                  <a:pt x="794019" y="11334"/>
                </a:cubicBezTo>
                <a:close/>
                <a:moveTo>
                  <a:pt x="1139785" y="8414"/>
                </a:moveTo>
                <a:cubicBezTo>
                  <a:pt x="1142776" y="7732"/>
                  <a:pt x="1147795" y="9062"/>
                  <a:pt x="1154843" y="12402"/>
                </a:cubicBezTo>
                <a:cubicBezTo>
                  <a:pt x="1168937" y="19083"/>
                  <a:pt x="1173769" y="25394"/>
                  <a:pt x="1169340" y="31336"/>
                </a:cubicBezTo>
                <a:cubicBezTo>
                  <a:pt x="1164911" y="37277"/>
                  <a:pt x="1161493" y="43246"/>
                  <a:pt x="1159085" y="49241"/>
                </a:cubicBezTo>
                <a:cubicBezTo>
                  <a:pt x="1156677" y="55237"/>
                  <a:pt x="1153378" y="62596"/>
                  <a:pt x="1149186" y="71318"/>
                </a:cubicBezTo>
                <a:cubicBezTo>
                  <a:pt x="1160431" y="69691"/>
                  <a:pt x="1171344" y="67608"/>
                  <a:pt x="1181925" y="65072"/>
                </a:cubicBezTo>
                <a:cubicBezTo>
                  <a:pt x="1192506" y="62535"/>
                  <a:pt x="1202609" y="59751"/>
                  <a:pt x="1212233" y="56719"/>
                </a:cubicBezTo>
                <a:cubicBezTo>
                  <a:pt x="1221857" y="53687"/>
                  <a:pt x="1230780" y="55973"/>
                  <a:pt x="1239000" y="63576"/>
                </a:cubicBezTo>
                <a:cubicBezTo>
                  <a:pt x="1247221" y="71179"/>
                  <a:pt x="1242832" y="76951"/>
                  <a:pt x="1225835" y="80892"/>
                </a:cubicBezTo>
                <a:cubicBezTo>
                  <a:pt x="1208838" y="84833"/>
                  <a:pt x="1193076" y="88061"/>
                  <a:pt x="1178547" y="90577"/>
                </a:cubicBezTo>
                <a:cubicBezTo>
                  <a:pt x="1164019" y="93094"/>
                  <a:pt x="1151228" y="95139"/>
                  <a:pt x="1140172" y="96712"/>
                </a:cubicBezTo>
                <a:cubicBezTo>
                  <a:pt x="1127963" y="121129"/>
                  <a:pt x="1114364" y="144163"/>
                  <a:pt x="1099375" y="165813"/>
                </a:cubicBezTo>
                <a:cubicBezTo>
                  <a:pt x="1099375" y="194808"/>
                  <a:pt x="1099251" y="217501"/>
                  <a:pt x="1099003" y="233891"/>
                </a:cubicBezTo>
                <a:lnTo>
                  <a:pt x="1098772" y="245276"/>
                </a:lnTo>
                <a:lnTo>
                  <a:pt x="1099456" y="244751"/>
                </a:lnTo>
                <a:cubicBezTo>
                  <a:pt x="1106415" y="244120"/>
                  <a:pt x="1131450" y="240963"/>
                  <a:pt x="1174559" y="235279"/>
                </a:cubicBezTo>
                <a:lnTo>
                  <a:pt x="1174559" y="190230"/>
                </a:lnTo>
                <a:cubicBezTo>
                  <a:pt x="1154592" y="193635"/>
                  <a:pt x="1140023" y="192376"/>
                  <a:pt x="1130853" y="186455"/>
                </a:cubicBezTo>
                <a:cubicBezTo>
                  <a:pt x="1121683" y="180534"/>
                  <a:pt x="1121940" y="176682"/>
                  <a:pt x="1131626" y="174898"/>
                </a:cubicBezTo>
                <a:cubicBezTo>
                  <a:pt x="1141311" y="173114"/>
                  <a:pt x="1155623" y="170337"/>
                  <a:pt x="1174559" y="166566"/>
                </a:cubicBezTo>
                <a:cubicBezTo>
                  <a:pt x="1173732" y="136370"/>
                  <a:pt x="1171823" y="118501"/>
                  <a:pt x="1168832" y="112960"/>
                </a:cubicBezTo>
                <a:cubicBezTo>
                  <a:pt x="1165840" y="107418"/>
                  <a:pt x="1166515" y="103776"/>
                  <a:pt x="1170856" y="102033"/>
                </a:cubicBezTo>
                <a:cubicBezTo>
                  <a:pt x="1175197" y="100290"/>
                  <a:pt x="1182671" y="101579"/>
                  <a:pt x="1193279" y="105899"/>
                </a:cubicBezTo>
                <a:cubicBezTo>
                  <a:pt x="1203887" y="110220"/>
                  <a:pt x="1207895" y="115513"/>
                  <a:pt x="1205305" y="121780"/>
                </a:cubicBezTo>
                <a:cubicBezTo>
                  <a:pt x="1202714" y="128048"/>
                  <a:pt x="1201032" y="141023"/>
                  <a:pt x="1200258" y="160705"/>
                </a:cubicBezTo>
                <a:cubicBezTo>
                  <a:pt x="1210256" y="159173"/>
                  <a:pt x="1219707" y="156873"/>
                  <a:pt x="1228613" y="153808"/>
                </a:cubicBezTo>
                <a:cubicBezTo>
                  <a:pt x="1237518" y="150742"/>
                  <a:pt x="1245444" y="152482"/>
                  <a:pt x="1252389" y="159027"/>
                </a:cubicBezTo>
                <a:cubicBezTo>
                  <a:pt x="1259334" y="165572"/>
                  <a:pt x="1257425" y="170906"/>
                  <a:pt x="1246661" y="175030"/>
                </a:cubicBezTo>
                <a:cubicBezTo>
                  <a:pt x="1235897" y="179154"/>
                  <a:pt x="1220362" y="182776"/>
                  <a:pt x="1200055" y="185896"/>
                </a:cubicBezTo>
                <a:cubicBezTo>
                  <a:pt x="1199336" y="201455"/>
                  <a:pt x="1198976" y="216892"/>
                  <a:pt x="1198976" y="232207"/>
                </a:cubicBezTo>
                <a:cubicBezTo>
                  <a:pt x="1219338" y="229765"/>
                  <a:pt x="1237271" y="227452"/>
                  <a:pt x="1252776" y="225268"/>
                </a:cubicBezTo>
                <a:cubicBezTo>
                  <a:pt x="1268280" y="223084"/>
                  <a:pt x="1280214" y="227337"/>
                  <a:pt x="1288577" y="238026"/>
                </a:cubicBezTo>
                <a:cubicBezTo>
                  <a:pt x="1296940" y="248716"/>
                  <a:pt x="1294895" y="253847"/>
                  <a:pt x="1282442" y="253419"/>
                </a:cubicBezTo>
                <a:cubicBezTo>
                  <a:pt x="1269990" y="252992"/>
                  <a:pt x="1256831" y="252354"/>
                  <a:pt x="1242968" y="251507"/>
                </a:cubicBezTo>
                <a:cubicBezTo>
                  <a:pt x="1229105" y="250659"/>
                  <a:pt x="1208584" y="252151"/>
                  <a:pt x="1181406" y="255983"/>
                </a:cubicBezTo>
                <a:cubicBezTo>
                  <a:pt x="1154229" y="259815"/>
                  <a:pt x="1136381" y="262793"/>
                  <a:pt x="1127862" y="264916"/>
                </a:cubicBezTo>
                <a:cubicBezTo>
                  <a:pt x="1119343" y="267039"/>
                  <a:pt x="1110739" y="264366"/>
                  <a:pt x="1102051" y="256899"/>
                </a:cubicBezTo>
                <a:lnTo>
                  <a:pt x="1098339" y="252424"/>
                </a:lnTo>
                <a:lnTo>
                  <a:pt x="1096709" y="270855"/>
                </a:lnTo>
                <a:cubicBezTo>
                  <a:pt x="1095594" y="277846"/>
                  <a:pt x="1094030" y="284270"/>
                  <a:pt x="1092019" y="290126"/>
                </a:cubicBezTo>
                <a:cubicBezTo>
                  <a:pt x="1087997" y="301840"/>
                  <a:pt x="1082873" y="301568"/>
                  <a:pt x="1076647" y="289312"/>
                </a:cubicBezTo>
                <a:cubicBezTo>
                  <a:pt x="1070420" y="277056"/>
                  <a:pt x="1068796" y="266364"/>
                  <a:pt x="1071773" y="257234"/>
                </a:cubicBezTo>
                <a:cubicBezTo>
                  <a:pt x="1074751" y="248105"/>
                  <a:pt x="1075887" y="225770"/>
                  <a:pt x="1075182" y="190230"/>
                </a:cubicBezTo>
                <a:cubicBezTo>
                  <a:pt x="1068263" y="201516"/>
                  <a:pt x="1058324" y="212561"/>
                  <a:pt x="1045362" y="223366"/>
                </a:cubicBezTo>
                <a:cubicBezTo>
                  <a:pt x="1032401" y="234170"/>
                  <a:pt x="1020263" y="241563"/>
                  <a:pt x="1008950" y="245545"/>
                </a:cubicBezTo>
                <a:cubicBezTo>
                  <a:pt x="997637" y="249526"/>
                  <a:pt x="996077" y="247071"/>
                  <a:pt x="1004270" y="238179"/>
                </a:cubicBezTo>
                <a:cubicBezTo>
                  <a:pt x="1012464" y="229287"/>
                  <a:pt x="1022536" y="218866"/>
                  <a:pt x="1034487" y="206915"/>
                </a:cubicBezTo>
                <a:cubicBezTo>
                  <a:pt x="1046437" y="194964"/>
                  <a:pt x="1059507" y="178978"/>
                  <a:pt x="1073696" y="158956"/>
                </a:cubicBezTo>
                <a:cubicBezTo>
                  <a:pt x="1073696" y="154601"/>
                  <a:pt x="1072845" y="148483"/>
                  <a:pt x="1071143" y="140602"/>
                </a:cubicBezTo>
                <a:cubicBezTo>
                  <a:pt x="1069440" y="132721"/>
                  <a:pt x="1075541" y="132612"/>
                  <a:pt x="1089445" y="140276"/>
                </a:cubicBezTo>
                <a:cubicBezTo>
                  <a:pt x="1092782" y="136261"/>
                  <a:pt x="1101152" y="122689"/>
                  <a:pt x="1114554" y="99561"/>
                </a:cubicBezTo>
                <a:cubicBezTo>
                  <a:pt x="1106551" y="102111"/>
                  <a:pt x="1099080" y="103814"/>
                  <a:pt x="1092141" y="104668"/>
                </a:cubicBezTo>
                <a:cubicBezTo>
                  <a:pt x="1085203" y="105523"/>
                  <a:pt x="1077413" y="102383"/>
                  <a:pt x="1068772" y="95247"/>
                </a:cubicBezTo>
                <a:cubicBezTo>
                  <a:pt x="1060131" y="88112"/>
                  <a:pt x="1061857" y="84270"/>
                  <a:pt x="1073951" y="83720"/>
                </a:cubicBezTo>
                <a:cubicBezTo>
                  <a:pt x="1086044" y="83171"/>
                  <a:pt x="1101952" y="81323"/>
                  <a:pt x="1121676" y="78176"/>
                </a:cubicBezTo>
                <a:cubicBezTo>
                  <a:pt x="1133952" y="46461"/>
                  <a:pt x="1139026" y="25899"/>
                  <a:pt x="1136896" y="16492"/>
                </a:cubicBezTo>
                <a:cubicBezTo>
                  <a:pt x="1135831" y="11788"/>
                  <a:pt x="1136794" y="9095"/>
                  <a:pt x="1139785" y="8414"/>
                </a:cubicBezTo>
                <a:close/>
                <a:moveTo>
                  <a:pt x="3192610" y="7488"/>
                </a:moveTo>
                <a:cubicBezTo>
                  <a:pt x="3246694" y="51276"/>
                  <a:pt x="3273736" y="97506"/>
                  <a:pt x="3273736" y="146177"/>
                </a:cubicBezTo>
                <a:cubicBezTo>
                  <a:pt x="3275445" y="203191"/>
                  <a:pt x="3248803" y="251069"/>
                  <a:pt x="3193810" y="289811"/>
                </a:cubicBezTo>
                <a:lnTo>
                  <a:pt x="3176556" y="269321"/>
                </a:lnTo>
                <a:cubicBezTo>
                  <a:pt x="3221673" y="235490"/>
                  <a:pt x="3244652" y="196300"/>
                  <a:pt x="3245493" y="151752"/>
                </a:cubicBezTo>
                <a:cubicBezTo>
                  <a:pt x="3247203" y="106296"/>
                  <a:pt x="3223796" y="65384"/>
                  <a:pt x="3175274" y="29016"/>
                </a:cubicBezTo>
                <a:close/>
                <a:moveTo>
                  <a:pt x="2600621" y="7488"/>
                </a:moveTo>
                <a:lnTo>
                  <a:pt x="2618018" y="29016"/>
                </a:lnTo>
                <a:cubicBezTo>
                  <a:pt x="2569496" y="65384"/>
                  <a:pt x="2546069" y="106310"/>
                  <a:pt x="2547737" y="151793"/>
                </a:cubicBezTo>
                <a:cubicBezTo>
                  <a:pt x="2548578" y="196327"/>
                  <a:pt x="2571578" y="235496"/>
                  <a:pt x="2616736" y="269301"/>
                </a:cubicBezTo>
                <a:lnTo>
                  <a:pt x="2599420" y="289811"/>
                </a:lnTo>
                <a:cubicBezTo>
                  <a:pt x="2544468" y="251083"/>
                  <a:pt x="2517846" y="202540"/>
                  <a:pt x="2519556" y="144183"/>
                </a:cubicBezTo>
                <a:cubicBezTo>
                  <a:pt x="2519556" y="96800"/>
                  <a:pt x="2546577" y="51235"/>
                  <a:pt x="2600621" y="7488"/>
                </a:cubicBezTo>
                <a:close/>
                <a:moveTo>
                  <a:pt x="1533084" y="611"/>
                </a:moveTo>
                <a:cubicBezTo>
                  <a:pt x="1539636" y="1981"/>
                  <a:pt x="1547534" y="5755"/>
                  <a:pt x="1556779" y="11934"/>
                </a:cubicBezTo>
                <a:cubicBezTo>
                  <a:pt x="1566023" y="18113"/>
                  <a:pt x="1569153" y="22210"/>
                  <a:pt x="1566169" y="24224"/>
                </a:cubicBezTo>
                <a:cubicBezTo>
                  <a:pt x="1563185" y="26238"/>
                  <a:pt x="1559383" y="30820"/>
                  <a:pt x="1554764" y="37969"/>
                </a:cubicBezTo>
                <a:cubicBezTo>
                  <a:pt x="1550145" y="45118"/>
                  <a:pt x="1544719" y="53260"/>
                  <a:pt x="1538486" y="62396"/>
                </a:cubicBezTo>
                <a:cubicBezTo>
                  <a:pt x="1532253" y="71532"/>
                  <a:pt x="1527651" y="77063"/>
                  <a:pt x="1524680" y="78990"/>
                </a:cubicBezTo>
                <a:cubicBezTo>
                  <a:pt x="1547809" y="77362"/>
                  <a:pt x="1564131" y="75039"/>
                  <a:pt x="1573647" y="72021"/>
                </a:cubicBezTo>
                <a:cubicBezTo>
                  <a:pt x="1583163" y="69002"/>
                  <a:pt x="1591936" y="70240"/>
                  <a:pt x="1599967" y="75734"/>
                </a:cubicBezTo>
                <a:cubicBezTo>
                  <a:pt x="1607997" y="81228"/>
                  <a:pt x="1615122" y="88129"/>
                  <a:pt x="1621342" y="96438"/>
                </a:cubicBezTo>
                <a:cubicBezTo>
                  <a:pt x="1627561" y="104746"/>
                  <a:pt x="1625340" y="109670"/>
                  <a:pt x="1614678" y="111210"/>
                </a:cubicBezTo>
                <a:cubicBezTo>
                  <a:pt x="1604016" y="112750"/>
                  <a:pt x="1591220" y="117579"/>
                  <a:pt x="1576292" y="125697"/>
                </a:cubicBezTo>
                <a:cubicBezTo>
                  <a:pt x="1561364" y="133816"/>
                  <a:pt x="1555429" y="134308"/>
                  <a:pt x="1558488" y="127173"/>
                </a:cubicBezTo>
                <a:cubicBezTo>
                  <a:pt x="1561547" y="120037"/>
                  <a:pt x="1565165" y="113038"/>
                  <a:pt x="1569343" y="106174"/>
                </a:cubicBezTo>
                <a:cubicBezTo>
                  <a:pt x="1573521" y="99310"/>
                  <a:pt x="1575227" y="95217"/>
                  <a:pt x="1574461" y="93894"/>
                </a:cubicBezTo>
                <a:cubicBezTo>
                  <a:pt x="1573694" y="92571"/>
                  <a:pt x="1565976" y="92541"/>
                  <a:pt x="1551305" y="93803"/>
                </a:cubicBezTo>
                <a:cubicBezTo>
                  <a:pt x="1536635" y="95064"/>
                  <a:pt x="1518396" y="97190"/>
                  <a:pt x="1496591" y="100181"/>
                </a:cubicBezTo>
                <a:cubicBezTo>
                  <a:pt x="1474785" y="103173"/>
                  <a:pt x="1454000" y="106160"/>
                  <a:pt x="1434235" y="109145"/>
                </a:cubicBezTo>
                <a:cubicBezTo>
                  <a:pt x="1414471" y="112129"/>
                  <a:pt x="1402588" y="113194"/>
                  <a:pt x="1398586" y="112339"/>
                </a:cubicBezTo>
                <a:cubicBezTo>
                  <a:pt x="1394775" y="127844"/>
                  <a:pt x="1388650" y="140656"/>
                  <a:pt x="1380213" y="150776"/>
                </a:cubicBezTo>
                <a:cubicBezTo>
                  <a:pt x="1371775" y="160895"/>
                  <a:pt x="1365630" y="161038"/>
                  <a:pt x="1361778" y="151203"/>
                </a:cubicBezTo>
                <a:cubicBezTo>
                  <a:pt x="1357925" y="141368"/>
                  <a:pt x="1358366" y="132934"/>
                  <a:pt x="1363100" y="125901"/>
                </a:cubicBezTo>
                <a:cubicBezTo>
                  <a:pt x="1367834" y="118867"/>
                  <a:pt x="1371663" y="111617"/>
                  <a:pt x="1374586" y="104149"/>
                </a:cubicBezTo>
                <a:cubicBezTo>
                  <a:pt x="1377510" y="96682"/>
                  <a:pt x="1379697" y="90622"/>
                  <a:pt x="1381148" y="85969"/>
                </a:cubicBezTo>
                <a:cubicBezTo>
                  <a:pt x="1382600" y="81316"/>
                  <a:pt x="1385818" y="81245"/>
                  <a:pt x="1390803" y="85755"/>
                </a:cubicBezTo>
                <a:cubicBezTo>
                  <a:pt x="1395789" y="90265"/>
                  <a:pt x="1398281" y="93545"/>
                  <a:pt x="1398281" y="95593"/>
                </a:cubicBezTo>
                <a:cubicBezTo>
                  <a:pt x="1407872" y="95661"/>
                  <a:pt x="1420592" y="94623"/>
                  <a:pt x="1436443" y="92480"/>
                </a:cubicBezTo>
                <a:cubicBezTo>
                  <a:pt x="1452294" y="90337"/>
                  <a:pt x="1475609" y="87237"/>
                  <a:pt x="1506388" y="83181"/>
                </a:cubicBezTo>
                <a:cubicBezTo>
                  <a:pt x="1513428" y="69874"/>
                  <a:pt x="1519064" y="55919"/>
                  <a:pt x="1523297" y="41316"/>
                </a:cubicBezTo>
                <a:cubicBezTo>
                  <a:pt x="1527529" y="26713"/>
                  <a:pt x="1528580" y="15936"/>
                  <a:pt x="1526451" y="8984"/>
                </a:cubicBezTo>
                <a:cubicBezTo>
                  <a:pt x="1524321" y="2031"/>
                  <a:pt x="1526532" y="-759"/>
                  <a:pt x="1533084" y="611"/>
                </a:cubicBezTo>
                <a:close/>
                <a:moveTo>
                  <a:pt x="131927" y="76"/>
                </a:moveTo>
                <a:cubicBezTo>
                  <a:pt x="133369" y="-119"/>
                  <a:pt x="135282" y="63"/>
                  <a:pt x="137666" y="621"/>
                </a:cubicBezTo>
                <a:cubicBezTo>
                  <a:pt x="147202" y="2852"/>
                  <a:pt x="154890" y="5555"/>
                  <a:pt x="160730" y="8729"/>
                </a:cubicBezTo>
                <a:cubicBezTo>
                  <a:pt x="166570" y="11903"/>
                  <a:pt x="168401" y="15105"/>
                  <a:pt x="166224" y="18333"/>
                </a:cubicBezTo>
                <a:cubicBezTo>
                  <a:pt x="164047" y="21562"/>
                  <a:pt x="162578" y="28588"/>
                  <a:pt x="161819" y="39413"/>
                </a:cubicBezTo>
                <a:cubicBezTo>
                  <a:pt x="178015" y="37799"/>
                  <a:pt x="190763" y="35480"/>
                  <a:pt x="200062" y="32455"/>
                </a:cubicBezTo>
                <a:cubicBezTo>
                  <a:pt x="209361" y="29430"/>
                  <a:pt x="217442" y="31854"/>
                  <a:pt x="224306" y="39729"/>
                </a:cubicBezTo>
                <a:cubicBezTo>
                  <a:pt x="231170" y="47603"/>
                  <a:pt x="225717" y="52524"/>
                  <a:pt x="207947" y="54491"/>
                </a:cubicBezTo>
                <a:cubicBezTo>
                  <a:pt x="190177" y="56458"/>
                  <a:pt x="174801" y="58018"/>
                  <a:pt x="161819" y="59171"/>
                </a:cubicBezTo>
                <a:cubicBezTo>
                  <a:pt x="179779" y="74622"/>
                  <a:pt x="198739" y="86711"/>
                  <a:pt x="218701" y="95441"/>
                </a:cubicBezTo>
                <a:cubicBezTo>
                  <a:pt x="238661" y="104170"/>
                  <a:pt x="255367" y="109619"/>
                  <a:pt x="268817" y="111790"/>
                </a:cubicBezTo>
                <a:cubicBezTo>
                  <a:pt x="282266" y="113960"/>
                  <a:pt x="290565" y="116999"/>
                  <a:pt x="293712" y="120906"/>
                </a:cubicBezTo>
                <a:cubicBezTo>
                  <a:pt x="296859" y="124812"/>
                  <a:pt x="286095" y="128190"/>
                  <a:pt x="261420" y="131039"/>
                </a:cubicBezTo>
                <a:cubicBezTo>
                  <a:pt x="236745" y="133887"/>
                  <a:pt x="220318" y="132165"/>
                  <a:pt x="212138" y="125870"/>
                </a:cubicBezTo>
                <a:cubicBezTo>
                  <a:pt x="203959" y="119576"/>
                  <a:pt x="196461" y="113021"/>
                  <a:pt x="189644" y="106204"/>
                </a:cubicBezTo>
                <a:cubicBezTo>
                  <a:pt x="182828" y="99388"/>
                  <a:pt x="173553" y="88661"/>
                  <a:pt x="161819" y="74025"/>
                </a:cubicBezTo>
                <a:cubicBezTo>
                  <a:pt x="163514" y="94766"/>
                  <a:pt x="162490" y="111658"/>
                  <a:pt x="158746" y="124700"/>
                </a:cubicBezTo>
                <a:cubicBezTo>
                  <a:pt x="157810" y="127961"/>
                  <a:pt x="156761" y="130513"/>
                  <a:pt x="155599" y="132356"/>
                </a:cubicBezTo>
                <a:lnTo>
                  <a:pt x="153116" y="134564"/>
                </a:lnTo>
                <a:lnTo>
                  <a:pt x="167882" y="129045"/>
                </a:lnTo>
                <a:cubicBezTo>
                  <a:pt x="171911" y="125463"/>
                  <a:pt x="177717" y="125979"/>
                  <a:pt x="185300" y="130591"/>
                </a:cubicBezTo>
                <a:cubicBezTo>
                  <a:pt x="192883" y="135203"/>
                  <a:pt x="199591" y="140829"/>
                  <a:pt x="205424" y="147469"/>
                </a:cubicBezTo>
                <a:cubicBezTo>
                  <a:pt x="211257" y="154109"/>
                  <a:pt x="210161" y="157979"/>
                  <a:pt x="202138" y="159078"/>
                </a:cubicBezTo>
                <a:cubicBezTo>
                  <a:pt x="194114" y="160176"/>
                  <a:pt x="180674" y="167881"/>
                  <a:pt x="161819" y="182192"/>
                </a:cubicBezTo>
                <a:cubicBezTo>
                  <a:pt x="165047" y="185258"/>
                  <a:pt x="167163" y="187456"/>
                  <a:pt x="168167" y="188785"/>
                </a:cubicBezTo>
                <a:cubicBezTo>
                  <a:pt x="186955" y="187184"/>
                  <a:pt x="203182" y="185743"/>
                  <a:pt x="216849" y="184461"/>
                </a:cubicBezTo>
                <a:cubicBezTo>
                  <a:pt x="230516" y="183179"/>
                  <a:pt x="243976" y="181453"/>
                  <a:pt x="257229" y="179283"/>
                </a:cubicBezTo>
                <a:cubicBezTo>
                  <a:pt x="270482" y="177112"/>
                  <a:pt x="281090" y="181158"/>
                  <a:pt x="289052" y="191420"/>
                </a:cubicBezTo>
                <a:cubicBezTo>
                  <a:pt x="297015" y="201682"/>
                  <a:pt x="293264" y="206389"/>
                  <a:pt x="277800" y="205541"/>
                </a:cubicBezTo>
                <a:cubicBezTo>
                  <a:pt x="262336" y="204694"/>
                  <a:pt x="247482" y="204270"/>
                  <a:pt x="233239" y="204270"/>
                </a:cubicBezTo>
                <a:cubicBezTo>
                  <a:pt x="219904" y="204270"/>
                  <a:pt x="199503" y="205830"/>
                  <a:pt x="172033" y="208950"/>
                </a:cubicBezTo>
                <a:cubicBezTo>
                  <a:pt x="175438" y="239498"/>
                  <a:pt x="173997" y="260856"/>
                  <a:pt x="167709" y="273024"/>
                </a:cubicBezTo>
                <a:cubicBezTo>
                  <a:pt x="161422" y="285192"/>
                  <a:pt x="153609" y="293799"/>
                  <a:pt x="144269" y="298845"/>
                </a:cubicBezTo>
                <a:cubicBezTo>
                  <a:pt x="134929" y="303891"/>
                  <a:pt x="129015" y="303247"/>
                  <a:pt x="126526" y="296912"/>
                </a:cubicBezTo>
                <a:cubicBezTo>
                  <a:pt x="124037" y="290577"/>
                  <a:pt x="116715" y="283103"/>
                  <a:pt x="104561" y="274489"/>
                </a:cubicBezTo>
                <a:cubicBezTo>
                  <a:pt x="92406" y="265875"/>
                  <a:pt x="93125" y="262633"/>
                  <a:pt x="106717" y="264763"/>
                </a:cubicBezTo>
                <a:cubicBezTo>
                  <a:pt x="120310" y="266893"/>
                  <a:pt x="129344" y="267646"/>
                  <a:pt x="133821" y="267022"/>
                </a:cubicBezTo>
                <a:cubicBezTo>
                  <a:pt x="138297" y="266398"/>
                  <a:pt x="142143" y="261284"/>
                  <a:pt x="145358" y="251680"/>
                </a:cubicBezTo>
                <a:cubicBezTo>
                  <a:pt x="148572" y="242076"/>
                  <a:pt x="149441" y="228402"/>
                  <a:pt x="147962" y="210659"/>
                </a:cubicBezTo>
                <a:cubicBezTo>
                  <a:pt x="88818" y="219123"/>
                  <a:pt x="56449" y="224003"/>
                  <a:pt x="50853" y="225299"/>
                </a:cubicBezTo>
                <a:cubicBezTo>
                  <a:pt x="45258" y="226594"/>
                  <a:pt x="36793" y="223393"/>
                  <a:pt x="25459" y="215695"/>
                </a:cubicBezTo>
                <a:cubicBezTo>
                  <a:pt x="14126" y="207997"/>
                  <a:pt x="15289" y="204148"/>
                  <a:pt x="28949" y="204148"/>
                </a:cubicBezTo>
                <a:cubicBezTo>
                  <a:pt x="40506" y="204148"/>
                  <a:pt x="55601" y="203730"/>
                  <a:pt x="74233" y="202896"/>
                </a:cubicBezTo>
                <a:cubicBezTo>
                  <a:pt x="92864" y="202062"/>
                  <a:pt x="116478" y="199346"/>
                  <a:pt x="145073" y="194747"/>
                </a:cubicBezTo>
                <a:cubicBezTo>
                  <a:pt x="141315" y="189131"/>
                  <a:pt x="136120" y="182905"/>
                  <a:pt x="129486" y="176068"/>
                </a:cubicBezTo>
                <a:cubicBezTo>
                  <a:pt x="122853" y="169231"/>
                  <a:pt x="123396" y="166264"/>
                  <a:pt x="131114" y="167166"/>
                </a:cubicBezTo>
                <a:cubicBezTo>
                  <a:pt x="138833" y="168068"/>
                  <a:pt x="146016" y="170167"/>
                  <a:pt x="152662" y="173463"/>
                </a:cubicBezTo>
                <a:cubicBezTo>
                  <a:pt x="158672" y="165568"/>
                  <a:pt x="163379" y="159953"/>
                  <a:pt x="166784" y="156616"/>
                </a:cubicBezTo>
                <a:cubicBezTo>
                  <a:pt x="170188" y="153279"/>
                  <a:pt x="171053" y="151447"/>
                  <a:pt x="169378" y="151122"/>
                </a:cubicBezTo>
                <a:cubicBezTo>
                  <a:pt x="167703" y="150796"/>
                  <a:pt x="159211" y="152946"/>
                  <a:pt x="143903" y="157572"/>
                </a:cubicBezTo>
                <a:cubicBezTo>
                  <a:pt x="128595" y="162198"/>
                  <a:pt x="118282" y="165602"/>
                  <a:pt x="112964" y="167786"/>
                </a:cubicBezTo>
                <a:cubicBezTo>
                  <a:pt x="107647" y="169970"/>
                  <a:pt x="100389" y="166569"/>
                  <a:pt x="91192" y="157582"/>
                </a:cubicBezTo>
                <a:cubicBezTo>
                  <a:pt x="81995" y="148595"/>
                  <a:pt x="82670" y="144739"/>
                  <a:pt x="93217" y="146015"/>
                </a:cubicBezTo>
                <a:cubicBezTo>
                  <a:pt x="103764" y="147290"/>
                  <a:pt x="117837" y="145675"/>
                  <a:pt x="135438" y="141172"/>
                </a:cubicBezTo>
                <a:lnTo>
                  <a:pt x="150540" y="135527"/>
                </a:lnTo>
                <a:lnTo>
                  <a:pt x="147266" y="134910"/>
                </a:lnTo>
                <a:cubicBezTo>
                  <a:pt x="145651" y="133918"/>
                  <a:pt x="143923" y="132217"/>
                  <a:pt x="142082" y="129808"/>
                </a:cubicBezTo>
                <a:cubicBezTo>
                  <a:pt x="134716" y="120170"/>
                  <a:pt x="132311" y="112424"/>
                  <a:pt x="134868" y="106571"/>
                </a:cubicBezTo>
                <a:cubicBezTo>
                  <a:pt x="137425" y="100717"/>
                  <a:pt x="139124" y="91151"/>
                  <a:pt x="139965" y="77870"/>
                </a:cubicBezTo>
                <a:cubicBezTo>
                  <a:pt x="131650" y="94176"/>
                  <a:pt x="119475" y="109043"/>
                  <a:pt x="103442" y="122472"/>
                </a:cubicBezTo>
                <a:cubicBezTo>
                  <a:pt x="87408" y="135902"/>
                  <a:pt x="67993" y="145655"/>
                  <a:pt x="45197" y="151732"/>
                </a:cubicBezTo>
                <a:cubicBezTo>
                  <a:pt x="22400" y="157809"/>
                  <a:pt x="19291" y="155635"/>
                  <a:pt x="35867" y="145211"/>
                </a:cubicBezTo>
                <a:cubicBezTo>
                  <a:pt x="52444" y="134786"/>
                  <a:pt x="69122" y="122655"/>
                  <a:pt x="85902" y="108819"/>
                </a:cubicBezTo>
                <a:cubicBezTo>
                  <a:pt x="102682" y="94983"/>
                  <a:pt x="116444" y="79980"/>
                  <a:pt x="127187" y="63810"/>
                </a:cubicBezTo>
                <a:cubicBezTo>
                  <a:pt x="114694" y="66374"/>
                  <a:pt x="104188" y="68507"/>
                  <a:pt x="95669" y="70209"/>
                </a:cubicBezTo>
                <a:cubicBezTo>
                  <a:pt x="87150" y="71912"/>
                  <a:pt x="78997" y="69124"/>
                  <a:pt x="71211" y="61847"/>
                </a:cubicBezTo>
                <a:cubicBezTo>
                  <a:pt x="63425" y="54569"/>
                  <a:pt x="65941" y="50930"/>
                  <a:pt x="78760" y="50930"/>
                </a:cubicBezTo>
                <a:cubicBezTo>
                  <a:pt x="88744" y="50930"/>
                  <a:pt x="109146" y="48556"/>
                  <a:pt x="139965" y="43808"/>
                </a:cubicBezTo>
                <a:cubicBezTo>
                  <a:pt x="139965" y="32414"/>
                  <a:pt x="137198" y="21809"/>
                  <a:pt x="131664" y="11995"/>
                </a:cubicBezTo>
                <a:cubicBezTo>
                  <a:pt x="127513" y="4634"/>
                  <a:pt x="127601" y="661"/>
                  <a:pt x="131927" y="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612496" y="1487936"/>
            <a:ext cx="278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287905" y="2662870"/>
            <a:ext cx="278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935977" y="3258098"/>
            <a:ext cx="278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295751" y="1794754"/>
            <a:ext cx="4590622" cy="2259455"/>
            <a:chOff x="2084914" y="290058"/>
            <a:chExt cx="4590622" cy="2259455"/>
          </a:xfrm>
        </p:grpSpPr>
        <p:grpSp>
          <p:nvGrpSpPr>
            <p:cNvPr id="28" name="组合 27"/>
            <p:cNvGrpSpPr/>
            <p:nvPr/>
          </p:nvGrpSpPr>
          <p:grpSpPr>
            <a:xfrm>
              <a:off x="2084914" y="622256"/>
              <a:ext cx="4590622" cy="1927257"/>
              <a:chOff x="2084914" y="622256"/>
              <a:chExt cx="4590622" cy="192725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923928" y="1419622"/>
                <a:ext cx="906867" cy="36004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学校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925114" y="2189473"/>
                <a:ext cx="906867" cy="36004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公园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815916" y="622256"/>
                <a:ext cx="1122890" cy="36004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李刚家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84914" y="1424927"/>
                <a:ext cx="1122890" cy="36004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图书馆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52646" y="1419622"/>
                <a:ext cx="1122890" cy="36004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王红家</a:t>
                </a:r>
              </a:p>
            </p:txBody>
          </p:sp>
          <p:cxnSp>
            <p:nvCxnSpPr>
              <p:cNvPr id="12" name="直接箭头连接符 11"/>
              <p:cNvCxnSpPr>
                <a:stCxn id="8" idx="0"/>
                <a:endCxn id="18" idx="2"/>
              </p:cNvCxnSpPr>
              <p:nvPr/>
            </p:nvCxnSpPr>
            <p:spPr>
              <a:xfrm flipH="1" flipV="1">
                <a:off x="4377361" y="982296"/>
                <a:ext cx="1" cy="437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>
                <a:stCxn id="8" idx="3"/>
                <a:endCxn id="20" idx="1"/>
              </p:cNvCxnSpPr>
              <p:nvPr/>
            </p:nvCxnSpPr>
            <p:spPr>
              <a:xfrm>
                <a:off x="4830795" y="1599642"/>
                <a:ext cx="7218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stCxn id="8" idx="1"/>
                <a:endCxn id="19" idx="3"/>
              </p:cNvCxnSpPr>
              <p:nvPr/>
            </p:nvCxnSpPr>
            <p:spPr>
              <a:xfrm flipH="1">
                <a:off x="3207804" y="1599642"/>
                <a:ext cx="716124" cy="53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8" idx="2"/>
                <a:endCxn id="16" idx="0"/>
              </p:cNvCxnSpPr>
              <p:nvPr/>
            </p:nvCxnSpPr>
            <p:spPr>
              <a:xfrm>
                <a:off x="4377362" y="1779662"/>
                <a:ext cx="1186" cy="4098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上箭头 28"/>
            <p:cNvSpPr/>
            <p:nvPr/>
          </p:nvSpPr>
          <p:spPr>
            <a:xfrm>
              <a:off x="6051843" y="601890"/>
              <a:ext cx="180020" cy="265857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930898" y="290058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</p:grp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4934368" y="3855474"/>
            <a:ext cx="278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24" name="矩形 23"/>
          <p:cNvSpPr/>
          <p:nvPr/>
        </p:nvSpPr>
        <p:spPr>
          <a:xfrm>
            <a:off x="3064605" y="4324800"/>
            <a:ext cx="6840760" cy="123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李刚家在公园的（   ）面，图书馆在王红家的（   ）面。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840642" y="438097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3840321" y="4978441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5251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" grpId="0"/>
      <p:bldP spid="32" grpId="0"/>
      <p:bldP spid="24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/>
        </p:nvSpPr>
        <p:spPr>
          <a:xfrm>
            <a:off x="2373675" y="1632164"/>
            <a:ext cx="7734296" cy="1471545"/>
          </a:xfrm>
          <a:custGeom>
            <a:avLst/>
            <a:gdLst/>
            <a:ahLst/>
            <a:cxnLst/>
            <a:rect l="l" t="t" r="r" b="b"/>
            <a:pathLst>
              <a:path w="7734296" h="1471545">
                <a:moveTo>
                  <a:pt x="1401133" y="1402813"/>
                </a:moveTo>
                <a:cubicBezTo>
                  <a:pt x="1397943" y="1402993"/>
                  <a:pt x="1394841" y="1404203"/>
                  <a:pt x="1391826" y="1406445"/>
                </a:cubicBezTo>
                <a:cubicBezTo>
                  <a:pt x="1385796" y="1410928"/>
                  <a:pt x="1382781" y="1416904"/>
                  <a:pt x="1382781" y="1424371"/>
                </a:cubicBezTo>
                <a:cubicBezTo>
                  <a:pt x="1382781" y="1431839"/>
                  <a:pt x="1386139" y="1437445"/>
                  <a:pt x="1392854" y="1441189"/>
                </a:cubicBezTo>
                <a:cubicBezTo>
                  <a:pt x="1399569" y="1444933"/>
                  <a:pt x="1406140" y="1444743"/>
                  <a:pt x="1412570" y="1440619"/>
                </a:cubicBezTo>
                <a:cubicBezTo>
                  <a:pt x="1419000" y="1436482"/>
                  <a:pt x="1422022" y="1430513"/>
                  <a:pt x="1421635" y="1422713"/>
                </a:cubicBezTo>
                <a:cubicBezTo>
                  <a:pt x="1421249" y="1414913"/>
                  <a:pt x="1417691" y="1409131"/>
                  <a:pt x="1410963" y="1405367"/>
                </a:cubicBezTo>
                <a:cubicBezTo>
                  <a:pt x="1407599" y="1403485"/>
                  <a:pt x="1404322" y="1402633"/>
                  <a:pt x="1401133" y="1402813"/>
                </a:cubicBezTo>
                <a:close/>
                <a:moveTo>
                  <a:pt x="1403480" y="1381133"/>
                </a:moveTo>
                <a:cubicBezTo>
                  <a:pt x="1408703" y="1381248"/>
                  <a:pt x="1414042" y="1382452"/>
                  <a:pt x="1419499" y="1384744"/>
                </a:cubicBezTo>
                <a:cubicBezTo>
                  <a:pt x="1430412" y="1389329"/>
                  <a:pt x="1437659" y="1396593"/>
                  <a:pt x="1441240" y="1406537"/>
                </a:cubicBezTo>
                <a:cubicBezTo>
                  <a:pt x="1444821" y="1416480"/>
                  <a:pt x="1445242" y="1426315"/>
                  <a:pt x="1442502" y="1436041"/>
                </a:cubicBezTo>
                <a:cubicBezTo>
                  <a:pt x="1439762" y="1445767"/>
                  <a:pt x="1434634" y="1453211"/>
                  <a:pt x="1427119" y="1458372"/>
                </a:cubicBezTo>
                <a:cubicBezTo>
                  <a:pt x="1419604" y="1463534"/>
                  <a:pt x="1410675" y="1466114"/>
                  <a:pt x="1400331" y="1466114"/>
                </a:cubicBezTo>
                <a:cubicBezTo>
                  <a:pt x="1389988" y="1466114"/>
                  <a:pt x="1380621" y="1461916"/>
                  <a:pt x="1372231" y="1453519"/>
                </a:cubicBezTo>
                <a:cubicBezTo>
                  <a:pt x="1363842" y="1445122"/>
                  <a:pt x="1359646" y="1436095"/>
                  <a:pt x="1359646" y="1426437"/>
                </a:cubicBezTo>
                <a:cubicBezTo>
                  <a:pt x="1359646" y="1416778"/>
                  <a:pt x="1361905" y="1408331"/>
                  <a:pt x="1366422" y="1401094"/>
                </a:cubicBezTo>
                <a:cubicBezTo>
                  <a:pt x="1370939" y="1393857"/>
                  <a:pt x="1378186" y="1388176"/>
                  <a:pt x="1388163" y="1384053"/>
                </a:cubicBezTo>
                <a:cubicBezTo>
                  <a:pt x="1393152" y="1381991"/>
                  <a:pt x="1398257" y="1381017"/>
                  <a:pt x="1403480" y="1381133"/>
                </a:cubicBezTo>
                <a:close/>
                <a:moveTo>
                  <a:pt x="495358" y="1335543"/>
                </a:moveTo>
                <a:cubicBezTo>
                  <a:pt x="497551" y="1335837"/>
                  <a:pt x="500205" y="1336437"/>
                  <a:pt x="503318" y="1337345"/>
                </a:cubicBezTo>
                <a:cubicBezTo>
                  <a:pt x="515771" y="1340973"/>
                  <a:pt x="524733" y="1346471"/>
                  <a:pt x="530207" y="1353836"/>
                </a:cubicBezTo>
                <a:cubicBezTo>
                  <a:pt x="535681" y="1361202"/>
                  <a:pt x="537030" y="1370264"/>
                  <a:pt x="534256" y="1381021"/>
                </a:cubicBezTo>
                <a:cubicBezTo>
                  <a:pt x="531482" y="1391778"/>
                  <a:pt x="522736" y="1389241"/>
                  <a:pt x="508018" y="1373411"/>
                </a:cubicBezTo>
                <a:cubicBezTo>
                  <a:pt x="496963" y="1358096"/>
                  <a:pt x="490302" y="1347349"/>
                  <a:pt x="488037" y="1341170"/>
                </a:cubicBezTo>
                <a:cubicBezTo>
                  <a:pt x="486337" y="1336536"/>
                  <a:pt x="488778" y="1334660"/>
                  <a:pt x="495358" y="1335543"/>
                </a:cubicBezTo>
                <a:close/>
                <a:moveTo>
                  <a:pt x="1098241" y="1326937"/>
                </a:moveTo>
                <a:cubicBezTo>
                  <a:pt x="1091865" y="1327751"/>
                  <a:pt x="1080695" y="1329277"/>
                  <a:pt x="1064728" y="1331515"/>
                </a:cubicBezTo>
                <a:cubicBezTo>
                  <a:pt x="1067224" y="1353558"/>
                  <a:pt x="1068903" y="1371888"/>
                  <a:pt x="1069764" y="1386504"/>
                </a:cubicBezTo>
                <a:cubicBezTo>
                  <a:pt x="1070625" y="1401121"/>
                  <a:pt x="1071423" y="1413570"/>
                  <a:pt x="1072155" y="1423853"/>
                </a:cubicBezTo>
                <a:cubicBezTo>
                  <a:pt x="1078286" y="1423853"/>
                  <a:pt x="1089803" y="1423113"/>
                  <a:pt x="1106705" y="1421635"/>
                </a:cubicBezTo>
                <a:cubicBezTo>
                  <a:pt x="1106705" y="1381889"/>
                  <a:pt x="1105871" y="1357221"/>
                  <a:pt x="1104202" y="1347630"/>
                </a:cubicBezTo>
                <a:cubicBezTo>
                  <a:pt x="1102534" y="1338040"/>
                  <a:pt x="1100547" y="1331142"/>
                  <a:pt x="1098241" y="1326937"/>
                </a:cubicBezTo>
                <a:close/>
                <a:moveTo>
                  <a:pt x="1161359" y="1320548"/>
                </a:moveTo>
                <a:cubicBezTo>
                  <a:pt x="1145203" y="1322216"/>
                  <a:pt x="1131719" y="1323647"/>
                  <a:pt x="1120908" y="1324841"/>
                </a:cubicBezTo>
                <a:cubicBezTo>
                  <a:pt x="1123364" y="1325750"/>
                  <a:pt x="1124828" y="1327137"/>
                  <a:pt x="1125303" y="1329002"/>
                </a:cubicBezTo>
                <a:cubicBezTo>
                  <a:pt x="1125778" y="1330867"/>
                  <a:pt x="1126015" y="1334811"/>
                  <a:pt x="1126015" y="1340834"/>
                </a:cubicBezTo>
                <a:cubicBezTo>
                  <a:pt x="1131183" y="1340916"/>
                  <a:pt x="1137403" y="1339658"/>
                  <a:pt x="1144674" y="1337060"/>
                </a:cubicBezTo>
                <a:cubicBezTo>
                  <a:pt x="1151945" y="1334462"/>
                  <a:pt x="1157676" y="1336395"/>
                  <a:pt x="1161867" y="1342859"/>
                </a:cubicBezTo>
                <a:cubicBezTo>
                  <a:pt x="1166059" y="1349323"/>
                  <a:pt x="1163316" y="1353606"/>
                  <a:pt x="1153637" y="1355708"/>
                </a:cubicBezTo>
                <a:cubicBezTo>
                  <a:pt x="1143958" y="1357811"/>
                  <a:pt x="1134751" y="1358862"/>
                  <a:pt x="1126015" y="1358862"/>
                </a:cubicBezTo>
                <a:lnTo>
                  <a:pt x="1126015" y="1376585"/>
                </a:lnTo>
                <a:cubicBezTo>
                  <a:pt x="1131143" y="1376680"/>
                  <a:pt x="1136912" y="1375639"/>
                  <a:pt x="1143321" y="1373462"/>
                </a:cubicBezTo>
                <a:cubicBezTo>
                  <a:pt x="1149730" y="1371284"/>
                  <a:pt x="1155044" y="1373136"/>
                  <a:pt x="1159263" y="1379017"/>
                </a:cubicBezTo>
                <a:cubicBezTo>
                  <a:pt x="1163482" y="1384897"/>
                  <a:pt x="1161437" y="1389180"/>
                  <a:pt x="1153128" y="1391866"/>
                </a:cubicBezTo>
                <a:cubicBezTo>
                  <a:pt x="1144820" y="1394552"/>
                  <a:pt x="1135782" y="1395895"/>
                  <a:pt x="1126015" y="1395895"/>
                </a:cubicBezTo>
                <a:lnTo>
                  <a:pt x="1126015" y="1418725"/>
                </a:lnTo>
                <a:lnTo>
                  <a:pt x="1160525" y="1415347"/>
                </a:lnTo>
                <a:cubicBezTo>
                  <a:pt x="1162098" y="1398703"/>
                  <a:pt x="1163099" y="1380339"/>
                  <a:pt x="1163526" y="1360256"/>
                </a:cubicBezTo>
                <a:cubicBezTo>
                  <a:pt x="1163954" y="1340173"/>
                  <a:pt x="1163231" y="1326937"/>
                  <a:pt x="1161359" y="1320548"/>
                </a:cubicBezTo>
                <a:close/>
                <a:moveTo>
                  <a:pt x="1228547" y="1313131"/>
                </a:moveTo>
                <a:cubicBezTo>
                  <a:pt x="1224654" y="1312121"/>
                  <a:pt x="1210051" y="1313399"/>
                  <a:pt x="1184738" y="1316967"/>
                </a:cubicBezTo>
                <a:cubicBezTo>
                  <a:pt x="1193257" y="1323532"/>
                  <a:pt x="1196211" y="1329161"/>
                  <a:pt x="1193600" y="1333855"/>
                </a:cubicBezTo>
                <a:cubicBezTo>
                  <a:pt x="1190988" y="1338549"/>
                  <a:pt x="1188842" y="1347000"/>
                  <a:pt x="1187160" y="1359208"/>
                </a:cubicBezTo>
                <a:cubicBezTo>
                  <a:pt x="1185477" y="1371417"/>
                  <a:pt x="1183823" y="1389126"/>
                  <a:pt x="1182195" y="1412336"/>
                </a:cubicBezTo>
                <a:cubicBezTo>
                  <a:pt x="1195136" y="1410627"/>
                  <a:pt x="1204377" y="1410738"/>
                  <a:pt x="1209918" y="1412672"/>
                </a:cubicBezTo>
                <a:cubicBezTo>
                  <a:pt x="1215460" y="1414605"/>
                  <a:pt x="1218763" y="1417372"/>
                  <a:pt x="1219828" y="1420973"/>
                </a:cubicBezTo>
                <a:cubicBezTo>
                  <a:pt x="1220893" y="1424575"/>
                  <a:pt x="1222947" y="1419566"/>
                  <a:pt x="1225993" y="1405947"/>
                </a:cubicBezTo>
                <a:cubicBezTo>
                  <a:pt x="1229039" y="1392327"/>
                  <a:pt x="1231199" y="1378257"/>
                  <a:pt x="1232474" y="1363736"/>
                </a:cubicBezTo>
                <a:cubicBezTo>
                  <a:pt x="1233749" y="1349214"/>
                  <a:pt x="1234386" y="1336921"/>
                  <a:pt x="1234386" y="1326856"/>
                </a:cubicBezTo>
                <a:cubicBezTo>
                  <a:pt x="1234386" y="1318716"/>
                  <a:pt x="1232440" y="1314142"/>
                  <a:pt x="1228547" y="1313131"/>
                </a:cubicBezTo>
                <a:close/>
                <a:moveTo>
                  <a:pt x="886127" y="1310343"/>
                </a:moveTo>
                <a:cubicBezTo>
                  <a:pt x="874210" y="1311191"/>
                  <a:pt x="856918" y="1312782"/>
                  <a:pt x="834251" y="1315115"/>
                </a:cubicBezTo>
                <a:cubicBezTo>
                  <a:pt x="832040" y="1328897"/>
                  <a:pt x="831643" y="1337535"/>
                  <a:pt x="833061" y="1341028"/>
                </a:cubicBezTo>
                <a:cubicBezTo>
                  <a:pt x="834478" y="1344521"/>
                  <a:pt x="839270" y="1346657"/>
                  <a:pt x="847436" y="1347437"/>
                </a:cubicBezTo>
                <a:cubicBezTo>
                  <a:pt x="855603" y="1348217"/>
                  <a:pt x="862235" y="1349116"/>
                  <a:pt x="867336" y="1350133"/>
                </a:cubicBezTo>
                <a:cubicBezTo>
                  <a:pt x="872436" y="1351151"/>
                  <a:pt x="875947" y="1355200"/>
                  <a:pt x="877866" y="1362281"/>
                </a:cubicBezTo>
                <a:cubicBezTo>
                  <a:pt x="879786" y="1369362"/>
                  <a:pt x="872389" y="1372682"/>
                  <a:pt x="855677" y="1372241"/>
                </a:cubicBezTo>
                <a:cubicBezTo>
                  <a:pt x="838965" y="1371800"/>
                  <a:pt x="827448" y="1368904"/>
                  <a:pt x="821127" y="1363552"/>
                </a:cubicBezTo>
                <a:cubicBezTo>
                  <a:pt x="814805" y="1358201"/>
                  <a:pt x="811645" y="1350228"/>
                  <a:pt x="811645" y="1339634"/>
                </a:cubicBezTo>
                <a:cubicBezTo>
                  <a:pt x="811645" y="1330111"/>
                  <a:pt x="812065" y="1322474"/>
                  <a:pt x="812906" y="1316722"/>
                </a:cubicBezTo>
                <a:cubicBezTo>
                  <a:pt x="804835" y="1318432"/>
                  <a:pt x="796804" y="1319951"/>
                  <a:pt x="788815" y="1321280"/>
                </a:cubicBezTo>
                <a:cubicBezTo>
                  <a:pt x="788815" y="1350025"/>
                  <a:pt x="779851" y="1371349"/>
                  <a:pt x="761925" y="1385253"/>
                </a:cubicBezTo>
                <a:cubicBezTo>
                  <a:pt x="743999" y="1399157"/>
                  <a:pt x="739509" y="1398978"/>
                  <a:pt x="748456" y="1384714"/>
                </a:cubicBezTo>
                <a:cubicBezTo>
                  <a:pt x="757401" y="1370450"/>
                  <a:pt x="763564" y="1350343"/>
                  <a:pt x="766941" y="1324393"/>
                </a:cubicBezTo>
                <a:cubicBezTo>
                  <a:pt x="751097" y="1326944"/>
                  <a:pt x="737959" y="1329250"/>
                  <a:pt x="727528" y="1331312"/>
                </a:cubicBezTo>
                <a:cubicBezTo>
                  <a:pt x="728301" y="1343262"/>
                  <a:pt x="731577" y="1368995"/>
                  <a:pt x="737356" y="1408510"/>
                </a:cubicBezTo>
                <a:cubicBezTo>
                  <a:pt x="758354" y="1408565"/>
                  <a:pt x="783504" y="1406662"/>
                  <a:pt x="812805" y="1402803"/>
                </a:cubicBezTo>
                <a:cubicBezTo>
                  <a:pt x="842105" y="1398944"/>
                  <a:pt x="860425" y="1398201"/>
                  <a:pt x="867763" y="1400575"/>
                </a:cubicBezTo>
                <a:cubicBezTo>
                  <a:pt x="875102" y="1402949"/>
                  <a:pt x="879857" y="1406733"/>
                  <a:pt x="882027" y="1411929"/>
                </a:cubicBezTo>
                <a:cubicBezTo>
                  <a:pt x="884198" y="1417124"/>
                  <a:pt x="886354" y="1420193"/>
                  <a:pt x="888498" y="1421136"/>
                </a:cubicBezTo>
                <a:cubicBezTo>
                  <a:pt x="890641" y="1422079"/>
                  <a:pt x="895602" y="1406727"/>
                  <a:pt x="903382" y="1375079"/>
                </a:cubicBezTo>
                <a:cubicBezTo>
                  <a:pt x="911161" y="1343432"/>
                  <a:pt x="913210" y="1324519"/>
                  <a:pt x="909527" y="1318340"/>
                </a:cubicBezTo>
                <a:cubicBezTo>
                  <a:pt x="905844" y="1312161"/>
                  <a:pt x="898044" y="1309496"/>
                  <a:pt x="886127" y="1310343"/>
                </a:cubicBezTo>
                <a:close/>
                <a:moveTo>
                  <a:pt x="423341" y="1309692"/>
                </a:moveTo>
                <a:cubicBezTo>
                  <a:pt x="418682" y="1310106"/>
                  <a:pt x="406822" y="1312212"/>
                  <a:pt x="387764" y="1316010"/>
                </a:cubicBezTo>
                <a:lnTo>
                  <a:pt x="388883" y="1352331"/>
                </a:lnTo>
                <a:cubicBezTo>
                  <a:pt x="396384" y="1351625"/>
                  <a:pt x="402628" y="1349957"/>
                  <a:pt x="407613" y="1347325"/>
                </a:cubicBezTo>
                <a:cubicBezTo>
                  <a:pt x="412598" y="1344694"/>
                  <a:pt x="417984" y="1346223"/>
                  <a:pt x="423769" y="1351914"/>
                </a:cubicBezTo>
                <a:cubicBezTo>
                  <a:pt x="429555" y="1357604"/>
                  <a:pt x="427892" y="1362311"/>
                  <a:pt x="418784" y="1366035"/>
                </a:cubicBezTo>
                <a:cubicBezTo>
                  <a:pt x="409675" y="1369758"/>
                  <a:pt x="399762" y="1371620"/>
                  <a:pt x="389046" y="1371620"/>
                </a:cubicBezTo>
                <a:lnTo>
                  <a:pt x="390144" y="1404665"/>
                </a:lnTo>
                <a:cubicBezTo>
                  <a:pt x="394431" y="1404787"/>
                  <a:pt x="400820" y="1403115"/>
                  <a:pt x="409312" y="1399649"/>
                </a:cubicBezTo>
                <a:cubicBezTo>
                  <a:pt x="417804" y="1396183"/>
                  <a:pt x="423497" y="1396366"/>
                  <a:pt x="426393" y="1400198"/>
                </a:cubicBezTo>
                <a:cubicBezTo>
                  <a:pt x="429290" y="1404030"/>
                  <a:pt x="431423" y="1403786"/>
                  <a:pt x="432793" y="1399466"/>
                </a:cubicBezTo>
                <a:cubicBezTo>
                  <a:pt x="434163" y="1395145"/>
                  <a:pt x="435062" y="1380468"/>
                  <a:pt x="435489" y="1355434"/>
                </a:cubicBezTo>
                <a:cubicBezTo>
                  <a:pt x="435916" y="1330399"/>
                  <a:pt x="435163" y="1316414"/>
                  <a:pt x="433230" y="1313477"/>
                </a:cubicBezTo>
                <a:cubicBezTo>
                  <a:pt x="431297" y="1310540"/>
                  <a:pt x="428001" y="1309279"/>
                  <a:pt x="423341" y="1309692"/>
                </a:cubicBezTo>
                <a:close/>
                <a:moveTo>
                  <a:pt x="814534" y="1251610"/>
                </a:moveTo>
                <a:cubicBezTo>
                  <a:pt x="799517" y="1254133"/>
                  <a:pt x="786685" y="1255598"/>
                  <a:pt x="776036" y="1256005"/>
                </a:cubicBezTo>
                <a:cubicBezTo>
                  <a:pt x="788801" y="1261051"/>
                  <a:pt x="794122" y="1266789"/>
                  <a:pt x="791999" y="1273219"/>
                </a:cubicBezTo>
                <a:cubicBezTo>
                  <a:pt x="789876" y="1279649"/>
                  <a:pt x="788815" y="1289843"/>
                  <a:pt x="788815" y="1303802"/>
                </a:cubicBezTo>
                <a:cubicBezTo>
                  <a:pt x="795041" y="1303870"/>
                  <a:pt x="803546" y="1302832"/>
                  <a:pt x="814331" y="1300689"/>
                </a:cubicBezTo>
                <a:cubicBezTo>
                  <a:pt x="816786" y="1272758"/>
                  <a:pt x="816854" y="1256398"/>
                  <a:pt x="814534" y="1251610"/>
                </a:cubicBezTo>
                <a:close/>
                <a:moveTo>
                  <a:pt x="1208952" y="1217691"/>
                </a:moveTo>
                <a:cubicBezTo>
                  <a:pt x="1215721" y="1216361"/>
                  <a:pt x="1222741" y="1218996"/>
                  <a:pt x="1230012" y="1225596"/>
                </a:cubicBezTo>
                <a:cubicBezTo>
                  <a:pt x="1237282" y="1232195"/>
                  <a:pt x="1236147" y="1237109"/>
                  <a:pt x="1226604" y="1240338"/>
                </a:cubicBezTo>
                <a:cubicBezTo>
                  <a:pt x="1217060" y="1243566"/>
                  <a:pt x="1192470" y="1247846"/>
                  <a:pt x="1152834" y="1253177"/>
                </a:cubicBezTo>
                <a:cubicBezTo>
                  <a:pt x="1161338" y="1260461"/>
                  <a:pt x="1161966" y="1266549"/>
                  <a:pt x="1154715" y="1271439"/>
                </a:cubicBezTo>
                <a:cubicBezTo>
                  <a:pt x="1147465" y="1276329"/>
                  <a:pt x="1134921" y="1288819"/>
                  <a:pt x="1117082" y="1308909"/>
                </a:cubicBezTo>
                <a:cubicBezTo>
                  <a:pt x="1143860" y="1305545"/>
                  <a:pt x="1167154" y="1302388"/>
                  <a:pt x="1186966" y="1299437"/>
                </a:cubicBezTo>
                <a:cubicBezTo>
                  <a:pt x="1206778" y="1296487"/>
                  <a:pt x="1220082" y="1293709"/>
                  <a:pt x="1226878" y="1291105"/>
                </a:cubicBezTo>
                <a:cubicBezTo>
                  <a:pt x="1233674" y="1288500"/>
                  <a:pt x="1240246" y="1288588"/>
                  <a:pt x="1246595" y="1291369"/>
                </a:cubicBezTo>
                <a:cubicBezTo>
                  <a:pt x="1252943" y="1294150"/>
                  <a:pt x="1260608" y="1299542"/>
                  <a:pt x="1269588" y="1307546"/>
                </a:cubicBezTo>
                <a:cubicBezTo>
                  <a:pt x="1278568" y="1315549"/>
                  <a:pt x="1280653" y="1322172"/>
                  <a:pt x="1275845" y="1327415"/>
                </a:cubicBezTo>
                <a:cubicBezTo>
                  <a:pt x="1271036" y="1332658"/>
                  <a:pt x="1267404" y="1341214"/>
                  <a:pt x="1264949" y="1353084"/>
                </a:cubicBezTo>
                <a:cubicBezTo>
                  <a:pt x="1262494" y="1364953"/>
                  <a:pt x="1260404" y="1379912"/>
                  <a:pt x="1258681" y="1397960"/>
                </a:cubicBezTo>
                <a:cubicBezTo>
                  <a:pt x="1256959" y="1416009"/>
                  <a:pt x="1253428" y="1430818"/>
                  <a:pt x="1248091" y="1442389"/>
                </a:cubicBezTo>
                <a:cubicBezTo>
                  <a:pt x="1242753" y="1453960"/>
                  <a:pt x="1236147" y="1462082"/>
                  <a:pt x="1228272" y="1466755"/>
                </a:cubicBezTo>
                <a:cubicBezTo>
                  <a:pt x="1220397" y="1471429"/>
                  <a:pt x="1215212" y="1467759"/>
                  <a:pt x="1212716" y="1455747"/>
                </a:cubicBezTo>
                <a:cubicBezTo>
                  <a:pt x="1210220" y="1443735"/>
                  <a:pt x="1208030" y="1435213"/>
                  <a:pt x="1206144" y="1430181"/>
                </a:cubicBezTo>
                <a:cubicBezTo>
                  <a:pt x="1196106" y="1429448"/>
                  <a:pt x="1176229" y="1430360"/>
                  <a:pt x="1146516" y="1432917"/>
                </a:cubicBezTo>
                <a:cubicBezTo>
                  <a:pt x="1116801" y="1435474"/>
                  <a:pt x="1091777" y="1437533"/>
                  <a:pt x="1071443" y="1439093"/>
                </a:cubicBezTo>
                <a:cubicBezTo>
                  <a:pt x="1064647" y="1456253"/>
                  <a:pt x="1058827" y="1459854"/>
                  <a:pt x="1053985" y="1449897"/>
                </a:cubicBezTo>
                <a:cubicBezTo>
                  <a:pt x="1049142" y="1439941"/>
                  <a:pt x="1046290" y="1425958"/>
                  <a:pt x="1045428" y="1407951"/>
                </a:cubicBezTo>
                <a:cubicBezTo>
                  <a:pt x="1044567" y="1389943"/>
                  <a:pt x="1042896" y="1374296"/>
                  <a:pt x="1040413" y="1361009"/>
                </a:cubicBezTo>
                <a:cubicBezTo>
                  <a:pt x="1037931" y="1347722"/>
                  <a:pt x="1034315" y="1335503"/>
                  <a:pt x="1029567" y="1324353"/>
                </a:cubicBezTo>
                <a:cubicBezTo>
                  <a:pt x="1024820" y="1313202"/>
                  <a:pt x="1026488" y="1308292"/>
                  <a:pt x="1034573" y="1309621"/>
                </a:cubicBezTo>
                <a:cubicBezTo>
                  <a:pt x="1042658" y="1310951"/>
                  <a:pt x="1048942" y="1312229"/>
                  <a:pt x="1053425" y="1313457"/>
                </a:cubicBezTo>
                <a:cubicBezTo>
                  <a:pt x="1057908" y="1314684"/>
                  <a:pt x="1073091" y="1314131"/>
                  <a:pt x="1098974" y="1311798"/>
                </a:cubicBezTo>
                <a:cubicBezTo>
                  <a:pt x="1110992" y="1293377"/>
                  <a:pt x="1118052" y="1280585"/>
                  <a:pt x="1120155" y="1273423"/>
                </a:cubicBezTo>
                <a:cubicBezTo>
                  <a:pt x="1122258" y="1266260"/>
                  <a:pt x="1123309" y="1260692"/>
                  <a:pt x="1123309" y="1256717"/>
                </a:cubicBezTo>
                <a:cubicBezTo>
                  <a:pt x="1118941" y="1257518"/>
                  <a:pt x="1113837" y="1258355"/>
                  <a:pt x="1107997" y="1259230"/>
                </a:cubicBezTo>
                <a:cubicBezTo>
                  <a:pt x="1102158" y="1260105"/>
                  <a:pt x="1097060" y="1260312"/>
                  <a:pt x="1092706" y="1259851"/>
                </a:cubicBezTo>
                <a:cubicBezTo>
                  <a:pt x="1088352" y="1259390"/>
                  <a:pt x="1082573" y="1255751"/>
                  <a:pt x="1075370" y="1248934"/>
                </a:cubicBezTo>
                <a:cubicBezTo>
                  <a:pt x="1068167" y="1242118"/>
                  <a:pt x="1072677" y="1238710"/>
                  <a:pt x="1088901" y="1238710"/>
                </a:cubicBezTo>
                <a:cubicBezTo>
                  <a:pt x="1102235" y="1238710"/>
                  <a:pt x="1119812" y="1236821"/>
                  <a:pt x="1141632" y="1233043"/>
                </a:cubicBezTo>
                <a:cubicBezTo>
                  <a:pt x="1163452" y="1229265"/>
                  <a:pt x="1178434" y="1226094"/>
                  <a:pt x="1186580" y="1223530"/>
                </a:cubicBezTo>
                <a:cubicBezTo>
                  <a:pt x="1194725" y="1220967"/>
                  <a:pt x="1202183" y="1219020"/>
                  <a:pt x="1208952" y="1217691"/>
                </a:cubicBezTo>
                <a:close/>
                <a:moveTo>
                  <a:pt x="867320" y="1217497"/>
                </a:moveTo>
                <a:cubicBezTo>
                  <a:pt x="877796" y="1216526"/>
                  <a:pt x="884713" y="1218927"/>
                  <a:pt x="888071" y="1224700"/>
                </a:cubicBezTo>
                <a:cubicBezTo>
                  <a:pt x="892547" y="1232398"/>
                  <a:pt x="889169" y="1237736"/>
                  <a:pt x="877938" y="1240714"/>
                </a:cubicBezTo>
                <a:cubicBezTo>
                  <a:pt x="866705" y="1243691"/>
                  <a:pt x="856498" y="1245804"/>
                  <a:pt x="847314" y="1247052"/>
                </a:cubicBezTo>
                <a:cubicBezTo>
                  <a:pt x="838131" y="1248300"/>
                  <a:pt x="833098" y="1248585"/>
                  <a:pt x="832216" y="1247907"/>
                </a:cubicBezTo>
                <a:cubicBezTo>
                  <a:pt x="845835" y="1254052"/>
                  <a:pt x="850685" y="1261326"/>
                  <a:pt x="846765" y="1269730"/>
                </a:cubicBezTo>
                <a:cubicBezTo>
                  <a:pt x="842844" y="1278133"/>
                  <a:pt x="839697" y="1287361"/>
                  <a:pt x="837324" y="1297413"/>
                </a:cubicBezTo>
                <a:cubicBezTo>
                  <a:pt x="859543" y="1295798"/>
                  <a:pt x="876883" y="1293906"/>
                  <a:pt x="889342" y="1291736"/>
                </a:cubicBezTo>
                <a:cubicBezTo>
                  <a:pt x="901802" y="1289565"/>
                  <a:pt x="911100" y="1289857"/>
                  <a:pt x="917239" y="1292611"/>
                </a:cubicBezTo>
                <a:cubicBezTo>
                  <a:pt x="923377" y="1295364"/>
                  <a:pt x="931597" y="1300750"/>
                  <a:pt x="941900" y="1308767"/>
                </a:cubicBezTo>
                <a:cubicBezTo>
                  <a:pt x="952203" y="1316783"/>
                  <a:pt x="954926" y="1323240"/>
                  <a:pt x="950069" y="1328137"/>
                </a:cubicBezTo>
                <a:cubicBezTo>
                  <a:pt x="945213" y="1333034"/>
                  <a:pt x="941150" y="1340790"/>
                  <a:pt x="937881" y="1351405"/>
                </a:cubicBezTo>
                <a:cubicBezTo>
                  <a:pt x="934612" y="1362020"/>
                  <a:pt x="932126" y="1373089"/>
                  <a:pt x="930424" y="1384612"/>
                </a:cubicBezTo>
                <a:cubicBezTo>
                  <a:pt x="928721" y="1396136"/>
                  <a:pt x="926571" y="1406004"/>
                  <a:pt x="923974" y="1414218"/>
                </a:cubicBezTo>
                <a:cubicBezTo>
                  <a:pt x="921376" y="1422432"/>
                  <a:pt x="918741" y="1429431"/>
                  <a:pt x="916069" y="1435217"/>
                </a:cubicBezTo>
                <a:cubicBezTo>
                  <a:pt x="913396" y="1441002"/>
                  <a:pt x="906851" y="1449087"/>
                  <a:pt x="896434" y="1459471"/>
                </a:cubicBezTo>
                <a:cubicBezTo>
                  <a:pt x="886015" y="1469855"/>
                  <a:pt x="880152" y="1472229"/>
                  <a:pt x="878843" y="1466593"/>
                </a:cubicBezTo>
                <a:cubicBezTo>
                  <a:pt x="877534" y="1460956"/>
                  <a:pt x="876052" y="1455039"/>
                  <a:pt x="874397" y="1448839"/>
                </a:cubicBezTo>
                <a:cubicBezTo>
                  <a:pt x="872742" y="1442640"/>
                  <a:pt x="870782" y="1436309"/>
                  <a:pt x="868516" y="1429845"/>
                </a:cubicBezTo>
                <a:cubicBezTo>
                  <a:pt x="866251" y="1423381"/>
                  <a:pt x="859211" y="1420363"/>
                  <a:pt x="847395" y="1420790"/>
                </a:cubicBezTo>
                <a:cubicBezTo>
                  <a:pt x="835580" y="1421217"/>
                  <a:pt x="822687" y="1421641"/>
                  <a:pt x="808715" y="1422062"/>
                </a:cubicBezTo>
                <a:cubicBezTo>
                  <a:pt x="794742" y="1422482"/>
                  <a:pt x="780510" y="1423334"/>
                  <a:pt x="766015" y="1424616"/>
                </a:cubicBezTo>
                <a:cubicBezTo>
                  <a:pt x="751521" y="1425897"/>
                  <a:pt x="742063" y="1426538"/>
                  <a:pt x="737640" y="1426538"/>
                </a:cubicBezTo>
                <a:cubicBezTo>
                  <a:pt x="734710" y="1433117"/>
                  <a:pt x="731506" y="1437526"/>
                  <a:pt x="728026" y="1439764"/>
                </a:cubicBezTo>
                <a:cubicBezTo>
                  <a:pt x="724547" y="1442003"/>
                  <a:pt x="721230" y="1437682"/>
                  <a:pt x="718076" y="1426803"/>
                </a:cubicBezTo>
                <a:cubicBezTo>
                  <a:pt x="714922" y="1415924"/>
                  <a:pt x="712708" y="1405167"/>
                  <a:pt x="711433" y="1394532"/>
                </a:cubicBezTo>
                <a:cubicBezTo>
                  <a:pt x="710158" y="1383897"/>
                  <a:pt x="708269" y="1372960"/>
                  <a:pt x="705766" y="1361721"/>
                </a:cubicBezTo>
                <a:cubicBezTo>
                  <a:pt x="703263" y="1350482"/>
                  <a:pt x="700781" y="1342401"/>
                  <a:pt x="698319" y="1337477"/>
                </a:cubicBezTo>
                <a:cubicBezTo>
                  <a:pt x="695857" y="1332553"/>
                  <a:pt x="692849" y="1326560"/>
                  <a:pt x="689295" y="1319500"/>
                </a:cubicBezTo>
                <a:cubicBezTo>
                  <a:pt x="685740" y="1312439"/>
                  <a:pt x="690153" y="1309974"/>
                  <a:pt x="702531" y="1312104"/>
                </a:cubicBezTo>
                <a:cubicBezTo>
                  <a:pt x="714909" y="1314233"/>
                  <a:pt x="736379" y="1312972"/>
                  <a:pt x="766941" y="1308319"/>
                </a:cubicBezTo>
                <a:cubicBezTo>
                  <a:pt x="766941" y="1296382"/>
                  <a:pt x="766114" y="1286693"/>
                  <a:pt x="764459" y="1279252"/>
                </a:cubicBezTo>
                <a:cubicBezTo>
                  <a:pt x="762804" y="1271812"/>
                  <a:pt x="761607" y="1266040"/>
                  <a:pt x="760867" y="1261937"/>
                </a:cubicBezTo>
                <a:cubicBezTo>
                  <a:pt x="760128" y="1257833"/>
                  <a:pt x="757768" y="1255056"/>
                  <a:pt x="753787" y="1253604"/>
                </a:cubicBezTo>
                <a:cubicBezTo>
                  <a:pt x="749805" y="1252153"/>
                  <a:pt x="743769" y="1249256"/>
                  <a:pt x="735677" y="1244916"/>
                </a:cubicBezTo>
                <a:cubicBezTo>
                  <a:pt x="727585" y="1240575"/>
                  <a:pt x="731502" y="1237831"/>
                  <a:pt x="747428" y="1236685"/>
                </a:cubicBezTo>
                <a:cubicBezTo>
                  <a:pt x="763353" y="1235539"/>
                  <a:pt x="781089" y="1233477"/>
                  <a:pt x="800637" y="1230499"/>
                </a:cubicBezTo>
                <a:cubicBezTo>
                  <a:pt x="820184" y="1227522"/>
                  <a:pt x="838524" y="1223887"/>
                  <a:pt x="855657" y="1219593"/>
                </a:cubicBezTo>
                <a:cubicBezTo>
                  <a:pt x="859940" y="1218520"/>
                  <a:pt x="863827" y="1217821"/>
                  <a:pt x="867320" y="1217497"/>
                </a:cubicBezTo>
                <a:close/>
                <a:moveTo>
                  <a:pt x="209763" y="1215040"/>
                </a:moveTo>
                <a:cubicBezTo>
                  <a:pt x="213039" y="1214525"/>
                  <a:pt x="216566" y="1215066"/>
                  <a:pt x="220344" y="1216663"/>
                </a:cubicBezTo>
                <a:cubicBezTo>
                  <a:pt x="227900" y="1219858"/>
                  <a:pt x="234475" y="1224212"/>
                  <a:pt x="240070" y="1229726"/>
                </a:cubicBezTo>
                <a:cubicBezTo>
                  <a:pt x="245666" y="1235240"/>
                  <a:pt x="244361" y="1239541"/>
                  <a:pt x="236154" y="1242627"/>
                </a:cubicBezTo>
                <a:cubicBezTo>
                  <a:pt x="227947" y="1245713"/>
                  <a:pt x="216288" y="1255856"/>
                  <a:pt x="201177" y="1273056"/>
                </a:cubicBezTo>
                <a:cubicBezTo>
                  <a:pt x="186065" y="1290257"/>
                  <a:pt x="173734" y="1301780"/>
                  <a:pt x="164184" y="1307627"/>
                </a:cubicBezTo>
                <a:cubicBezTo>
                  <a:pt x="179689" y="1306854"/>
                  <a:pt x="195672" y="1305202"/>
                  <a:pt x="212133" y="1302672"/>
                </a:cubicBezTo>
                <a:cubicBezTo>
                  <a:pt x="228594" y="1300142"/>
                  <a:pt x="239406" y="1297782"/>
                  <a:pt x="244567" y="1295591"/>
                </a:cubicBezTo>
                <a:cubicBezTo>
                  <a:pt x="249729" y="1293401"/>
                  <a:pt x="255253" y="1293689"/>
                  <a:pt x="261141" y="1296456"/>
                </a:cubicBezTo>
                <a:cubicBezTo>
                  <a:pt x="267028" y="1299223"/>
                  <a:pt x="273620" y="1303771"/>
                  <a:pt x="280918" y="1310099"/>
                </a:cubicBezTo>
                <a:cubicBezTo>
                  <a:pt x="288216" y="1316427"/>
                  <a:pt x="289247" y="1322220"/>
                  <a:pt x="284012" y="1327476"/>
                </a:cubicBezTo>
                <a:cubicBezTo>
                  <a:pt x="278775" y="1332733"/>
                  <a:pt x="274712" y="1341753"/>
                  <a:pt x="271823" y="1354538"/>
                </a:cubicBezTo>
                <a:cubicBezTo>
                  <a:pt x="268934" y="1367323"/>
                  <a:pt x="265335" y="1383412"/>
                  <a:pt x="261028" y="1402803"/>
                </a:cubicBezTo>
                <a:cubicBezTo>
                  <a:pt x="256722" y="1422194"/>
                  <a:pt x="250991" y="1437031"/>
                  <a:pt x="243835" y="1447313"/>
                </a:cubicBezTo>
                <a:cubicBezTo>
                  <a:pt x="236679" y="1457596"/>
                  <a:pt x="228212" y="1464788"/>
                  <a:pt x="218431" y="1468892"/>
                </a:cubicBezTo>
                <a:cubicBezTo>
                  <a:pt x="208650" y="1472995"/>
                  <a:pt x="202312" y="1470482"/>
                  <a:pt x="199416" y="1461353"/>
                </a:cubicBezTo>
                <a:cubicBezTo>
                  <a:pt x="196520" y="1452224"/>
                  <a:pt x="191175" y="1442623"/>
                  <a:pt x="183382" y="1432551"/>
                </a:cubicBezTo>
                <a:cubicBezTo>
                  <a:pt x="175589" y="1422479"/>
                  <a:pt x="177061" y="1419613"/>
                  <a:pt x="187798" y="1423954"/>
                </a:cubicBezTo>
                <a:cubicBezTo>
                  <a:pt x="198534" y="1428295"/>
                  <a:pt x="205375" y="1430635"/>
                  <a:pt x="208318" y="1430974"/>
                </a:cubicBezTo>
                <a:cubicBezTo>
                  <a:pt x="211262" y="1431313"/>
                  <a:pt x="214063" y="1430642"/>
                  <a:pt x="216722" y="1428960"/>
                </a:cubicBezTo>
                <a:cubicBezTo>
                  <a:pt x="219380" y="1427278"/>
                  <a:pt x="222975" y="1422516"/>
                  <a:pt x="227506" y="1414676"/>
                </a:cubicBezTo>
                <a:cubicBezTo>
                  <a:pt x="232037" y="1406835"/>
                  <a:pt x="236001" y="1395908"/>
                  <a:pt x="239400" y="1381896"/>
                </a:cubicBezTo>
                <a:cubicBezTo>
                  <a:pt x="242797" y="1367883"/>
                  <a:pt x="245344" y="1354352"/>
                  <a:pt x="247040" y="1341302"/>
                </a:cubicBezTo>
                <a:cubicBezTo>
                  <a:pt x="248735" y="1328253"/>
                  <a:pt x="248827" y="1320860"/>
                  <a:pt x="247314" y="1319123"/>
                </a:cubicBezTo>
                <a:cubicBezTo>
                  <a:pt x="245802" y="1317387"/>
                  <a:pt x="243896" y="1316339"/>
                  <a:pt x="241597" y="1315980"/>
                </a:cubicBezTo>
                <a:cubicBezTo>
                  <a:pt x="239297" y="1315620"/>
                  <a:pt x="233502" y="1315909"/>
                  <a:pt x="224210" y="1316845"/>
                </a:cubicBezTo>
                <a:cubicBezTo>
                  <a:pt x="235265" y="1323749"/>
                  <a:pt x="238748" y="1329253"/>
                  <a:pt x="234658" y="1333357"/>
                </a:cubicBezTo>
                <a:cubicBezTo>
                  <a:pt x="230568" y="1337460"/>
                  <a:pt x="224698" y="1346518"/>
                  <a:pt x="217047" y="1360531"/>
                </a:cubicBezTo>
                <a:cubicBezTo>
                  <a:pt x="209397" y="1374543"/>
                  <a:pt x="197073" y="1389835"/>
                  <a:pt x="180076" y="1406404"/>
                </a:cubicBezTo>
                <a:cubicBezTo>
                  <a:pt x="163079" y="1422974"/>
                  <a:pt x="144878" y="1433663"/>
                  <a:pt x="125473" y="1438472"/>
                </a:cubicBezTo>
                <a:cubicBezTo>
                  <a:pt x="106068" y="1443281"/>
                  <a:pt x="103779" y="1440700"/>
                  <a:pt x="118606" y="1430730"/>
                </a:cubicBezTo>
                <a:cubicBezTo>
                  <a:pt x="133432" y="1420760"/>
                  <a:pt x="147961" y="1408449"/>
                  <a:pt x="162190" y="1393799"/>
                </a:cubicBezTo>
                <a:cubicBezTo>
                  <a:pt x="176420" y="1379149"/>
                  <a:pt x="187520" y="1364058"/>
                  <a:pt x="195489" y="1348526"/>
                </a:cubicBezTo>
                <a:cubicBezTo>
                  <a:pt x="203459" y="1332994"/>
                  <a:pt x="207443" y="1323247"/>
                  <a:pt x="207443" y="1319286"/>
                </a:cubicBezTo>
                <a:cubicBezTo>
                  <a:pt x="203306" y="1320046"/>
                  <a:pt x="195696" y="1320961"/>
                  <a:pt x="184613" y="1322033"/>
                </a:cubicBezTo>
                <a:cubicBezTo>
                  <a:pt x="192277" y="1326021"/>
                  <a:pt x="194472" y="1330582"/>
                  <a:pt x="191196" y="1335717"/>
                </a:cubicBezTo>
                <a:cubicBezTo>
                  <a:pt x="187920" y="1340851"/>
                  <a:pt x="178238" y="1351242"/>
                  <a:pt x="162150" y="1366889"/>
                </a:cubicBezTo>
                <a:cubicBezTo>
                  <a:pt x="146061" y="1382537"/>
                  <a:pt x="128522" y="1393409"/>
                  <a:pt x="109531" y="1399507"/>
                </a:cubicBezTo>
                <a:cubicBezTo>
                  <a:pt x="90540" y="1405604"/>
                  <a:pt x="87799" y="1403685"/>
                  <a:pt x="101310" y="1393748"/>
                </a:cubicBezTo>
                <a:cubicBezTo>
                  <a:pt x="114821" y="1383812"/>
                  <a:pt x="127840" y="1372159"/>
                  <a:pt x="140367" y="1358791"/>
                </a:cubicBezTo>
                <a:cubicBezTo>
                  <a:pt x="152895" y="1345423"/>
                  <a:pt x="161634" y="1333957"/>
                  <a:pt x="166585" y="1324393"/>
                </a:cubicBezTo>
                <a:cubicBezTo>
                  <a:pt x="159179" y="1326794"/>
                  <a:pt x="150579" y="1330586"/>
                  <a:pt x="140784" y="1335768"/>
                </a:cubicBezTo>
                <a:cubicBezTo>
                  <a:pt x="130991" y="1340950"/>
                  <a:pt x="125822" y="1338874"/>
                  <a:pt x="125280" y="1329541"/>
                </a:cubicBezTo>
                <a:cubicBezTo>
                  <a:pt x="124737" y="1320209"/>
                  <a:pt x="128461" y="1313314"/>
                  <a:pt x="136450" y="1308858"/>
                </a:cubicBezTo>
                <a:cubicBezTo>
                  <a:pt x="144440" y="1304402"/>
                  <a:pt x="153861" y="1296331"/>
                  <a:pt x="164714" y="1284644"/>
                </a:cubicBezTo>
                <a:cubicBezTo>
                  <a:pt x="175565" y="1272958"/>
                  <a:pt x="183698" y="1263466"/>
                  <a:pt x="189110" y="1256168"/>
                </a:cubicBezTo>
                <a:cubicBezTo>
                  <a:pt x="194522" y="1248870"/>
                  <a:pt x="196408" y="1245221"/>
                  <a:pt x="194767" y="1245221"/>
                </a:cubicBezTo>
                <a:cubicBezTo>
                  <a:pt x="190969" y="1245221"/>
                  <a:pt x="184830" y="1246493"/>
                  <a:pt x="176352" y="1249036"/>
                </a:cubicBezTo>
                <a:cubicBezTo>
                  <a:pt x="167874" y="1251580"/>
                  <a:pt x="160013" y="1254133"/>
                  <a:pt x="152769" y="1256697"/>
                </a:cubicBezTo>
                <a:cubicBezTo>
                  <a:pt x="145526" y="1259261"/>
                  <a:pt x="137082" y="1256690"/>
                  <a:pt x="127437" y="1248985"/>
                </a:cubicBezTo>
                <a:cubicBezTo>
                  <a:pt x="117792" y="1241280"/>
                  <a:pt x="119379" y="1237428"/>
                  <a:pt x="132198" y="1237428"/>
                </a:cubicBezTo>
                <a:cubicBezTo>
                  <a:pt x="142942" y="1237428"/>
                  <a:pt x="155656" y="1235797"/>
                  <a:pt x="170339" y="1232534"/>
                </a:cubicBezTo>
                <a:cubicBezTo>
                  <a:pt x="185024" y="1229272"/>
                  <a:pt x="195140" y="1225012"/>
                  <a:pt x="200688" y="1219756"/>
                </a:cubicBezTo>
                <a:cubicBezTo>
                  <a:pt x="203462" y="1217128"/>
                  <a:pt x="206487" y="1215556"/>
                  <a:pt x="209763" y="1215040"/>
                </a:cubicBezTo>
                <a:close/>
                <a:moveTo>
                  <a:pt x="59265" y="1203130"/>
                </a:moveTo>
                <a:cubicBezTo>
                  <a:pt x="60808" y="1202957"/>
                  <a:pt x="62821" y="1203147"/>
                  <a:pt x="65305" y="1203702"/>
                </a:cubicBezTo>
                <a:cubicBezTo>
                  <a:pt x="75241" y="1205920"/>
                  <a:pt x="83567" y="1208799"/>
                  <a:pt x="90282" y="1212339"/>
                </a:cubicBezTo>
                <a:cubicBezTo>
                  <a:pt x="96997" y="1215880"/>
                  <a:pt x="98852" y="1220519"/>
                  <a:pt x="95847" y="1226257"/>
                </a:cubicBezTo>
                <a:cubicBezTo>
                  <a:pt x="92842" y="1231995"/>
                  <a:pt x="90940" y="1252736"/>
                  <a:pt x="90139" y="1288480"/>
                </a:cubicBezTo>
                <a:cubicBezTo>
                  <a:pt x="98631" y="1285170"/>
                  <a:pt x="105549" y="1283067"/>
                  <a:pt x="110894" y="1282172"/>
                </a:cubicBezTo>
                <a:cubicBezTo>
                  <a:pt x="116239" y="1281277"/>
                  <a:pt x="120288" y="1282901"/>
                  <a:pt x="123042" y="1287045"/>
                </a:cubicBezTo>
                <a:cubicBezTo>
                  <a:pt x="125795" y="1291190"/>
                  <a:pt x="124673" y="1295418"/>
                  <a:pt x="119674" y="1299732"/>
                </a:cubicBezTo>
                <a:cubicBezTo>
                  <a:pt x="114675" y="1304046"/>
                  <a:pt x="104830" y="1308136"/>
                  <a:pt x="90139" y="1312002"/>
                </a:cubicBezTo>
                <a:lnTo>
                  <a:pt x="90139" y="1356156"/>
                </a:lnTo>
                <a:cubicBezTo>
                  <a:pt x="119074" y="1340827"/>
                  <a:pt x="131628" y="1336653"/>
                  <a:pt x="127803" y="1343632"/>
                </a:cubicBezTo>
                <a:cubicBezTo>
                  <a:pt x="123977" y="1350611"/>
                  <a:pt x="110324" y="1362423"/>
                  <a:pt x="86843" y="1379067"/>
                </a:cubicBezTo>
                <a:cubicBezTo>
                  <a:pt x="63362" y="1395712"/>
                  <a:pt x="49641" y="1406082"/>
                  <a:pt x="45680" y="1410179"/>
                </a:cubicBezTo>
                <a:cubicBezTo>
                  <a:pt x="41719" y="1414275"/>
                  <a:pt x="35930" y="1414225"/>
                  <a:pt x="28313" y="1410026"/>
                </a:cubicBezTo>
                <a:cubicBezTo>
                  <a:pt x="20697" y="1405828"/>
                  <a:pt x="15664" y="1401009"/>
                  <a:pt x="13215" y="1395569"/>
                </a:cubicBezTo>
                <a:cubicBezTo>
                  <a:pt x="10767" y="1390130"/>
                  <a:pt x="13972" y="1386915"/>
                  <a:pt x="22829" y="1385925"/>
                </a:cubicBezTo>
                <a:cubicBezTo>
                  <a:pt x="31687" y="1384934"/>
                  <a:pt x="46840" y="1378477"/>
                  <a:pt x="68286" y="1366554"/>
                </a:cubicBezTo>
                <a:lnTo>
                  <a:pt x="68286" y="1316722"/>
                </a:lnTo>
                <a:cubicBezTo>
                  <a:pt x="56064" y="1319273"/>
                  <a:pt x="46622" y="1318601"/>
                  <a:pt x="39962" y="1314708"/>
                </a:cubicBezTo>
                <a:cubicBezTo>
                  <a:pt x="33302" y="1310815"/>
                  <a:pt x="32624" y="1307881"/>
                  <a:pt x="37928" y="1305908"/>
                </a:cubicBezTo>
                <a:cubicBezTo>
                  <a:pt x="43231" y="1303934"/>
                  <a:pt x="53351" y="1300193"/>
                  <a:pt x="68286" y="1294686"/>
                </a:cubicBezTo>
                <a:cubicBezTo>
                  <a:pt x="68286" y="1286466"/>
                  <a:pt x="67869" y="1273406"/>
                  <a:pt x="67035" y="1255507"/>
                </a:cubicBezTo>
                <a:cubicBezTo>
                  <a:pt x="66200" y="1237607"/>
                  <a:pt x="63219" y="1223944"/>
                  <a:pt x="58092" y="1214516"/>
                </a:cubicBezTo>
                <a:cubicBezTo>
                  <a:pt x="54247" y="1207446"/>
                  <a:pt x="54637" y="1203650"/>
                  <a:pt x="59265" y="1203130"/>
                </a:cubicBezTo>
                <a:close/>
                <a:moveTo>
                  <a:pt x="525719" y="1202713"/>
                </a:moveTo>
                <a:cubicBezTo>
                  <a:pt x="527505" y="1202658"/>
                  <a:pt x="529713" y="1203022"/>
                  <a:pt x="532344" y="1203803"/>
                </a:cubicBezTo>
                <a:cubicBezTo>
                  <a:pt x="542863" y="1206930"/>
                  <a:pt x="550762" y="1210569"/>
                  <a:pt x="556039" y="1214720"/>
                </a:cubicBezTo>
                <a:cubicBezTo>
                  <a:pt x="561315" y="1218871"/>
                  <a:pt x="561935" y="1223429"/>
                  <a:pt x="557900" y="1228394"/>
                </a:cubicBezTo>
                <a:cubicBezTo>
                  <a:pt x="553865" y="1233358"/>
                  <a:pt x="549096" y="1241335"/>
                  <a:pt x="543596" y="1252322"/>
                </a:cubicBezTo>
                <a:cubicBezTo>
                  <a:pt x="538095" y="1263310"/>
                  <a:pt x="529986" y="1274515"/>
                  <a:pt x="519270" y="1285937"/>
                </a:cubicBezTo>
                <a:cubicBezTo>
                  <a:pt x="546088" y="1285190"/>
                  <a:pt x="562668" y="1282450"/>
                  <a:pt x="569010" y="1277716"/>
                </a:cubicBezTo>
                <a:cubicBezTo>
                  <a:pt x="575352" y="1272982"/>
                  <a:pt x="582700" y="1272439"/>
                  <a:pt x="591056" y="1276088"/>
                </a:cubicBezTo>
                <a:cubicBezTo>
                  <a:pt x="599412" y="1279737"/>
                  <a:pt x="606137" y="1284299"/>
                  <a:pt x="611231" y="1289772"/>
                </a:cubicBezTo>
                <a:cubicBezTo>
                  <a:pt x="616325" y="1295246"/>
                  <a:pt x="616708" y="1300339"/>
                  <a:pt x="612381" y="1305053"/>
                </a:cubicBezTo>
                <a:cubicBezTo>
                  <a:pt x="608053" y="1309767"/>
                  <a:pt x="605052" y="1320945"/>
                  <a:pt x="603377" y="1338586"/>
                </a:cubicBezTo>
                <a:cubicBezTo>
                  <a:pt x="601702" y="1356227"/>
                  <a:pt x="600227" y="1373970"/>
                  <a:pt x="598951" y="1391815"/>
                </a:cubicBezTo>
                <a:cubicBezTo>
                  <a:pt x="597676" y="1409660"/>
                  <a:pt x="593912" y="1425053"/>
                  <a:pt x="587659" y="1437994"/>
                </a:cubicBezTo>
                <a:cubicBezTo>
                  <a:pt x="581405" y="1450935"/>
                  <a:pt x="571702" y="1460773"/>
                  <a:pt x="558552" y="1467508"/>
                </a:cubicBezTo>
                <a:cubicBezTo>
                  <a:pt x="545400" y="1474243"/>
                  <a:pt x="538326" y="1472551"/>
                  <a:pt x="537329" y="1462432"/>
                </a:cubicBezTo>
                <a:cubicBezTo>
                  <a:pt x="536331" y="1452312"/>
                  <a:pt x="530919" y="1440795"/>
                  <a:pt x="521091" y="1427881"/>
                </a:cubicBezTo>
                <a:cubicBezTo>
                  <a:pt x="511263" y="1414967"/>
                  <a:pt x="512593" y="1411535"/>
                  <a:pt x="525079" y="1417585"/>
                </a:cubicBezTo>
                <a:cubicBezTo>
                  <a:pt x="537566" y="1423635"/>
                  <a:pt x="546285" y="1427040"/>
                  <a:pt x="551237" y="1427800"/>
                </a:cubicBezTo>
                <a:cubicBezTo>
                  <a:pt x="556188" y="1428559"/>
                  <a:pt x="560796" y="1424012"/>
                  <a:pt x="565062" y="1414157"/>
                </a:cubicBezTo>
                <a:cubicBezTo>
                  <a:pt x="569329" y="1404302"/>
                  <a:pt x="572313" y="1389377"/>
                  <a:pt x="574015" y="1369382"/>
                </a:cubicBezTo>
                <a:cubicBezTo>
                  <a:pt x="575718" y="1349387"/>
                  <a:pt x="576569" y="1332661"/>
                  <a:pt x="576569" y="1319205"/>
                </a:cubicBezTo>
                <a:cubicBezTo>
                  <a:pt x="576569" y="1307064"/>
                  <a:pt x="575399" y="1300210"/>
                  <a:pt x="573059" y="1298644"/>
                </a:cubicBezTo>
                <a:cubicBezTo>
                  <a:pt x="570719" y="1297077"/>
                  <a:pt x="564903" y="1297460"/>
                  <a:pt x="555611" y="1299793"/>
                </a:cubicBezTo>
                <a:lnTo>
                  <a:pt x="528996" y="1306467"/>
                </a:lnTo>
                <a:cubicBezTo>
                  <a:pt x="522539" y="1307349"/>
                  <a:pt x="516802" y="1305233"/>
                  <a:pt x="511782" y="1300119"/>
                </a:cubicBezTo>
                <a:cubicBezTo>
                  <a:pt x="498801" y="1314864"/>
                  <a:pt x="485287" y="1326211"/>
                  <a:pt x="471240" y="1334160"/>
                </a:cubicBezTo>
                <a:cubicBezTo>
                  <a:pt x="467728" y="1336148"/>
                  <a:pt x="465084" y="1337357"/>
                  <a:pt x="463308" y="1337789"/>
                </a:cubicBezTo>
                <a:lnTo>
                  <a:pt x="461736" y="1337189"/>
                </a:lnTo>
                <a:lnTo>
                  <a:pt x="461435" y="1342452"/>
                </a:lnTo>
                <a:cubicBezTo>
                  <a:pt x="461240" y="1349387"/>
                  <a:pt x="461354" y="1357960"/>
                  <a:pt x="461778" y="1368171"/>
                </a:cubicBezTo>
                <a:cubicBezTo>
                  <a:pt x="462626" y="1388593"/>
                  <a:pt x="461955" y="1404058"/>
                  <a:pt x="459763" y="1414564"/>
                </a:cubicBezTo>
                <a:cubicBezTo>
                  <a:pt x="457573" y="1425070"/>
                  <a:pt x="454629" y="1433521"/>
                  <a:pt x="450933" y="1439917"/>
                </a:cubicBezTo>
                <a:cubicBezTo>
                  <a:pt x="447236" y="1446313"/>
                  <a:pt x="443279" y="1446408"/>
                  <a:pt x="439060" y="1440202"/>
                </a:cubicBezTo>
                <a:cubicBezTo>
                  <a:pt x="434842" y="1433996"/>
                  <a:pt x="431613" y="1428841"/>
                  <a:pt x="429374" y="1424738"/>
                </a:cubicBezTo>
                <a:cubicBezTo>
                  <a:pt x="427136" y="1420634"/>
                  <a:pt x="424949" y="1418416"/>
                  <a:pt x="422813" y="1418084"/>
                </a:cubicBezTo>
                <a:cubicBezTo>
                  <a:pt x="420676" y="1417752"/>
                  <a:pt x="410058" y="1419145"/>
                  <a:pt x="390958" y="1422265"/>
                </a:cubicBezTo>
                <a:cubicBezTo>
                  <a:pt x="386509" y="1441284"/>
                  <a:pt x="381432" y="1446486"/>
                  <a:pt x="375728" y="1437872"/>
                </a:cubicBezTo>
                <a:cubicBezTo>
                  <a:pt x="370024" y="1429258"/>
                  <a:pt x="367172" y="1417789"/>
                  <a:pt x="367172" y="1403464"/>
                </a:cubicBezTo>
                <a:cubicBezTo>
                  <a:pt x="367172" y="1389967"/>
                  <a:pt x="366755" y="1373197"/>
                  <a:pt x="365921" y="1353155"/>
                </a:cubicBezTo>
                <a:cubicBezTo>
                  <a:pt x="365086" y="1333112"/>
                  <a:pt x="362109" y="1318605"/>
                  <a:pt x="356988" y="1309631"/>
                </a:cubicBezTo>
                <a:cubicBezTo>
                  <a:pt x="351867" y="1300658"/>
                  <a:pt x="352739" y="1296171"/>
                  <a:pt x="359603" y="1296171"/>
                </a:cubicBezTo>
                <a:cubicBezTo>
                  <a:pt x="364133" y="1296171"/>
                  <a:pt x="369431" y="1296585"/>
                  <a:pt x="375494" y="1297413"/>
                </a:cubicBezTo>
                <a:cubicBezTo>
                  <a:pt x="382005" y="1289233"/>
                  <a:pt x="389269" y="1276583"/>
                  <a:pt x="397286" y="1259464"/>
                </a:cubicBezTo>
                <a:cubicBezTo>
                  <a:pt x="405304" y="1242345"/>
                  <a:pt x="407823" y="1228858"/>
                  <a:pt x="404846" y="1219003"/>
                </a:cubicBezTo>
                <a:cubicBezTo>
                  <a:pt x="401868" y="1209148"/>
                  <a:pt x="409366" y="1208120"/>
                  <a:pt x="427340" y="1215920"/>
                </a:cubicBezTo>
                <a:cubicBezTo>
                  <a:pt x="442668" y="1223327"/>
                  <a:pt x="447406" y="1229848"/>
                  <a:pt x="441553" y="1235485"/>
                </a:cubicBezTo>
                <a:cubicBezTo>
                  <a:pt x="435699" y="1241121"/>
                  <a:pt x="429395" y="1249006"/>
                  <a:pt x="422640" y="1259139"/>
                </a:cubicBezTo>
                <a:cubicBezTo>
                  <a:pt x="415884" y="1269272"/>
                  <a:pt x="405534" y="1282030"/>
                  <a:pt x="391589" y="1297413"/>
                </a:cubicBezTo>
                <a:cubicBezTo>
                  <a:pt x="408003" y="1295052"/>
                  <a:pt x="419411" y="1291057"/>
                  <a:pt x="425814" y="1285428"/>
                </a:cubicBezTo>
                <a:cubicBezTo>
                  <a:pt x="432216" y="1279798"/>
                  <a:pt x="439148" y="1278801"/>
                  <a:pt x="446609" y="1282437"/>
                </a:cubicBezTo>
                <a:cubicBezTo>
                  <a:pt x="454070" y="1286072"/>
                  <a:pt x="460598" y="1289857"/>
                  <a:pt x="466194" y="1293791"/>
                </a:cubicBezTo>
                <a:cubicBezTo>
                  <a:pt x="471789" y="1297725"/>
                  <a:pt x="473054" y="1302340"/>
                  <a:pt x="469988" y="1307637"/>
                </a:cubicBezTo>
                <a:cubicBezTo>
                  <a:pt x="466922" y="1312934"/>
                  <a:pt x="464576" y="1319242"/>
                  <a:pt x="462948" y="1326560"/>
                </a:cubicBezTo>
                <a:cubicBezTo>
                  <a:pt x="462541" y="1328390"/>
                  <a:pt x="462212" y="1330629"/>
                  <a:pt x="461959" y="1333278"/>
                </a:cubicBezTo>
                <a:lnTo>
                  <a:pt x="461939" y="1333630"/>
                </a:lnTo>
                <a:lnTo>
                  <a:pt x="463064" y="1331043"/>
                </a:lnTo>
                <a:cubicBezTo>
                  <a:pt x="464759" y="1328363"/>
                  <a:pt x="467321" y="1324905"/>
                  <a:pt x="470751" y="1320670"/>
                </a:cubicBezTo>
                <a:cubicBezTo>
                  <a:pt x="484472" y="1303727"/>
                  <a:pt x="497027" y="1284360"/>
                  <a:pt x="508415" y="1262567"/>
                </a:cubicBezTo>
                <a:cubicBezTo>
                  <a:pt x="519803" y="1240775"/>
                  <a:pt x="524008" y="1224751"/>
                  <a:pt x="521030" y="1214496"/>
                </a:cubicBezTo>
                <a:cubicBezTo>
                  <a:pt x="518797" y="1206805"/>
                  <a:pt x="520360" y="1202877"/>
                  <a:pt x="525719" y="1202713"/>
                </a:cubicBezTo>
                <a:close/>
                <a:moveTo>
                  <a:pt x="5698797" y="1012395"/>
                </a:moveTo>
                <a:cubicBezTo>
                  <a:pt x="5702565" y="1011786"/>
                  <a:pt x="5706729" y="1012069"/>
                  <a:pt x="5711290" y="1013242"/>
                </a:cubicBezTo>
                <a:cubicBezTo>
                  <a:pt x="5720412" y="1015589"/>
                  <a:pt x="5726371" y="1020523"/>
                  <a:pt x="5729165" y="1028045"/>
                </a:cubicBezTo>
                <a:cubicBezTo>
                  <a:pt x="5731959" y="1035567"/>
                  <a:pt x="5731566" y="1044978"/>
                  <a:pt x="5727985" y="1056277"/>
                </a:cubicBezTo>
                <a:cubicBezTo>
                  <a:pt x="5724404" y="1067577"/>
                  <a:pt x="5717899" y="1078385"/>
                  <a:pt x="5708472" y="1088701"/>
                </a:cubicBezTo>
                <a:cubicBezTo>
                  <a:pt x="5699044" y="1099017"/>
                  <a:pt x="5689955" y="1104633"/>
                  <a:pt x="5681206" y="1105549"/>
                </a:cubicBezTo>
                <a:cubicBezTo>
                  <a:pt x="5672456" y="1106465"/>
                  <a:pt x="5670747" y="1104114"/>
                  <a:pt x="5676078" y="1098499"/>
                </a:cubicBezTo>
                <a:cubicBezTo>
                  <a:pt x="5681409" y="1092883"/>
                  <a:pt x="5686324" y="1087216"/>
                  <a:pt x="5690820" y="1081498"/>
                </a:cubicBezTo>
                <a:cubicBezTo>
                  <a:pt x="5695317" y="1075780"/>
                  <a:pt x="5699227" y="1068933"/>
                  <a:pt x="5702551" y="1060957"/>
                </a:cubicBezTo>
                <a:cubicBezTo>
                  <a:pt x="5696568" y="1060957"/>
                  <a:pt x="5691539" y="1059428"/>
                  <a:pt x="5687463" y="1056369"/>
                </a:cubicBezTo>
                <a:cubicBezTo>
                  <a:pt x="5683387" y="1053310"/>
                  <a:pt x="5680626" y="1049308"/>
                  <a:pt x="5679182" y="1044364"/>
                </a:cubicBezTo>
                <a:cubicBezTo>
                  <a:pt x="5677737" y="1039419"/>
                  <a:pt x="5677472" y="1034800"/>
                  <a:pt x="5678388" y="1030507"/>
                </a:cubicBezTo>
                <a:cubicBezTo>
                  <a:pt x="5679304" y="1026214"/>
                  <a:pt x="5682735" y="1021676"/>
                  <a:pt x="5688684" y="1016894"/>
                </a:cubicBezTo>
                <a:cubicBezTo>
                  <a:pt x="5691658" y="1014504"/>
                  <a:pt x="5695029" y="1013004"/>
                  <a:pt x="5698797" y="1012395"/>
                </a:cubicBezTo>
                <a:close/>
                <a:moveTo>
                  <a:pt x="2384097" y="1012395"/>
                </a:moveTo>
                <a:cubicBezTo>
                  <a:pt x="2387864" y="1011786"/>
                  <a:pt x="2392029" y="1012069"/>
                  <a:pt x="2396590" y="1013242"/>
                </a:cubicBezTo>
                <a:cubicBezTo>
                  <a:pt x="2405713" y="1015589"/>
                  <a:pt x="2411671" y="1020523"/>
                  <a:pt x="2414465" y="1028045"/>
                </a:cubicBezTo>
                <a:cubicBezTo>
                  <a:pt x="2417260" y="1035567"/>
                  <a:pt x="2416866" y="1044978"/>
                  <a:pt x="2413285" y="1056277"/>
                </a:cubicBezTo>
                <a:cubicBezTo>
                  <a:pt x="2409704" y="1067577"/>
                  <a:pt x="2403200" y="1078385"/>
                  <a:pt x="2393772" y="1088701"/>
                </a:cubicBezTo>
                <a:cubicBezTo>
                  <a:pt x="2384344" y="1099017"/>
                  <a:pt x="2375256" y="1104633"/>
                  <a:pt x="2366506" y="1105549"/>
                </a:cubicBezTo>
                <a:cubicBezTo>
                  <a:pt x="2357757" y="1106465"/>
                  <a:pt x="2356047" y="1104114"/>
                  <a:pt x="2361379" y="1098499"/>
                </a:cubicBezTo>
                <a:cubicBezTo>
                  <a:pt x="2366710" y="1092883"/>
                  <a:pt x="2371624" y="1087216"/>
                  <a:pt x="2376120" y="1081498"/>
                </a:cubicBezTo>
                <a:cubicBezTo>
                  <a:pt x="2380617" y="1075780"/>
                  <a:pt x="2384527" y="1068933"/>
                  <a:pt x="2387851" y="1060957"/>
                </a:cubicBezTo>
                <a:cubicBezTo>
                  <a:pt x="2381869" y="1060957"/>
                  <a:pt x="2376839" y="1059428"/>
                  <a:pt x="2372763" y="1056369"/>
                </a:cubicBezTo>
                <a:cubicBezTo>
                  <a:pt x="2368686" y="1053310"/>
                  <a:pt x="2365926" y="1049308"/>
                  <a:pt x="2364482" y="1044364"/>
                </a:cubicBezTo>
                <a:cubicBezTo>
                  <a:pt x="2363037" y="1039419"/>
                  <a:pt x="2362772" y="1034800"/>
                  <a:pt x="2363688" y="1030507"/>
                </a:cubicBezTo>
                <a:cubicBezTo>
                  <a:pt x="2364604" y="1026214"/>
                  <a:pt x="2368036" y="1021676"/>
                  <a:pt x="2373984" y="1016894"/>
                </a:cubicBezTo>
                <a:cubicBezTo>
                  <a:pt x="2376958" y="1014504"/>
                  <a:pt x="2380329" y="1013004"/>
                  <a:pt x="2384097" y="1012395"/>
                </a:cubicBezTo>
                <a:close/>
                <a:moveTo>
                  <a:pt x="6156454" y="999978"/>
                </a:moveTo>
                <a:cubicBezTo>
                  <a:pt x="6160253" y="1000044"/>
                  <a:pt x="6168049" y="1002817"/>
                  <a:pt x="6179844" y="1008298"/>
                </a:cubicBezTo>
                <a:cubicBezTo>
                  <a:pt x="6203433" y="1019258"/>
                  <a:pt x="6219420" y="1030982"/>
                  <a:pt x="6227803" y="1043468"/>
                </a:cubicBezTo>
                <a:cubicBezTo>
                  <a:pt x="6236187" y="1055955"/>
                  <a:pt x="6238207" y="1066885"/>
                  <a:pt x="6233867" y="1076259"/>
                </a:cubicBezTo>
                <a:cubicBezTo>
                  <a:pt x="6229525" y="1085632"/>
                  <a:pt x="6221773" y="1084347"/>
                  <a:pt x="6210609" y="1072403"/>
                </a:cubicBezTo>
                <a:cubicBezTo>
                  <a:pt x="6199445" y="1060459"/>
                  <a:pt x="6189495" y="1049244"/>
                  <a:pt x="6180759" y="1038758"/>
                </a:cubicBezTo>
                <a:cubicBezTo>
                  <a:pt x="6173353" y="1028883"/>
                  <a:pt x="6165451" y="1018597"/>
                  <a:pt x="6157055" y="1007901"/>
                </a:cubicBezTo>
                <a:cubicBezTo>
                  <a:pt x="6152856" y="1002553"/>
                  <a:pt x="6152656" y="999912"/>
                  <a:pt x="6156454" y="999978"/>
                </a:cubicBezTo>
                <a:close/>
                <a:moveTo>
                  <a:pt x="6837435" y="991999"/>
                </a:moveTo>
                <a:lnTo>
                  <a:pt x="6808785" y="994441"/>
                </a:lnTo>
                <a:cubicBezTo>
                  <a:pt x="6806398" y="997425"/>
                  <a:pt x="6804505" y="999955"/>
                  <a:pt x="6803109" y="1002031"/>
                </a:cubicBezTo>
                <a:cubicBezTo>
                  <a:pt x="6809837" y="1003889"/>
                  <a:pt x="6817386" y="1006032"/>
                  <a:pt x="6825755" y="1008460"/>
                </a:cubicBezTo>
                <a:cubicBezTo>
                  <a:pt x="6830273" y="1003658"/>
                  <a:pt x="6834166" y="998171"/>
                  <a:pt x="6837435" y="991999"/>
                </a:cubicBezTo>
                <a:close/>
                <a:moveTo>
                  <a:pt x="4522861" y="991999"/>
                </a:moveTo>
                <a:lnTo>
                  <a:pt x="4494211" y="994441"/>
                </a:lnTo>
                <a:cubicBezTo>
                  <a:pt x="4491824" y="997425"/>
                  <a:pt x="4489931" y="999955"/>
                  <a:pt x="4488534" y="1002031"/>
                </a:cubicBezTo>
                <a:cubicBezTo>
                  <a:pt x="4495262" y="1003889"/>
                  <a:pt x="4502811" y="1006032"/>
                  <a:pt x="4511181" y="1008460"/>
                </a:cubicBezTo>
                <a:cubicBezTo>
                  <a:pt x="4515698" y="1003658"/>
                  <a:pt x="4519591" y="998171"/>
                  <a:pt x="4522861" y="991999"/>
                </a:cubicBezTo>
                <a:close/>
                <a:moveTo>
                  <a:pt x="198511" y="991999"/>
                </a:moveTo>
                <a:lnTo>
                  <a:pt x="169861" y="994441"/>
                </a:lnTo>
                <a:cubicBezTo>
                  <a:pt x="167474" y="997425"/>
                  <a:pt x="165582" y="999955"/>
                  <a:pt x="164184" y="1002031"/>
                </a:cubicBezTo>
                <a:cubicBezTo>
                  <a:pt x="170912" y="1003889"/>
                  <a:pt x="178462" y="1006032"/>
                  <a:pt x="186831" y="1008460"/>
                </a:cubicBezTo>
                <a:cubicBezTo>
                  <a:pt x="191348" y="1003658"/>
                  <a:pt x="195242" y="998171"/>
                  <a:pt x="198511" y="991999"/>
                </a:cubicBezTo>
                <a:close/>
                <a:moveTo>
                  <a:pt x="1873024" y="981869"/>
                </a:moveTo>
                <a:cubicBezTo>
                  <a:pt x="1876152" y="981767"/>
                  <a:pt x="1880504" y="982434"/>
                  <a:pt x="1886079" y="983870"/>
                </a:cubicBezTo>
                <a:cubicBezTo>
                  <a:pt x="1908380" y="989615"/>
                  <a:pt x="1922450" y="997927"/>
                  <a:pt x="1928290" y="1008806"/>
                </a:cubicBezTo>
                <a:cubicBezTo>
                  <a:pt x="1934130" y="1019685"/>
                  <a:pt x="1935666" y="1028967"/>
                  <a:pt x="1932899" y="1036652"/>
                </a:cubicBezTo>
                <a:cubicBezTo>
                  <a:pt x="1930132" y="1044337"/>
                  <a:pt x="1924129" y="1045245"/>
                  <a:pt x="1914891" y="1039379"/>
                </a:cubicBezTo>
                <a:cubicBezTo>
                  <a:pt x="1905654" y="1033512"/>
                  <a:pt x="1893323" y="1021571"/>
                  <a:pt x="1877900" y="1003557"/>
                </a:cubicBezTo>
                <a:cubicBezTo>
                  <a:pt x="1865264" y="989405"/>
                  <a:pt x="1863638" y="982176"/>
                  <a:pt x="1873024" y="981869"/>
                </a:cubicBezTo>
                <a:close/>
                <a:moveTo>
                  <a:pt x="6404189" y="979648"/>
                </a:moveTo>
                <a:cubicBezTo>
                  <a:pt x="6410281" y="979004"/>
                  <a:pt x="6411779" y="980252"/>
                  <a:pt x="6408683" y="983392"/>
                </a:cubicBezTo>
                <a:cubicBezTo>
                  <a:pt x="6402491" y="989673"/>
                  <a:pt x="6391581" y="996191"/>
                  <a:pt x="6375954" y="1002946"/>
                </a:cubicBezTo>
                <a:cubicBezTo>
                  <a:pt x="6360327" y="1009702"/>
                  <a:pt x="6350231" y="1015100"/>
                  <a:pt x="6345667" y="1019143"/>
                </a:cubicBezTo>
                <a:cubicBezTo>
                  <a:pt x="6341102" y="1023185"/>
                  <a:pt x="6334327" y="1020503"/>
                  <a:pt x="6325339" y="1011095"/>
                </a:cubicBezTo>
                <a:cubicBezTo>
                  <a:pt x="6316353" y="1001688"/>
                  <a:pt x="6316139" y="996984"/>
                  <a:pt x="6324699" y="996984"/>
                </a:cubicBezTo>
                <a:cubicBezTo>
                  <a:pt x="6331169" y="996984"/>
                  <a:pt x="6346979" y="993742"/>
                  <a:pt x="6372129" y="987258"/>
                </a:cubicBezTo>
                <a:cubicBezTo>
                  <a:pt x="6387409" y="982829"/>
                  <a:pt x="6398096" y="980293"/>
                  <a:pt x="6404189" y="979648"/>
                </a:cubicBezTo>
                <a:close/>
                <a:moveTo>
                  <a:pt x="1756712" y="979119"/>
                </a:moveTo>
                <a:cubicBezTo>
                  <a:pt x="1758800" y="979760"/>
                  <a:pt x="1759510" y="983392"/>
                  <a:pt x="1758846" y="990015"/>
                </a:cubicBezTo>
                <a:cubicBezTo>
                  <a:pt x="1757517" y="1003262"/>
                  <a:pt x="1753508" y="1015236"/>
                  <a:pt x="1746821" y="1025939"/>
                </a:cubicBezTo>
                <a:cubicBezTo>
                  <a:pt x="1740133" y="1036642"/>
                  <a:pt x="1731410" y="1044727"/>
                  <a:pt x="1720654" y="1050193"/>
                </a:cubicBezTo>
                <a:cubicBezTo>
                  <a:pt x="1709897" y="1055660"/>
                  <a:pt x="1704518" y="1052411"/>
                  <a:pt x="1704518" y="1040447"/>
                </a:cubicBezTo>
                <a:cubicBezTo>
                  <a:pt x="1704518" y="1030558"/>
                  <a:pt x="1709065" y="1021710"/>
                  <a:pt x="1718161" y="1013903"/>
                </a:cubicBezTo>
                <a:cubicBezTo>
                  <a:pt x="1727257" y="1006097"/>
                  <a:pt x="1736644" y="996852"/>
                  <a:pt x="1746322" y="986170"/>
                </a:cubicBezTo>
                <a:cubicBezTo>
                  <a:pt x="1751162" y="980828"/>
                  <a:pt x="1754624" y="978478"/>
                  <a:pt x="1756712" y="979119"/>
                </a:cubicBezTo>
                <a:close/>
                <a:moveTo>
                  <a:pt x="6457487" y="965059"/>
                </a:moveTo>
                <a:cubicBezTo>
                  <a:pt x="6461257" y="965059"/>
                  <a:pt x="6466681" y="968362"/>
                  <a:pt x="6473755" y="974968"/>
                </a:cubicBezTo>
                <a:cubicBezTo>
                  <a:pt x="6480829" y="981574"/>
                  <a:pt x="6484366" y="989354"/>
                  <a:pt x="6484366" y="998307"/>
                </a:cubicBezTo>
                <a:cubicBezTo>
                  <a:pt x="6484366" y="1007124"/>
                  <a:pt x="6481493" y="1013598"/>
                  <a:pt x="6475749" y="1017729"/>
                </a:cubicBezTo>
                <a:cubicBezTo>
                  <a:pt x="6470004" y="1021859"/>
                  <a:pt x="6464879" y="1017668"/>
                  <a:pt x="6460376" y="1005154"/>
                </a:cubicBezTo>
                <a:cubicBezTo>
                  <a:pt x="6455873" y="992640"/>
                  <a:pt x="6453179" y="983331"/>
                  <a:pt x="6452298" y="977227"/>
                </a:cubicBezTo>
                <a:cubicBezTo>
                  <a:pt x="6451443" y="969115"/>
                  <a:pt x="6453173" y="965059"/>
                  <a:pt x="6457487" y="965059"/>
                </a:cubicBezTo>
                <a:close/>
                <a:moveTo>
                  <a:pt x="6490753" y="951067"/>
                </a:moveTo>
                <a:cubicBezTo>
                  <a:pt x="6492969" y="951500"/>
                  <a:pt x="6495937" y="953230"/>
                  <a:pt x="6499657" y="956259"/>
                </a:cubicBezTo>
                <a:cubicBezTo>
                  <a:pt x="6507097" y="962315"/>
                  <a:pt x="6512157" y="968355"/>
                  <a:pt x="6514837" y="974378"/>
                </a:cubicBezTo>
                <a:cubicBezTo>
                  <a:pt x="6517515" y="980401"/>
                  <a:pt x="6516247" y="987397"/>
                  <a:pt x="6511032" y="995367"/>
                </a:cubicBezTo>
                <a:cubicBezTo>
                  <a:pt x="6505816" y="1003336"/>
                  <a:pt x="6501363" y="1004377"/>
                  <a:pt x="6497673" y="998490"/>
                </a:cubicBezTo>
                <a:cubicBezTo>
                  <a:pt x="6493983" y="992603"/>
                  <a:pt x="6490816" y="984803"/>
                  <a:pt x="6488171" y="975090"/>
                </a:cubicBezTo>
                <a:cubicBezTo>
                  <a:pt x="6485539" y="965134"/>
                  <a:pt x="6484935" y="957992"/>
                  <a:pt x="6486360" y="953664"/>
                </a:cubicBezTo>
                <a:cubicBezTo>
                  <a:pt x="6487072" y="951501"/>
                  <a:pt x="6488536" y="950635"/>
                  <a:pt x="6490753" y="951067"/>
                </a:cubicBezTo>
                <a:close/>
                <a:moveTo>
                  <a:pt x="6540342" y="941120"/>
                </a:moveTo>
                <a:cubicBezTo>
                  <a:pt x="6544561" y="940042"/>
                  <a:pt x="6550970" y="942721"/>
                  <a:pt x="6559571" y="949157"/>
                </a:cubicBezTo>
                <a:cubicBezTo>
                  <a:pt x="6568171" y="955594"/>
                  <a:pt x="6570863" y="960681"/>
                  <a:pt x="6567649" y="964418"/>
                </a:cubicBezTo>
                <a:cubicBezTo>
                  <a:pt x="6564434" y="968155"/>
                  <a:pt x="6561992" y="971903"/>
                  <a:pt x="6560323" y="975660"/>
                </a:cubicBezTo>
                <a:cubicBezTo>
                  <a:pt x="6558655" y="979418"/>
                  <a:pt x="6554650" y="987641"/>
                  <a:pt x="6548309" y="1000332"/>
                </a:cubicBezTo>
                <a:cubicBezTo>
                  <a:pt x="6541967" y="1013022"/>
                  <a:pt x="6535553" y="1023816"/>
                  <a:pt x="6529069" y="1032715"/>
                </a:cubicBezTo>
                <a:cubicBezTo>
                  <a:pt x="6547409" y="1031060"/>
                  <a:pt x="6560544" y="1029581"/>
                  <a:pt x="6568473" y="1028279"/>
                </a:cubicBezTo>
                <a:cubicBezTo>
                  <a:pt x="6576401" y="1026977"/>
                  <a:pt x="6584157" y="1030609"/>
                  <a:pt x="6591740" y="1039175"/>
                </a:cubicBezTo>
                <a:cubicBezTo>
                  <a:pt x="6599323" y="1047741"/>
                  <a:pt x="6597133" y="1052025"/>
                  <a:pt x="6585168" y="1052025"/>
                </a:cubicBezTo>
                <a:cubicBezTo>
                  <a:pt x="6575605" y="1052025"/>
                  <a:pt x="6568087" y="1051811"/>
                  <a:pt x="6562613" y="1051384"/>
                </a:cubicBezTo>
                <a:cubicBezTo>
                  <a:pt x="6557139" y="1050956"/>
                  <a:pt x="6547301" y="1050953"/>
                  <a:pt x="6533099" y="1051373"/>
                </a:cubicBezTo>
                <a:cubicBezTo>
                  <a:pt x="6518896" y="1051794"/>
                  <a:pt x="6503961" y="1053059"/>
                  <a:pt x="6488293" y="1055168"/>
                </a:cubicBezTo>
                <a:cubicBezTo>
                  <a:pt x="6472625" y="1057278"/>
                  <a:pt x="6461031" y="1059194"/>
                  <a:pt x="6453509" y="1060917"/>
                </a:cubicBezTo>
                <a:cubicBezTo>
                  <a:pt x="6445987" y="1062639"/>
                  <a:pt x="6439011" y="1059753"/>
                  <a:pt x="6432581" y="1052259"/>
                </a:cubicBezTo>
                <a:cubicBezTo>
                  <a:pt x="6426151" y="1044764"/>
                  <a:pt x="6426315" y="1040708"/>
                  <a:pt x="6433069" y="1040091"/>
                </a:cubicBezTo>
                <a:cubicBezTo>
                  <a:pt x="6439825" y="1039473"/>
                  <a:pt x="6447235" y="1038951"/>
                  <a:pt x="6455299" y="1038524"/>
                </a:cubicBezTo>
                <a:cubicBezTo>
                  <a:pt x="6463364" y="1038097"/>
                  <a:pt x="6483057" y="1036683"/>
                  <a:pt x="6514379" y="1034282"/>
                </a:cubicBezTo>
                <a:cubicBezTo>
                  <a:pt x="6520713" y="1017651"/>
                  <a:pt x="6525997" y="1001549"/>
                  <a:pt x="6530229" y="985976"/>
                </a:cubicBezTo>
                <a:cubicBezTo>
                  <a:pt x="6534461" y="970404"/>
                  <a:pt x="6536151" y="959304"/>
                  <a:pt x="6535296" y="952677"/>
                </a:cubicBezTo>
                <a:cubicBezTo>
                  <a:pt x="6534441" y="946051"/>
                  <a:pt x="6536123" y="942198"/>
                  <a:pt x="6540342" y="941120"/>
                </a:cubicBezTo>
                <a:close/>
                <a:moveTo>
                  <a:pt x="4810183" y="935493"/>
                </a:moveTo>
                <a:cubicBezTo>
                  <a:pt x="4812376" y="935787"/>
                  <a:pt x="4815029" y="936387"/>
                  <a:pt x="4818142" y="937295"/>
                </a:cubicBezTo>
                <a:cubicBezTo>
                  <a:pt x="4830595" y="940923"/>
                  <a:pt x="4839558" y="946421"/>
                  <a:pt x="4845032" y="953786"/>
                </a:cubicBezTo>
                <a:cubicBezTo>
                  <a:pt x="4850505" y="961152"/>
                  <a:pt x="4851855" y="970214"/>
                  <a:pt x="4849081" y="980971"/>
                </a:cubicBezTo>
                <a:cubicBezTo>
                  <a:pt x="4846307" y="991728"/>
                  <a:pt x="4837561" y="989191"/>
                  <a:pt x="4822843" y="973361"/>
                </a:cubicBezTo>
                <a:cubicBezTo>
                  <a:pt x="4811787" y="958046"/>
                  <a:pt x="4805127" y="947299"/>
                  <a:pt x="4802861" y="941120"/>
                </a:cubicBezTo>
                <a:cubicBezTo>
                  <a:pt x="4801163" y="936486"/>
                  <a:pt x="4803603" y="934610"/>
                  <a:pt x="4810183" y="935493"/>
                </a:cubicBezTo>
                <a:close/>
                <a:moveTo>
                  <a:pt x="1495483" y="935493"/>
                </a:moveTo>
                <a:cubicBezTo>
                  <a:pt x="1497676" y="935787"/>
                  <a:pt x="1500330" y="936387"/>
                  <a:pt x="1503443" y="937295"/>
                </a:cubicBezTo>
                <a:cubicBezTo>
                  <a:pt x="1515896" y="940923"/>
                  <a:pt x="1524859" y="946421"/>
                  <a:pt x="1530332" y="953786"/>
                </a:cubicBezTo>
                <a:cubicBezTo>
                  <a:pt x="1535806" y="961152"/>
                  <a:pt x="1537155" y="970214"/>
                  <a:pt x="1534382" y="980971"/>
                </a:cubicBezTo>
                <a:cubicBezTo>
                  <a:pt x="1531608" y="991728"/>
                  <a:pt x="1522861" y="989191"/>
                  <a:pt x="1508143" y="973361"/>
                </a:cubicBezTo>
                <a:cubicBezTo>
                  <a:pt x="1497088" y="958046"/>
                  <a:pt x="1490427" y="947299"/>
                  <a:pt x="1488162" y="941120"/>
                </a:cubicBezTo>
                <a:cubicBezTo>
                  <a:pt x="1486463" y="936486"/>
                  <a:pt x="1488903" y="934610"/>
                  <a:pt x="1495483" y="935493"/>
                </a:cubicBezTo>
                <a:close/>
                <a:moveTo>
                  <a:pt x="5413065" y="926887"/>
                </a:moveTo>
                <a:cubicBezTo>
                  <a:pt x="5406690" y="927701"/>
                  <a:pt x="5395519" y="929227"/>
                  <a:pt x="5379553" y="931465"/>
                </a:cubicBezTo>
                <a:cubicBezTo>
                  <a:pt x="5382049" y="953508"/>
                  <a:pt x="5383728" y="971838"/>
                  <a:pt x="5384589" y="986454"/>
                </a:cubicBezTo>
                <a:cubicBezTo>
                  <a:pt x="5385450" y="1001071"/>
                  <a:pt x="5386247" y="1013520"/>
                  <a:pt x="5386980" y="1023803"/>
                </a:cubicBezTo>
                <a:cubicBezTo>
                  <a:pt x="5393111" y="1023803"/>
                  <a:pt x="5404627" y="1023063"/>
                  <a:pt x="5421530" y="1021585"/>
                </a:cubicBezTo>
                <a:cubicBezTo>
                  <a:pt x="5421530" y="981839"/>
                  <a:pt x="5420696" y="957171"/>
                  <a:pt x="5419027" y="947580"/>
                </a:cubicBezTo>
                <a:cubicBezTo>
                  <a:pt x="5417359" y="937990"/>
                  <a:pt x="5415371" y="931092"/>
                  <a:pt x="5413065" y="926887"/>
                </a:cubicBezTo>
                <a:close/>
                <a:moveTo>
                  <a:pt x="2098366" y="926887"/>
                </a:moveTo>
                <a:cubicBezTo>
                  <a:pt x="2091990" y="927701"/>
                  <a:pt x="2080819" y="929227"/>
                  <a:pt x="2064853" y="931465"/>
                </a:cubicBezTo>
                <a:cubicBezTo>
                  <a:pt x="2067349" y="953508"/>
                  <a:pt x="2069028" y="971838"/>
                  <a:pt x="2069889" y="986454"/>
                </a:cubicBezTo>
                <a:cubicBezTo>
                  <a:pt x="2070751" y="1001071"/>
                  <a:pt x="2071548" y="1013520"/>
                  <a:pt x="2072280" y="1023803"/>
                </a:cubicBezTo>
                <a:cubicBezTo>
                  <a:pt x="2078411" y="1023803"/>
                  <a:pt x="2089928" y="1023063"/>
                  <a:pt x="2106830" y="1021585"/>
                </a:cubicBezTo>
                <a:cubicBezTo>
                  <a:pt x="2106830" y="981839"/>
                  <a:pt x="2105996" y="957171"/>
                  <a:pt x="2104327" y="947580"/>
                </a:cubicBezTo>
                <a:cubicBezTo>
                  <a:pt x="2102659" y="937990"/>
                  <a:pt x="2100672" y="931092"/>
                  <a:pt x="2098366" y="926887"/>
                </a:cubicBezTo>
                <a:close/>
                <a:moveTo>
                  <a:pt x="3838184" y="921780"/>
                </a:moveTo>
                <a:cubicBezTo>
                  <a:pt x="3833525" y="927884"/>
                  <a:pt x="3828965" y="933029"/>
                  <a:pt x="3824505" y="937216"/>
                </a:cubicBezTo>
                <a:lnTo>
                  <a:pt x="3815590" y="943816"/>
                </a:lnTo>
                <a:lnTo>
                  <a:pt x="3819220" y="942361"/>
                </a:lnTo>
                <a:cubicBezTo>
                  <a:pt x="3827820" y="941310"/>
                  <a:pt x="3833548" y="944064"/>
                  <a:pt x="3836404" y="950622"/>
                </a:cubicBezTo>
                <a:cubicBezTo>
                  <a:pt x="3839259" y="957181"/>
                  <a:pt x="3845462" y="967521"/>
                  <a:pt x="3855012" y="981642"/>
                </a:cubicBezTo>
                <a:cubicBezTo>
                  <a:pt x="3857453" y="973761"/>
                  <a:pt x="3859525" y="963716"/>
                  <a:pt x="3861228" y="951508"/>
                </a:cubicBezTo>
                <a:cubicBezTo>
                  <a:pt x="3862930" y="939299"/>
                  <a:pt x="3863483" y="930665"/>
                  <a:pt x="3862886" y="925605"/>
                </a:cubicBezTo>
                <a:cubicBezTo>
                  <a:pt x="3851030" y="925605"/>
                  <a:pt x="3842796" y="924330"/>
                  <a:pt x="3838184" y="921780"/>
                </a:cubicBezTo>
                <a:close/>
                <a:moveTo>
                  <a:pt x="5476184" y="920498"/>
                </a:moveTo>
                <a:cubicBezTo>
                  <a:pt x="5460028" y="922166"/>
                  <a:pt x="5446544" y="923597"/>
                  <a:pt x="5435733" y="924791"/>
                </a:cubicBezTo>
                <a:cubicBezTo>
                  <a:pt x="5438188" y="925700"/>
                  <a:pt x="5439653" y="927087"/>
                  <a:pt x="5440128" y="928952"/>
                </a:cubicBezTo>
                <a:cubicBezTo>
                  <a:pt x="5440602" y="930817"/>
                  <a:pt x="5440840" y="934761"/>
                  <a:pt x="5440840" y="940784"/>
                </a:cubicBezTo>
                <a:cubicBezTo>
                  <a:pt x="5446008" y="940866"/>
                  <a:pt x="5452227" y="939608"/>
                  <a:pt x="5459499" y="937010"/>
                </a:cubicBezTo>
                <a:cubicBezTo>
                  <a:pt x="5466769" y="934412"/>
                  <a:pt x="5472501" y="936345"/>
                  <a:pt x="5476692" y="942809"/>
                </a:cubicBezTo>
                <a:cubicBezTo>
                  <a:pt x="5480884" y="949273"/>
                  <a:pt x="5478140" y="953556"/>
                  <a:pt x="5468462" y="955658"/>
                </a:cubicBezTo>
                <a:cubicBezTo>
                  <a:pt x="5458783" y="957761"/>
                  <a:pt x="5449575" y="958812"/>
                  <a:pt x="5440840" y="958812"/>
                </a:cubicBezTo>
                <a:lnTo>
                  <a:pt x="5440840" y="976535"/>
                </a:lnTo>
                <a:cubicBezTo>
                  <a:pt x="5445967" y="976630"/>
                  <a:pt x="5451736" y="975589"/>
                  <a:pt x="5458146" y="973412"/>
                </a:cubicBezTo>
                <a:cubicBezTo>
                  <a:pt x="5464555" y="971234"/>
                  <a:pt x="5469869" y="973086"/>
                  <a:pt x="5474088" y="978967"/>
                </a:cubicBezTo>
                <a:cubicBezTo>
                  <a:pt x="5478306" y="984847"/>
                  <a:pt x="5476261" y="989130"/>
                  <a:pt x="5467953" y="991816"/>
                </a:cubicBezTo>
                <a:cubicBezTo>
                  <a:pt x="5459644" y="994502"/>
                  <a:pt x="5450607" y="995845"/>
                  <a:pt x="5440840" y="995845"/>
                </a:cubicBezTo>
                <a:lnTo>
                  <a:pt x="5440840" y="1018675"/>
                </a:lnTo>
                <a:lnTo>
                  <a:pt x="5475349" y="1015297"/>
                </a:lnTo>
                <a:cubicBezTo>
                  <a:pt x="5476922" y="998653"/>
                  <a:pt x="5477924" y="980289"/>
                  <a:pt x="5478351" y="960206"/>
                </a:cubicBezTo>
                <a:cubicBezTo>
                  <a:pt x="5478778" y="940123"/>
                  <a:pt x="5478056" y="926887"/>
                  <a:pt x="5476184" y="920498"/>
                </a:cubicBezTo>
                <a:close/>
                <a:moveTo>
                  <a:pt x="2161484" y="920498"/>
                </a:moveTo>
                <a:cubicBezTo>
                  <a:pt x="2145328" y="922166"/>
                  <a:pt x="2131844" y="923597"/>
                  <a:pt x="2121033" y="924791"/>
                </a:cubicBezTo>
                <a:cubicBezTo>
                  <a:pt x="2123488" y="925700"/>
                  <a:pt x="2124953" y="927087"/>
                  <a:pt x="2125428" y="928952"/>
                </a:cubicBezTo>
                <a:cubicBezTo>
                  <a:pt x="2125903" y="930817"/>
                  <a:pt x="2126140" y="934761"/>
                  <a:pt x="2126140" y="940784"/>
                </a:cubicBezTo>
                <a:cubicBezTo>
                  <a:pt x="2131308" y="940866"/>
                  <a:pt x="2137528" y="939608"/>
                  <a:pt x="2144799" y="937010"/>
                </a:cubicBezTo>
                <a:cubicBezTo>
                  <a:pt x="2152070" y="934412"/>
                  <a:pt x="2157801" y="936345"/>
                  <a:pt x="2161993" y="942809"/>
                </a:cubicBezTo>
                <a:cubicBezTo>
                  <a:pt x="2166184" y="949273"/>
                  <a:pt x="2163440" y="953556"/>
                  <a:pt x="2153762" y="955658"/>
                </a:cubicBezTo>
                <a:cubicBezTo>
                  <a:pt x="2144083" y="957761"/>
                  <a:pt x="2134876" y="958812"/>
                  <a:pt x="2126140" y="958812"/>
                </a:cubicBezTo>
                <a:lnTo>
                  <a:pt x="2126140" y="976535"/>
                </a:lnTo>
                <a:cubicBezTo>
                  <a:pt x="2131268" y="976630"/>
                  <a:pt x="2137036" y="975589"/>
                  <a:pt x="2143446" y="973412"/>
                </a:cubicBezTo>
                <a:cubicBezTo>
                  <a:pt x="2149855" y="971234"/>
                  <a:pt x="2155169" y="973086"/>
                  <a:pt x="2159388" y="978967"/>
                </a:cubicBezTo>
                <a:cubicBezTo>
                  <a:pt x="2163607" y="984847"/>
                  <a:pt x="2161562" y="989130"/>
                  <a:pt x="2153253" y="991816"/>
                </a:cubicBezTo>
                <a:cubicBezTo>
                  <a:pt x="2144945" y="994502"/>
                  <a:pt x="2135907" y="995845"/>
                  <a:pt x="2126140" y="995845"/>
                </a:cubicBezTo>
                <a:lnTo>
                  <a:pt x="2126140" y="1018675"/>
                </a:lnTo>
                <a:lnTo>
                  <a:pt x="2160649" y="1015297"/>
                </a:lnTo>
                <a:cubicBezTo>
                  <a:pt x="2162223" y="998653"/>
                  <a:pt x="2163224" y="980289"/>
                  <a:pt x="2163651" y="960206"/>
                </a:cubicBezTo>
                <a:cubicBezTo>
                  <a:pt x="2164078" y="940123"/>
                  <a:pt x="2163356" y="926887"/>
                  <a:pt x="2161484" y="920498"/>
                </a:cubicBezTo>
                <a:close/>
                <a:moveTo>
                  <a:pt x="6058015" y="919046"/>
                </a:moveTo>
                <a:cubicBezTo>
                  <a:pt x="6060891" y="919042"/>
                  <a:pt x="6064553" y="919604"/>
                  <a:pt x="6069001" y="920732"/>
                </a:cubicBezTo>
                <a:cubicBezTo>
                  <a:pt x="6086791" y="925242"/>
                  <a:pt x="6096391" y="931095"/>
                  <a:pt x="6097803" y="938292"/>
                </a:cubicBezTo>
                <a:cubicBezTo>
                  <a:pt x="6099213" y="945488"/>
                  <a:pt x="6098691" y="951558"/>
                  <a:pt x="6096235" y="956503"/>
                </a:cubicBezTo>
                <a:cubicBezTo>
                  <a:pt x="6093780" y="961447"/>
                  <a:pt x="6088029" y="961230"/>
                  <a:pt x="6078981" y="955852"/>
                </a:cubicBezTo>
                <a:cubicBezTo>
                  <a:pt x="6069933" y="950473"/>
                  <a:pt x="6061387" y="943307"/>
                  <a:pt x="6053343" y="934354"/>
                </a:cubicBezTo>
                <a:cubicBezTo>
                  <a:pt x="6047829" y="924160"/>
                  <a:pt x="6049386" y="919057"/>
                  <a:pt x="6058015" y="919046"/>
                </a:cubicBezTo>
                <a:close/>
                <a:moveTo>
                  <a:pt x="5543371" y="913081"/>
                </a:moveTo>
                <a:cubicBezTo>
                  <a:pt x="5539478" y="912070"/>
                  <a:pt x="5524875" y="913349"/>
                  <a:pt x="5499563" y="916917"/>
                </a:cubicBezTo>
                <a:cubicBezTo>
                  <a:pt x="5508082" y="923482"/>
                  <a:pt x="5511036" y="929112"/>
                  <a:pt x="5508425" y="933805"/>
                </a:cubicBezTo>
                <a:cubicBezTo>
                  <a:pt x="5505813" y="938499"/>
                  <a:pt x="5503666" y="946950"/>
                  <a:pt x="5501984" y="959158"/>
                </a:cubicBezTo>
                <a:cubicBezTo>
                  <a:pt x="5500302" y="971367"/>
                  <a:pt x="5498647" y="989076"/>
                  <a:pt x="5497020" y="1012286"/>
                </a:cubicBezTo>
                <a:cubicBezTo>
                  <a:pt x="5509961" y="1010577"/>
                  <a:pt x="5519202" y="1010688"/>
                  <a:pt x="5524743" y="1012622"/>
                </a:cubicBezTo>
                <a:cubicBezTo>
                  <a:pt x="5530284" y="1014555"/>
                  <a:pt x="5533588" y="1017322"/>
                  <a:pt x="5534653" y="1020923"/>
                </a:cubicBezTo>
                <a:cubicBezTo>
                  <a:pt x="5535717" y="1024525"/>
                  <a:pt x="5537772" y="1019516"/>
                  <a:pt x="5540818" y="1005897"/>
                </a:cubicBezTo>
                <a:cubicBezTo>
                  <a:pt x="5543863" y="992277"/>
                  <a:pt x="5546023" y="978207"/>
                  <a:pt x="5547298" y="963686"/>
                </a:cubicBezTo>
                <a:cubicBezTo>
                  <a:pt x="5548573" y="949164"/>
                  <a:pt x="5549211" y="936871"/>
                  <a:pt x="5549211" y="926805"/>
                </a:cubicBezTo>
                <a:cubicBezTo>
                  <a:pt x="5549211" y="918666"/>
                  <a:pt x="5547264" y="914092"/>
                  <a:pt x="5543371" y="913081"/>
                </a:cubicBezTo>
                <a:close/>
                <a:moveTo>
                  <a:pt x="2228672" y="913081"/>
                </a:moveTo>
                <a:cubicBezTo>
                  <a:pt x="2224778" y="912070"/>
                  <a:pt x="2210176" y="913349"/>
                  <a:pt x="2184863" y="916917"/>
                </a:cubicBezTo>
                <a:cubicBezTo>
                  <a:pt x="2193382" y="923482"/>
                  <a:pt x="2196336" y="929112"/>
                  <a:pt x="2193725" y="933805"/>
                </a:cubicBezTo>
                <a:cubicBezTo>
                  <a:pt x="2191113" y="938499"/>
                  <a:pt x="2188967" y="946950"/>
                  <a:pt x="2187285" y="959158"/>
                </a:cubicBezTo>
                <a:cubicBezTo>
                  <a:pt x="2185603" y="971367"/>
                  <a:pt x="2183948" y="989076"/>
                  <a:pt x="2182320" y="1012286"/>
                </a:cubicBezTo>
                <a:cubicBezTo>
                  <a:pt x="2195261" y="1010577"/>
                  <a:pt x="2204502" y="1010688"/>
                  <a:pt x="2210043" y="1012622"/>
                </a:cubicBezTo>
                <a:cubicBezTo>
                  <a:pt x="2215585" y="1014555"/>
                  <a:pt x="2218888" y="1017322"/>
                  <a:pt x="2219953" y="1020923"/>
                </a:cubicBezTo>
                <a:cubicBezTo>
                  <a:pt x="2221018" y="1024525"/>
                  <a:pt x="2223073" y="1019516"/>
                  <a:pt x="2226118" y="1005897"/>
                </a:cubicBezTo>
                <a:cubicBezTo>
                  <a:pt x="2229163" y="992277"/>
                  <a:pt x="2231324" y="978207"/>
                  <a:pt x="2232599" y="963686"/>
                </a:cubicBezTo>
                <a:cubicBezTo>
                  <a:pt x="2233874" y="949164"/>
                  <a:pt x="2234511" y="936871"/>
                  <a:pt x="2234511" y="926805"/>
                </a:cubicBezTo>
                <a:cubicBezTo>
                  <a:pt x="2234511" y="918666"/>
                  <a:pt x="2232565" y="914092"/>
                  <a:pt x="2228672" y="913081"/>
                </a:cubicBezTo>
                <a:close/>
                <a:moveTo>
                  <a:pt x="4738166" y="909642"/>
                </a:moveTo>
                <a:cubicBezTo>
                  <a:pt x="4733507" y="910056"/>
                  <a:pt x="4721648" y="912162"/>
                  <a:pt x="4702589" y="915960"/>
                </a:cubicBezTo>
                <a:lnTo>
                  <a:pt x="4703708" y="952281"/>
                </a:lnTo>
                <a:cubicBezTo>
                  <a:pt x="4711209" y="951575"/>
                  <a:pt x="4717453" y="949907"/>
                  <a:pt x="4722438" y="947275"/>
                </a:cubicBezTo>
                <a:cubicBezTo>
                  <a:pt x="4727423" y="944644"/>
                  <a:pt x="4732808" y="946173"/>
                  <a:pt x="4738594" y="951864"/>
                </a:cubicBezTo>
                <a:cubicBezTo>
                  <a:pt x="4744379" y="957554"/>
                  <a:pt x="4742718" y="962261"/>
                  <a:pt x="4733609" y="965985"/>
                </a:cubicBezTo>
                <a:cubicBezTo>
                  <a:pt x="4724500" y="969708"/>
                  <a:pt x="4714587" y="971570"/>
                  <a:pt x="4703871" y="971570"/>
                </a:cubicBezTo>
                <a:lnTo>
                  <a:pt x="4704969" y="1004615"/>
                </a:lnTo>
                <a:cubicBezTo>
                  <a:pt x="4709256" y="1004737"/>
                  <a:pt x="4715645" y="1003065"/>
                  <a:pt x="4724137" y="999599"/>
                </a:cubicBezTo>
                <a:cubicBezTo>
                  <a:pt x="4732629" y="996133"/>
                  <a:pt x="4738323" y="996316"/>
                  <a:pt x="4741219" y="1000148"/>
                </a:cubicBezTo>
                <a:cubicBezTo>
                  <a:pt x="4744115" y="1003981"/>
                  <a:pt x="4746248" y="1003736"/>
                  <a:pt x="4747618" y="999416"/>
                </a:cubicBezTo>
                <a:cubicBezTo>
                  <a:pt x="4748988" y="995095"/>
                  <a:pt x="4749887" y="980418"/>
                  <a:pt x="4750314" y="955384"/>
                </a:cubicBezTo>
                <a:cubicBezTo>
                  <a:pt x="4750741" y="930349"/>
                  <a:pt x="4749988" y="916364"/>
                  <a:pt x="4748055" y="913427"/>
                </a:cubicBezTo>
                <a:cubicBezTo>
                  <a:pt x="4746122" y="910490"/>
                  <a:pt x="4742826" y="909229"/>
                  <a:pt x="4738166" y="909642"/>
                </a:cubicBezTo>
                <a:close/>
                <a:moveTo>
                  <a:pt x="1423467" y="909642"/>
                </a:moveTo>
                <a:cubicBezTo>
                  <a:pt x="1418807" y="910056"/>
                  <a:pt x="1406948" y="912162"/>
                  <a:pt x="1387889" y="915960"/>
                </a:cubicBezTo>
                <a:lnTo>
                  <a:pt x="1389008" y="952281"/>
                </a:lnTo>
                <a:cubicBezTo>
                  <a:pt x="1396509" y="951575"/>
                  <a:pt x="1402753" y="949907"/>
                  <a:pt x="1407738" y="947275"/>
                </a:cubicBezTo>
                <a:cubicBezTo>
                  <a:pt x="1412723" y="944644"/>
                  <a:pt x="1418109" y="946173"/>
                  <a:pt x="1423894" y="951864"/>
                </a:cubicBezTo>
                <a:cubicBezTo>
                  <a:pt x="1429680" y="957554"/>
                  <a:pt x="1428018" y="962261"/>
                  <a:pt x="1418909" y="965985"/>
                </a:cubicBezTo>
                <a:cubicBezTo>
                  <a:pt x="1409800" y="969708"/>
                  <a:pt x="1399887" y="971570"/>
                  <a:pt x="1389171" y="971570"/>
                </a:cubicBezTo>
                <a:lnTo>
                  <a:pt x="1390270" y="1004615"/>
                </a:lnTo>
                <a:cubicBezTo>
                  <a:pt x="1394556" y="1004737"/>
                  <a:pt x="1400946" y="1003065"/>
                  <a:pt x="1409437" y="999599"/>
                </a:cubicBezTo>
                <a:cubicBezTo>
                  <a:pt x="1417929" y="996133"/>
                  <a:pt x="1423623" y="996316"/>
                  <a:pt x="1426519" y="1000148"/>
                </a:cubicBezTo>
                <a:cubicBezTo>
                  <a:pt x="1429415" y="1003981"/>
                  <a:pt x="1431548" y="1003736"/>
                  <a:pt x="1432918" y="999416"/>
                </a:cubicBezTo>
                <a:cubicBezTo>
                  <a:pt x="1434288" y="995095"/>
                  <a:pt x="1435187" y="980418"/>
                  <a:pt x="1435615" y="955384"/>
                </a:cubicBezTo>
                <a:cubicBezTo>
                  <a:pt x="1436042" y="930349"/>
                  <a:pt x="1435289" y="916364"/>
                  <a:pt x="1433356" y="913427"/>
                </a:cubicBezTo>
                <a:cubicBezTo>
                  <a:pt x="1431423" y="910490"/>
                  <a:pt x="1428126" y="909229"/>
                  <a:pt x="1423467" y="909642"/>
                </a:cubicBezTo>
                <a:close/>
                <a:moveTo>
                  <a:pt x="6529863" y="908241"/>
                </a:moveTo>
                <a:cubicBezTo>
                  <a:pt x="6532871" y="909270"/>
                  <a:pt x="6535771" y="911368"/>
                  <a:pt x="6538562" y="914536"/>
                </a:cubicBezTo>
                <a:cubicBezTo>
                  <a:pt x="6544143" y="920871"/>
                  <a:pt x="6540552" y="925781"/>
                  <a:pt x="6527787" y="929268"/>
                </a:cubicBezTo>
                <a:lnTo>
                  <a:pt x="6493848" y="935820"/>
                </a:lnTo>
                <a:cubicBezTo>
                  <a:pt x="6483443" y="937529"/>
                  <a:pt x="6475406" y="935894"/>
                  <a:pt x="6469736" y="930916"/>
                </a:cubicBezTo>
                <a:cubicBezTo>
                  <a:pt x="6464065" y="925937"/>
                  <a:pt x="6463262" y="922773"/>
                  <a:pt x="6467325" y="921424"/>
                </a:cubicBezTo>
                <a:cubicBezTo>
                  <a:pt x="6471387" y="920074"/>
                  <a:pt x="6479747" y="918049"/>
                  <a:pt x="6492403" y="915350"/>
                </a:cubicBezTo>
                <a:cubicBezTo>
                  <a:pt x="6504693" y="912908"/>
                  <a:pt x="6514063" y="910578"/>
                  <a:pt x="6520514" y="908360"/>
                </a:cubicBezTo>
                <a:cubicBezTo>
                  <a:pt x="6523739" y="907251"/>
                  <a:pt x="6526855" y="907212"/>
                  <a:pt x="6529863" y="908241"/>
                </a:cubicBezTo>
                <a:close/>
                <a:moveTo>
                  <a:pt x="1277605" y="907625"/>
                </a:moveTo>
                <a:cubicBezTo>
                  <a:pt x="1282417" y="908288"/>
                  <a:pt x="1286897" y="909815"/>
                  <a:pt x="1291045" y="912206"/>
                </a:cubicBezTo>
                <a:cubicBezTo>
                  <a:pt x="1299340" y="916988"/>
                  <a:pt x="1303192" y="921647"/>
                  <a:pt x="1302602" y="926185"/>
                </a:cubicBezTo>
                <a:cubicBezTo>
                  <a:pt x="1302012" y="930722"/>
                  <a:pt x="1296834" y="933456"/>
                  <a:pt x="1287067" y="934385"/>
                </a:cubicBezTo>
                <a:cubicBezTo>
                  <a:pt x="1277300" y="935314"/>
                  <a:pt x="1265725" y="936213"/>
                  <a:pt x="1252344" y="937081"/>
                </a:cubicBezTo>
                <a:cubicBezTo>
                  <a:pt x="1238961" y="937949"/>
                  <a:pt x="1221113" y="939360"/>
                  <a:pt x="1198799" y="941313"/>
                </a:cubicBezTo>
                <a:cubicBezTo>
                  <a:pt x="1209013" y="947214"/>
                  <a:pt x="1210994" y="953081"/>
                  <a:pt x="1204741" y="958914"/>
                </a:cubicBezTo>
                <a:cubicBezTo>
                  <a:pt x="1198487" y="964747"/>
                  <a:pt x="1191209" y="975134"/>
                  <a:pt x="1182908" y="990076"/>
                </a:cubicBezTo>
                <a:cubicBezTo>
                  <a:pt x="1174606" y="1005018"/>
                  <a:pt x="1169220" y="1014158"/>
                  <a:pt x="1166751" y="1017495"/>
                </a:cubicBezTo>
                <a:cubicBezTo>
                  <a:pt x="1164282" y="1020832"/>
                  <a:pt x="1166721" y="1022093"/>
                  <a:pt x="1174066" y="1021279"/>
                </a:cubicBezTo>
                <a:cubicBezTo>
                  <a:pt x="1181411" y="1020466"/>
                  <a:pt x="1199816" y="1016972"/>
                  <a:pt x="1229279" y="1010800"/>
                </a:cubicBezTo>
                <a:cubicBezTo>
                  <a:pt x="1224464" y="1002878"/>
                  <a:pt x="1220069" y="993485"/>
                  <a:pt x="1216094" y="982619"/>
                </a:cubicBezTo>
                <a:cubicBezTo>
                  <a:pt x="1212120" y="971753"/>
                  <a:pt x="1217044" y="970977"/>
                  <a:pt x="1230867" y="980289"/>
                </a:cubicBezTo>
                <a:cubicBezTo>
                  <a:pt x="1244689" y="989602"/>
                  <a:pt x="1256630" y="1000854"/>
                  <a:pt x="1266688" y="1014046"/>
                </a:cubicBezTo>
                <a:cubicBezTo>
                  <a:pt x="1276747" y="1027238"/>
                  <a:pt x="1279660" y="1040908"/>
                  <a:pt x="1275428" y="1055056"/>
                </a:cubicBezTo>
                <a:cubicBezTo>
                  <a:pt x="1271195" y="1069205"/>
                  <a:pt x="1265312" y="1071311"/>
                  <a:pt x="1257776" y="1061374"/>
                </a:cubicBezTo>
                <a:cubicBezTo>
                  <a:pt x="1250241" y="1051438"/>
                  <a:pt x="1243455" y="1039809"/>
                  <a:pt x="1237418" y="1026488"/>
                </a:cubicBezTo>
                <a:cubicBezTo>
                  <a:pt x="1198812" y="1037422"/>
                  <a:pt x="1173809" y="1044791"/>
                  <a:pt x="1162407" y="1048596"/>
                </a:cubicBezTo>
                <a:cubicBezTo>
                  <a:pt x="1151006" y="1052401"/>
                  <a:pt x="1141432" y="1056264"/>
                  <a:pt x="1133686" y="1060184"/>
                </a:cubicBezTo>
                <a:cubicBezTo>
                  <a:pt x="1125940" y="1064104"/>
                  <a:pt x="1120786" y="1060984"/>
                  <a:pt x="1118222" y="1050824"/>
                </a:cubicBezTo>
                <a:cubicBezTo>
                  <a:pt x="1115659" y="1040664"/>
                  <a:pt x="1116689" y="1034390"/>
                  <a:pt x="1121315" y="1032003"/>
                </a:cubicBezTo>
                <a:cubicBezTo>
                  <a:pt x="1125940" y="1029615"/>
                  <a:pt x="1131547" y="1025542"/>
                  <a:pt x="1138132" y="1019784"/>
                </a:cubicBezTo>
                <a:cubicBezTo>
                  <a:pt x="1144719" y="1014025"/>
                  <a:pt x="1152410" y="1002773"/>
                  <a:pt x="1161206" y="986027"/>
                </a:cubicBezTo>
                <a:cubicBezTo>
                  <a:pt x="1170003" y="969281"/>
                  <a:pt x="1174822" y="955529"/>
                  <a:pt x="1175664" y="944772"/>
                </a:cubicBezTo>
                <a:cubicBezTo>
                  <a:pt x="1157432" y="948177"/>
                  <a:pt x="1144413" y="950517"/>
                  <a:pt x="1136606" y="951792"/>
                </a:cubicBezTo>
                <a:cubicBezTo>
                  <a:pt x="1128799" y="953067"/>
                  <a:pt x="1120589" y="949422"/>
                  <a:pt x="1111976" y="940856"/>
                </a:cubicBezTo>
                <a:cubicBezTo>
                  <a:pt x="1103362" y="932289"/>
                  <a:pt x="1105356" y="928440"/>
                  <a:pt x="1117958" y="929308"/>
                </a:cubicBezTo>
                <a:cubicBezTo>
                  <a:pt x="1130560" y="930176"/>
                  <a:pt x="1155007" y="927413"/>
                  <a:pt x="1191300" y="921017"/>
                </a:cubicBezTo>
                <a:cubicBezTo>
                  <a:pt x="1227594" y="914621"/>
                  <a:pt x="1251218" y="910358"/>
                  <a:pt x="1262171" y="908228"/>
                </a:cubicBezTo>
                <a:cubicBezTo>
                  <a:pt x="1267648" y="907163"/>
                  <a:pt x="1272792" y="906962"/>
                  <a:pt x="1277605" y="907625"/>
                </a:cubicBezTo>
                <a:close/>
                <a:moveTo>
                  <a:pt x="3825702" y="906991"/>
                </a:moveTo>
                <a:lnTo>
                  <a:pt x="3822608" y="908513"/>
                </a:lnTo>
                <a:cubicBezTo>
                  <a:pt x="3814639" y="909693"/>
                  <a:pt x="3803960" y="911077"/>
                  <a:pt x="3790571" y="912664"/>
                </a:cubicBezTo>
                <a:cubicBezTo>
                  <a:pt x="3781740" y="923896"/>
                  <a:pt x="3772570" y="932415"/>
                  <a:pt x="3763061" y="938221"/>
                </a:cubicBezTo>
                <a:cubicBezTo>
                  <a:pt x="3769369" y="936755"/>
                  <a:pt x="3775412" y="934263"/>
                  <a:pt x="3781191" y="930743"/>
                </a:cubicBezTo>
                <a:cubicBezTo>
                  <a:pt x="3786969" y="927223"/>
                  <a:pt x="3792759" y="927385"/>
                  <a:pt x="3798557" y="931231"/>
                </a:cubicBezTo>
                <a:lnTo>
                  <a:pt x="3806743" y="940837"/>
                </a:lnTo>
                <a:lnTo>
                  <a:pt x="3809576" y="935463"/>
                </a:lnTo>
                <a:cubicBezTo>
                  <a:pt x="3813218" y="929383"/>
                  <a:pt x="3817007" y="922817"/>
                  <a:pt x="3820945" y="915767"/>
                </a:cubicBezTo>
                <a:close/>
                <a:moveTo>
                  <a:pt x="7462127" y="901351"/>
                </a:moveTo>
                <a:cubicBezTo>
                  <a:pt x="7458274" y="901351"/>
                  <a:pt x="7451492" y="902741"/>
                  <a:pt x="7441779" y="905522"/>
                </a:cubicBezTo>
                <a:lnTo>
                  <a:pt x="7441779" y="915797"/>
                </a:lnTo>
                <a:lnTo>
                  <a:pt x="7442715" y="925463"/>
                </a:lnTo>
                <a:cubicBezTo>
                  <a:pt x="7448697" y="924771"/>
                  <a:pt x="7455188" y="923374"/>
                  <a:pt x="7462187" y="921271"/>
                </a:cubicBezTo>
                <a:cubicBezTo>
                  <a:pt x="7463802" y="907991"/>
                  <a:pt x="7463782" y="901351"/>
                  <a:pt x="7462127" y="901351"/>
                </a:cubicBezTo>
                <a:close/>
                <a:moveTo>
                  <a:pt x="2813927" y="901351"/>
                </a:moveTo>
                <a:cubicBezTo>
                  <a:pt x="2810074" y="901351"/>
                  <a:pt x="2803292" y="902741"/>
                  <a:pt x="2793579" y="905522"/>
                </a:cubicBezTo>
                <a:lnTo>
                  <a:pt x="2793579" y="915797"/>
                </a:lnTo>
                <a:lnTo>
                  <a:pt x="2794516" y="925463"/>
                </a:lnTo>
                <a:cubicBezTo>
                  <a:pt x="2800498" y="924771"/>
                  <a:pt x="2806989" y="923374"/>
                  <a:pt x="2813988" y="921271"/>
                </a:cubicBezTo>
                <a:cubicBezTo>
                  <a:pt x="2815602" y="907991"/>
                  <a:pt x="2815582" y="901351"/>
                  <a:pt x="2813927" y="901351"/>
                </a:cubicBezTo>
                <a:close/>
                <a:moveTo>
                  <a:pt x="4158298" y="898980"/>
                </a:moveTo>
                <a:cubicBezTo>
                  <a:pt x="4161665" y="899367"/>
                  <a:pt x="4165177" y="900713"/>
                  <a:pt x="4168833" y="903019"/>
                </a:cubicBezTo>
                <a:cubicBezTo>
                  <a:pt x="4176144" y="907631"/>
                  <a:pt x="4182293" y="912657"/>
                  <a:pt x="4187278" y="918097"/>
                </a:cubicBezTo>
                <a:cubicBezTo>
                  <a:pt x="4192263" y="923536"/>
                  <a:pt x="4190968" y="927596"/>
                  <a:pt x="4183392" y="930275"/>
                </a:cubicBezTo>
                <a:cubicBezTo>
                  <a:pt x="4175815" y="932954"/>
                  <a:pt x="4168738" y="936555"/>
                  <a:pt x="4162159" y="941079"/>
                </a:cubicBezTo>
                <a:cubicBezTo>
                  <a:pt x="4155580" y="945603"/>
                  <a:pt x="4150269" y="949168"/>
                  <a:pt x="4146227" y="951772"/>
                </a:cubicBezTo>
                <a:cubicBezTo>
                  <a:pt x="4149374" y="954010"/>
                  <a:pt x="4151904" y="956730"/>
                  <a:pt x="4153816" y="959931"/>
                </a:cubicBezTo>
                <a:cubicBezTo>
                  <a:pt x="4190021" y="955740"/>
                  <a:pt x="4215191" y="953203"/>
                  <a:pt x="4229326" y="952321"/>
                </a:cubicBezTo>
                <a:cubicBezTo>
                  <a:pt x="4243461" y="951440"/>
                  <a:pt x="4253787" y="956130"/>
                  <a:pt x="4260305" y="966392"/>
                </a:cubicBezTo>
                <a:cubicBezTo>
                  <a:pt x="4266823" y="976654"/>
                  <a:pt x="4263368" y="981144"/>
                  <a:pt x="4249938" y="979862"/>
                </a:cubicBezTo>
                <a:cubicBezTo>
                  <a:pt x="4236509" y="978580"/>
                  <a:pt x="4221882" y="977729"/>
                  <a:pt x="4206059" y="977308"/>
                </a:cubicBezTo>
                <a:cubicBezTo>
                  <a:pt x="4190235" y="976888"/>
                  <a:pt x="4174551" y="977729"/>
                  <a:pt x="4159005" y="979831"/>
                </a:cubicBezTo>
                <a:cubicBezTo>
                  <a:pt x="4162369" y="985095"/>
                  <a:pt x="4164265" y="1000206"/>
                  <a:pt x="4164692" y="1025166"/>
                </a:cubicBezTo>
                <a:cubicBezTo>
                  <a:pt x="4165119" y="1050125"/>
                  <a:pt x="4158456" y="1068713"/>
                  <a:pt x="4144701" y="1080928"/>
                </a:cubicBezTo>
                <a:cubicBezTo>
                  <a:pt x="4130946" y="1093144"/>
                  <a:pt x="4122305" y="1094985"/>
                  <a:pt x="4118778" y="1086453"/>
                </a:cubicBezTo>
                <a:cubicBezTo>
                  <a:pt x="4115251" y="1077920"/>
                  <a:pt x="4108916" y="1069598"/>
                  <a:pt x="4099773" y="1061486"/>
                </a:cubicBezTo>
                <a:cubicBezTo>
                  <a:pt x="4090630" y="1053374"/>
                  <a:pt x="4088911" y="1049752"/>
                  <a:pt x="4094615" y="1050621"/>
                </a:cubicBezTo>
                <a:cubicBezTo>
                  <a:pt x="4100319" y="1051489"/>
                  <a:pt x="4107695" y="1052340"/>
                  <a:pt x="4116743" y="1053174"/>
                </a:cubicBezTo>
                <a:cubicBezTo>
                  <a:pt x="4125791" y="1054009"/>
                  <a:pt x="4131451" y="1050967"/>
                  <a:pt x="4133723" y="1044048"/>
                </a:cubicBezTo>
                <a:cubicBezTo>
                  <a:pt x="4135995" y="1037130"/>
                  <a:pt x="4137131" y="1026570"/>
                  <a:pt x="4137131" y="1012367"/>
                </a:cubicBezTo>
                <a:cubicBezTo>
                  <a:pt x="4137131" y="998382"/>
                  <a:pt x="4136263" y="988615"/>
                  <a:pt x="4134527" y="983067"/>
                </a:cubicBezTo>
                <a:cubicBezTo>
                  <a:pt x="4090386" y="989876"/>
                  <a:pt x="4062011" y="994560"/>
                  <a:pt x="4049403" y="997117"/>
                </a:cubicBezTo>
                <a:cubicBezTo>
                  <a:pt x="4036794" y="999674"/>
                  <a:pt x="4026345" y="998453"/>
                  <a:pt x="4018057" y="993454"/>
                </a:cubicBezTo>
                <a:cubicBezTo>
                  <a:pt x="4009769" y="988455"/>
                  <a:pt x="4006235" y="984389"/>
                  <a:pt x="4007456" y="981256"/>
                </a:cubicBezTo>
                <a:cubicBezTo>
                  <a:pt x="4008677" y="978122"/>
                  <a:pt x="4014903" y="976555"/>
                  <a:pt x="4026135" y="976555"/>
                </a:cubicBezTo>
                <a:cubicBezTo>
                  <a:pt x="4035400" y="976555"/>
                  <a:pt x="4048914" y="975497"/>
                  <a:pt x="4066678" y="973381"/>
                </a:cubicBezTo>
                <a:cubicBezTo>
                  <a:pt x="4084441" y="971265"/>
                  <a:pt x="4105803" y="968701"/>
                  <a:pt x="4130762" y="965690"/>
                </a:cubicBezTo>
                <a:cubicBezTo>
                  <a:pt x="4127778" y="960956"/>
                  <a:pt x="4123837" y="955407"/>
                  <a:pt x="4118941" y="949045"/>
                </a:cubicBezTo>
                <a:cubicBezTo>
                  <a:pt x="4114043" y="942683"/>
                  <a:pt x="4119619" y="941205"/>
                  <a:pt x="4135666" y="944610"/>
                </a:cubicBezTo>
                <a:cubicBezTo>
                  <a:pt x="4136033" y="944800"/>
                  <a:pt x="4137460" y="942602"/>
                  <a:pt x="4139949" y="938017"/>
                </a:cubicBezTo>
                <a:cubicBezTo>
                  <a:pt x="4142439" y="933432"/>
                  <a:pt x="4144935" y="929529"/>
                  <a:pt x="4147437" y="926307"/>
                </a:cubicBezTo>
                <a:cubicBezTo>
                  <a:pt x="4149940" y="923085"/>
                  <a:pt x="4150415" y="920888"/>
                  <a:pt x="4148862" y="919714"/>
                </a:cubicBezTo>
                <a:cubicBezTo>
                  <a:pt x="4147308" y="918541"/>
                  <a:pt x="4138915" y="920294"/>
                  <a:pt x="4123682" y="924974"/>
                </a:cubicBezTo>
                <a:cubicBezTo>
                  <a:pt x="4108448" y="929654"/>
                  <a:pt x="4098047" y="932845"/>
                  <a:pt x="4092478" y="934548"/>
                </a:cubicBezTo>
                <a:cubicBezTo>
                  <a:pt x="4086910" y="936250"/>
                  <a:pt x="4079981" y="933249"/>
                  <a:pt x="4071693" y="925544"/>
                </a:cubicBezTo>
                <a:cubicBezTo>
                  <a:pt x="4063405" y="917839"/>
                  <a:pt x="4065243" y="913987"/>
                  <a:pt x="4077208" y="913987"/>
                </a:cubicBezTo>
                <a:cubicBezTo>
                  <a:pt x="4087232" y="913987"/>
                  <a:pt x="4100102" y="912538"/>
                  <a:pt x="4115817" y="909642"/>
                </a:cubicBezTo>
                <a:cubicBezTo>
                  <a:pt x="4131532" y="906746"/>
                  <a:pt x="4142469" y="903765"/>
                  <a:pt x="4148628" y="900700"/>
                </a:cubicBezTo>
                <a:cubicBezTo>
                  <a:pt x="4151707" y="899167"/>
                  <a:pt x="4154930" y="898594"/>
                  <a:pt x="4158298" y="898980"/>
                </a:cubicBezTo>
                <a:close/>
                <a:moveTo>
                  <a:pt x="758083" y="892361"/>
                </a:moveTo>
                <a:cubicBezTo>
                  <a:pt x="759694" y="892492"/>
                  <a:pt x="761625" y="893017"/>
                  <a:pt x="763879" y="893934"/>
                </a:cubicBezTo>
                <a:cubicBezTo>
                  <a:pt x="772893" y="897603"/>
                  <a:pt x="779940" y="902025"/>
                  <a:pt x="785021" y="907201"/>
                </a:cubicBezTo>
                <a:cubicBezTo>
                  <a:pt x="790100" y="912376"/>
                  <a:pt x="790531" y="916567"/>
                  <a:pt x="786312" y="919775"/>
                </a:cubicBezTo>
                <a:cubicBezTo>
                  <a:pt x="782094" y="922983"/>
                  <a:pt x="776952" y="929240"/>
                  <a:pt x="770889" y="938546"/>
                </a:cubicBezTo>
                <a:cubicBezTo>
                  <a:pt x="764825" y="947852"/>
                  <a:pt x="758883" y="957042"/>
                  <a:pt x="753064" y="966117"/>
                </a:cubicBezTo>
                <a:cubicBezTo>
                  <a:pt x="759874" y="970919"/>
                  <a:pt x="762427" y="977532"/>
                  <a:pt x="760725" y="985956"/>
                </a:cubicBezTo>
                <a:cubicBezTo>
                  <a:pt x="759023" y="994380"/>
                  <a:pt x="758172" y="1009993"/>
                  <a:pt x="758172" y="1032796"/>
                </a:cubicBezTo>
                <a:cubicBezTo>
                  <a:pt x="758172" y="1056386"/>
                  <a:pt x="755482" y="1072298"/>
                  <a:pt x="750104" y="1080532"/>
                </a:cubicBezTo>
                <a:cubicBezTo>
                  <a:pt x="744725" y="1088766"/>
                  <a:pt x="739591" y="1086934"/>
                  <a:pt x="734700" y="1075038"/>
                </a:cubicBezTo>
                <a:cubicBezTo>
                  <a:pt x="729810" y="1063141"/>
                  <a:pt x="728430" y="1054765"/>
                  <a:pt x="730560" y="1049908"/>
                </a:cubicBezTo>
                <a:cubicBezTo>
                  <a:pt x="732689" y="1045052"/>
                  <a:pt x="734605" y="1036086"/>
                  <a:pt x="736308" y="1023009"/>
                </a:cubicBezTo>
                <a:cubicBezTo>
                  <a:pt x="738010" y="1009932"/>
                  <a:pt x="738299" y="996191"/>
                  <a:pt x="737173" y="981785"/>
                </a:cubicBezTo>
                <a:cubicBezTo>
                  <a:pt x="732602" y="990344"/>
                  <a:pt x="725717" y="998561"/>
                  <a:pt x="716520" y="1006436"/>
                </a:cubicBezTo>
                <a:cubicBezTo>
                  <a:pt x="707323" y="1014310"/>
                  <a:pt x="696617" y="1021110"/>
                  <a:pt x="684401" y="1026834"/>
                </a:cubicBezTo>
                <a:cubicBezTo>
                  <a:pt x="672186" y="1032559"/>
                  <a:pt x="670497" y="1030229"/>
                  <a:pt x="679334" y="1019845"/>
                </a:cubicBezTo>
                <a:cubicBezTo>
                  <a:pt x="688172" y="1009461"/>
                  <a:pt x="698221" y="998012"/>
                  <a:pt x="709480" y="985498"/>
                </a:cubicBezTo>
                <a:cubicBezTo>
                  <a:pt x="720739" y="972984"/>
                  <a:pt x="731004" y="958134"/>
                  <a:pt x="740276" y="940947"/>
                </a:cubicBezTo>
                <a:cubicBezTo>
                  <a:pt x="749548" y="923760"/>
                  <a:pt x="753546" y="910711"/>
                  <a:pt x="752271" y="901798"/>
                </a:cubicBezTo>
                <a:cubicBezTo>
                  <a:pt x="751314" y="895114"/>
                  <a:pt x="753252" y="891968"/>
                  <a:pt x="758083" y="892361"/>
                </a:cubicBezTo>
                <a:close/>
                <a:moveTo>
                  <a:pt x="7541144" y="891116"/>
                </a:moveTo>
                <a:cubicBezTo>
                  <a:pt x="7540240" y="890702"/>
                  <a:pt x="7538884" y="890709"/>
                  <a:pt x="7537077" y="891136"/>
                </a:cubicBezTo>
                <a:cubicBezTo>
                  <a:pt x="7533463" y="891991"/>
                  <a:pt x="7527232" y="893083"/>
                  <a:pt x="7518387" y="894412"/>
                </a:cubicBezTo>
                <a:cubicBezTo>
                  <a:pt x="7519201" y="902253"/>
                  <a:pt x="7519934" y="909625"/>
                  <a:pt x="7520585" y="916530"/>
                </a:cubicBezTo>
                <a:cubicBezTo>
                  <a:pt x="7526215" y="915743"/>
                  <a:pt x="7532781" y="914671"/>
                  <a:pt x="7540282" y="913315"/>
                </a:cubicBezTo>
                <a:cubicBezTo>
                  <a:pt x="7541760" y="905217"/>
                  <a:pt x="7542499" y="898651"/>
                  <a:pt x="7542499" y="893619"/>
                </a:cubicBezTo>
                <a:cubicBezTo>
                  <a:pt x="7542499" y="892364"/>
                  <a:pt x="7542048" y="891530"/>
                  <a:pt x="7541144" y="891116"/>
                </a:cubicBezTo>
                <a:close/>
                <a:moveTo>
                  <a:pt x="2892945" y="891116"/>
                </a:moveTo>
                <a:cubicBezTo>
                  <a:pt x="2892041" y="890702"/>
                  <a:pt x="2890685" y="890709"/>
                  <a:pt x="2888877" y="891136"/>
                </a:cubicBezTo>
                <a:cubicBezTo>
                  <a:pt x="2885262" y="891991"/>
                  <a:pt x="2879032" y="893083"/>
                  <a:pt x="2870188" y="894412"/>
                </a:cubicBezTo>
                <a:cubicBezTo>
                  <a:pt x="2871002" y="902253"/>
                  <a:pt x="2871735" y="909625"/>
                  <a:pt x="2872386" y="916530"/>
                </a:cubicBezTo>
                <a:cubicBezTo>
                  <a:pt x="2878015" y="915743"/>
                  <a:pt x="2884581" y="914671"/>
                  <a:pt x="2892082" y="913315"/>
                </a:cubicBezTo>
                <a:cubicBezTo>
                  <a:pt x="2893561" y="905217"/>
                  <a:pt x="2894300" y="898651"/>
                  <a:pt x="2894300" y="893619"/>
                </a:cubicBezTo>
                <a:cubicBezTo>
                  <a:pt x="2894300" y="892364"/>
                  <a:pt x="2893848" y="891530"/>
                  <a:pt x="2892945" y="891116"/>
                </a:cubicBezTo>
                <a:close/>
                <a:moveTo>
                  <a:pt x="812060" y="891047"/>
                </a:moveTo>
                <a:cubicBezTo>
                  <a:pt x="813573" y="890991"/>
                  <a:pt x="815479" y="891245"/>
                  <a:pt x="817780" y="891808"/>
                </a:cubicBezTo>
                <a:cubicBezTo>
                  <a:pt x="826984" y="894059"/>
                  <a:pt x="834458" y="897203"/>
                  <a:pt x="840203" y="901239"/>
                </a:cubicBezTo>
                <a:cubicBezTo>
                  <a:pt x="845948" y="905274"/>
                  <a:pt x="847307" y="909910"/>
                  <a:pt x="844282" y="915146"/>
                </a:cubicBezTo>
                <a:cubicBezTo>
                  <a:pt x="841257" y="920382"/>
                  <a:pt x="838510" y="935311"/>
                  <a:pt x="836042" y="959931"/>
                </a:cubicBezTo>
                <a:cubicBezTo>
                  <a:pt x="844005" y="951467"/>
                  <a:pt x="852788" y="941595"/>
                  <a:pt x="862392" y="930315"/>
                </a:cubicBezTo>
                <a:cubicBezTo>
                  <a:pt x="871996" y="919036"/>
                  <a:pt x="877330" y="909449"/>
                  <a:pt x="878396" y="901554"/>
                </a:cubicBezTo>
                <a:cubicBezTo>
                  <a:pt x="879460" y="893659"/>
                  <a:pt x="883808" y="892028"/>
                  <a:pt x="891438" y="896661"/>
                </a:cubicBezTo>
                <a:cubicBezTo>
                  <a:pt x="899068" y="901293"/>
                  <a:pt x="905153" y="906204"/>
                  <a:pt x="909690" y="911392"/>
                </a:cubicBezTo>
                <a:cubicBezTo>
                  <a:pt x="914227" y="916581"/>
                  <a:pt x="913437" y="920996"/>
                  <a:pt x="907319" y="924638"/>
                </a:cubicBezTo>
                <a:cubicBezTo>
                  <a:pt x="901202" y="928281"/>
                  <a:pt x="891598" y="936230"/>
                  <a:pt x="878507" y="948486"/>
                </a:cubicBezTo>
                <a:cubicBezTo>
                  <a:pt x="865417" y="960742"/>
                  <a:pt x="851221" y="972506"/>
                  <a:pt x="835920" y="983779"/>
                </a:cubicBezTo>
                <a:cubicBezTo>
                  <a:pt x="835133" y="1009390"/>
                  <a:pt x="837072" y="1026075"/>
                  <a:pt x="841739" y="1033834"/>
                </a:cubicBezTo>
                <a:cubicBezTo>
                  <a:pt x="846406" y="1041593"/>
                  <a:pt x="860425" y="1045279"/>
                  <a:pt x="883798" y="1044893"/>
                </a:cubicBezTo>
                <a:cubicBezTo>
                  <a:pt x="907170" y="1044506"/>
                  <a:pt x="921457" y="1043014"/>
                  <a:pt x="926660" y="1040416"/>
                </a:cubicBezTo>
                <a:cubicBezTo>
                  <a:pt x="931862" y="1037819"/>
                  <a:pt x="935284" y="1032827"/>
                  <a:pt x="936925" y="1025440"/>
                </a:cubicBezTo>
                <a:cubicBezTo>
                  <a:pt x="938566" y="1018054"/>
                  <a:pt x="941720" y="1008270"/>
                  <a:pt x="946387" y="996089"/>
                </a:cubicBezTo>
                <a:cubicBezTo>
                  <a:pt x="951053" y="983908"/>
                  <a:pt x="954031" y="987282"/>
                  <a:pt x="955319" y="1006212"/>
                </a:cubicBezTo>
                <a:cubicBezTo>
                  <a:pt x="956608" y="1025142"/>
                  <a:pt x="959823" y="1037805"/>
                  <a:pt x="964964" y="1044201"/>
                </a:cubicBezTo>
                <a:cubicBezTo>
                  <a:pt x="970106" y="1050597"/>
                  <a:pt x="965347" y="1056684"/>
                  <a:pt x="950691" y="1062463"/>
                </a:cubicBezTo>
                <a:cubicBezTo>
                  <a:pt x="936033" y="1068242"/>
                  <a:pt x="919351" y="1071562"/>
                  <a:pt x="900646" y="1072423"/>
                </a:cubicBezTo>
                <a:cubicBezTo>
                  <a:pt x="881939" y="1073284"/>
                  <a:pt x="865417" y="1072603"/>
                  <a:pt x="851078" y="1070378"/>
                </a:cubicBezTo>
                <a:cubicBezTo>
                  <a:pt x="836740" y="1068153"/>
                  <a:pt x="826583" y="1061269"/>
                  <a:pt x="820608" y="1049725"/>
                </a:cubicBezTo>
                <a:cubicBezTo>
                  <a:pt x="814633" y="1038181"/>
                  <a:pt x="812493" y="1019367"/>
                  <a:pt x="814188" y="993281"/>
                </a:cubicBezTo>
                <a:cubicBezTo>
                  <a:pt x="800596" y="1002573"/>
                  <a:pt x="788899" y="1007877"/>
                  <a:pt x="779099" y="1009193"/>
                </a:cubicBezTo>
                <a:cubicBezTo>
                  <a:pt x="769298" y="1010509"/>
                  <a:pt x="769804" y="1006887"/>
                  <a:pt x="780615" y="998327"/>
                </a:cubicBezTo>
                <a:cubicBezTo>
                  <a:pt x="791426" y="989768"/>
                  <a:pt x="802631" y="981344"/>
                  <a:pt x="814229" y="973056"/>
                </a:cubicBezTo>
                <a:cubicBezTo>
                  <a:pt x="815057" y="954105"/>
                  <a:pt x="815263" y="939089"/>
                  <a:pt x="814850" y="928006"/>
                </a:cubicBezTo>
                <a:cubicBezTo>
                  <a:pt x="814436" y="916923"/>
                  <a:pt x="812520" y="907557"/>
                  <a:pt x="809102" y="899906"/>
                </a:cubicBezTo>
                <a:cubicBezTo>
                  <a:pt x="806538" y="894168"/>
                  <a:pt x="807524" y="891215"/>
                  <a:pt x="812060" y="891047"/>
                </a:cubicBezTo>
                <a:close/>
                <a:moveTo>
                  <a:pt x="6074521" y="882089"/>
                </a:moveTo>
                <a:cubicBezTo>
                  <a:pt x="6076807" y="881887"/>
                  <a:pt x="6079783" y="882183"/>
                  <a:pt x="6083447" y="882977"/>
                </a:cubicBezTo>
                <a:cubicBezTo>
                  <a:pt x="6098104" y="886151"/>
                  <a:pt x="6106857" y="890607"/>
                  <a:pt x="6109705" y="896345"/>
                </a:cubicBezTo>
                <a:cubicBezTo>
                  <a:pt x="6112555" y="902083"/>
                  <a:pt x="6113389" y="908394"/>
                  <a:pt x="6112209" y="915279"/>
                </a:cubicBezTo>
                <a:cubicBezTo>
                  <a:pt x="6111029" y="922163"/>
                  <a:pt x="6105897" y="923112"/>
                  <a:pt x="6096816" y="918127"/>
                </a:cubicBezTo>
                <a:cubicBezTo>
                  <a:pt x="6087734" y="913142"/>
                  <a:pt x="6079639" y="906214"/>
                  <a:pt x="6072531" y="897342"/>
                </a:cubicBezTo>
                <a:cubicBezTo>
                  <a:pt x="6066995" y="887779"/>
                  <a:pt x="6067659" y="882694"/>
                  <a:pt x="6074521" y="882089"/>
                </a:cubicBezTo>
                <a:close/>
                <a:moveTo>
                  <a:pt x="7468557" y="879515"/>
                </a:moveTo>
                <a:cubicBezTo>
                  <a:pt x="7471791" y="879673"/>
                  <a:pt x="7475916" y="880691"/>
                  <a:pt x="7480928" y="882570"/>
                </a:cubicBezTo>
                <a:cubicBezTo>
                  <a:pt x="7492282" y="891116"/>
                  <a:pt x="7495731" y="897206"/>
                  <a:pt x="7491275" y="900842"/>
                </a:cubicBezTo>
                <a:cubicBezTo>
                  <a:pt x="7486818" y="904477"/>
                  <a:pt x="7483085" y="910772"/>
                  <a:pt x="7480073" y="919725"/>
                </a:cubicBezTo>
                <a:cubicBezTo>
                  <a:pt x="7483905" y="923102"/>
                  <a:pt x="7485535" y="926042"/>
                  <a:pt x="7484962" y="928543"/>
                </a:cubicBezTo>
                <a:lnTo>
                  <a:pt x="7480301" y="932006"/>
                </a:lnTo>
                <a:lnTo>
                  <a:pt x="7500533" y="938027"/>
                </a:lnTo>
                <a:cubicBezTo>
                  <a:pt x="7506481" y="941195"/>
                  <a:pt x="7508557" y="944433"/>
                  <a:pt x="7506759" y="947743"/>
                </a:cubicBezTo>
                <a:cubicBezTo>
                  <a:pt x="7504961" y="951053"/>
                  <a:pt x="7503731" y="952986"/>
                  <a:pt x="7503066" y="953542"/>
                </a:cubicBezTo>
                <a:cubicBezTo>
                  <a:pt x="7530441" y="951073"/>
                  <a:pt x="7550774" y="948544"/>
                  <a:pt x="7564068" y="945953"/>
                </a:cubicBezTo>
                <a:cubicBezTo>
                  <a:pt x="7577362" y="943362"/>
                  <a:pt x="7587329" y="946984"/>
                  <a:pt x="7593969" y="956818"/>
                </a:cubicBezTo>
                <a:cubicBezTo>
                  <a:pt x="7600609" y="966653"/>
                  <a:pt x="7593304" y="971146"/>
                  <a:pt x="7572054" y="970299"/>
                </a:cubicBezTo>
                <a:cubicBezTo>
                  <a:pt x="7550805" y="969451"/>
                  <a:pt x="7527809" y="970058"/>
                  <a:pt x="7503066" y="972120"/>
                </a:cubicBezTo>
                <a:cubicBezTo>
                  <a:pt x="7529491" y="994339"/>
                  <a:pt x="7550845" y="1009627"/>
                  <a:pt x="7567130" y="1017983"/>
                </a:cubicBezTo>
                <a:cubicBezTo>
                  <a:pt x="7583415" y="1026339"/>
                  <a:pt x="7596387" y="1032362"/>
                  <a:pt x="7606045" y="1036052"/>
                </a:cubicBezTo>
                <a:cubicBezTo>
                  <a:pt x="7615703" y="1039741"/>
                  <a:pt x="7615921" y="1042899"/>
                  <a:pt x="7606697" y="1045524"/>
                </a:cubicBezTo>
                <a:cubicBezTo>
                  <a:pt x="7597472" y="1048148"/>
                  <a:pt x="7587163" y="1049461"/>
                  <a:pt x="7575768" y="1049461"/>
                </a:cubicBezTo>
                <a:cubicBezTo>
                  <a:pt x="7563491" y="1049461"/>
                  <a:pt x="7554973" y="1046694"/>
                  <a:pt x="7550211" y="1041159"/>
                </a:cubicBezTo>
                <a:cubicBezTo>
                  <a:pt x="7545450" y="1035624"/>
                  <a:pt x="7529735" y="1016260"/>
                  <a:pt x="7503066" y="983067"/>
                </a:cubicBezTo>
                <a:cubicBezTo>
                  <a:pt x="7503893" y="1025010"/>
                  <a:pt x="7502931" y="1054222"/>
                  <a:pt x="7500177" y="1070704"/>
                </a:cubicBezTo>
                <a:cubicBezTo>
                  <a:pt x="7497423" y="1087185"/>
                  <a:pt x="7492509" y="1089356"/>
                  <a:pt x="7485435" y="1077215"/>
                </a:cubicBezTo>
                <a:cubicBezTo>
                  <a:pt x="7478361" y="1065074"/>
                  <a:pt x="7475675" y="1054402"/>
                  <a:pt x="7477377" y="1045198"/>
                </a:cubicBezTo>
                <a:cubicBezTo>
                  <a:pt x="7479079" y="1035994"/>
                  <a:pt x="7480779" y="1016986"/>
                  <a:pt x="7482474" y="988174"/>
                </a:cubicBezTo>
                <a:cubicBezTo>
                  <a:pt x="7473386" y="1007816"/>
                  <a:pt x="7460977" y="1023752"/>
                  <a:pt x="7445248" y="1035981"/>
                </a:cubicBezTo>
                <a:cubicBezTo>
                  <a:pt x="7429519" y="1048209"/>
                  <a:pt x="7416047" y="1055429"/>
                  <a:pt x="7404828" y="1057641"/>
                </a:cubicBezTo>
                <a:cubicBezTo>
                  <a:pt x="7393609" y="1059852"/>
                  <a:pt x="7392385" y="1057078"/>
                  <a:pt x="7401155" y="1049318"/>
                </a:cubicBezTo>
                <a:cubicBezTo>
                  <a:pt x="7409925" y="1041559"/>
                  <a:pt x="7419791" y="1032620"/>
                  <a:pt x="7430751" y="1022500"/>
                </a:cubicBezTo>
                <a:cubicBezTo>
                  <a:pt x="7441711" y="1012381"/>
                  <a:pt x="7455547" y="997106"/>
                  <a:pt x="7472259" y="976677"/>
                </a:cubicBezTo>
                <a:cubicBezTo>
                  <a:pt x="7460241" y="979241"/>
                  <a:pt x="7449257" y="981585"/>
                  <a:pt x="7439307" y="983708"/>
                </a:cubicBezTo>
                <a:cubicBezTo>
                  <a:pt x="7429357" y="985830"/>
                  <a:pt x="7419807" y="983548"/>
                  <a:pt x="7410657" y="976861"/>
                </a:cubicBezTo>
                <a:cubicBezTo>
                  <a:pt x="7401507" y="970173"/>
                  <a:pt x="7402773" y="966544"/>
                  <a:pt x="7414452" y="965975"/>
                </a:cubicBezTo>
                <a:cubicBezTo>
                  <a:pt x="7426131" y="965405"/>
                  <a:pt x="7447957" y="962726"/>
                  <a:pt x="7479931" y="957937"/>
                </a:cubicBezTo>
                <a:cubicBezTo>
                  <a:pt x="7479931" y="953447"/>
                  <a:pt x="7478015" y="947764"/>
                  <a:pt x="7474183" y="940886"/>
                </a:cubicBezTo>
                <a:lnTo>
                  <a:pt x="7473189" y="935690"/>
                </a:lnTo>
                <a:lnTo>
                  <a:pt x="7446622" y="943084"/>
                </a:lnTo>
                <a:cubicBezTo>
                  <a:pt x="7438388" y="952715"/>
                  <a:pt x="7432742" y="954068"/>
                  <a:pt x="7429682" y="947143"/>
                </a:cubicBezTo>
                <a:cubicBezTo>
                  <a:pt x="7426623" y="940218"/>
                  <a:pt x="7424457" y="932326"/>
                  <a:pt x="7423181" y="923468"/>
                </a:cubicBezTo>
                <a:cubicBezTo>
                  <a:pt x="7421907" y="914610"/>
                  <a:pt x="7419553" y="906343"/>
                  <a:pt x="7416121" y="898665"/>
                </a:cubicBezTo>
                <a:cubicBezTo>
                  <a:pt x="7412689" y="890987"/>
                  <a:pt x="7413621" y="887586"/>
                  <a:pt x="7418918" y="888460"/>
                </a:cubicBezTo>
                <a:cubicBezTo>
                  <a:pt x="7424215" y="889335"/>
                  <a:pt x="7428245" y="889763"/>
                  <a:pt x="7431005" y="889742"/>
                </a:cubicBezTo>
                <a:cubicBezTo>
                  <a:pt x="7433765" y="889722"/>
                  <a:pt x="7438811" y="889145"/>
                  <a:pt x="7446143" y="888013"/>
                </a:cubicBezTo>
                <a:cubicBezTo>
                  <a:pt x="7453475" y="886880"/>
                  <a:pt x="7458599" y="884750"/>
                  <a:pt x="7461516" y="881624"/>
                </a:cubicBezTo>
                <a:cubicBezTo>
                  <a:pt x="7462975" y="880060"/>
                  <a:pt x="7465321" y="879357"/>
                  <a:pt x="7468557" y="879515"/>
                </a:cubicBezTo>
                <a:close/>
                <a:moveTo>
                  <a:pt x="2820357" y="879515"/>
                </a:moveTo>
                <a:cubicBezTo>
                  <a:pt x="2823592" y="879673"/>
                  <a:pt x="2827716" y="880691"/>
                  <a:pt x="2832728" y="882570"/>
                </a:cubicBezTo>
                <a:cubicBezTo>
                  <a:pt x="2844082" y="891116"/>
                  <a:pt x="2847531" y="897206"/>
                  <a:pt x="2843075" y="900842"/>
                </a:cubicBezTo>
                <a:cubicBezTo>
                  <a:pt x="2838619" y="904477"/>
                  <a:pt x="2834885" y="910772"/>
                  <a:pt x="2831874" y="919725"/>
                </a:cubicBezTo>
                <a:cubicBezTo>
                  <a:pt x="2835706" y="923102"/>
                  <a:pt x="2837335" y="926042"/>
                  <a:pt x="2836762" y="928543"/>
                </a:cubicBezTo>
                <a:lnTo>
                  <a:pt x="2832102" y="932006"/>
                </a:lnTo>
                <a:lnTo>
                  <a:pt x="2852333" y="938027"/>
                </a:lnTo>
                <a:cubicBezTo>
                  <a:pt x="2858281" y="941195"/>
                  <a:pt x="2860357" y="944433"/>
                  <a:pt x="2858560" y="947743"/>
                </a:cubicBezTo>
                <a:cubicBezTo>
                  <a:pt x="2856762" y="951053"/>
                  <a:pt x="2855531" y="952986"/>
                  <a:pt x="2854867" y="953542"/>
                </a:cubicBezTo>
                <a:cubicBezTo>
                  <a:pt x="2882241" y="951073"/>
                  <a:pt x="2902575" y="948544"/>
                  <a:pt x="2915869" y="945953"/>
                </a:cubicBezTo>
                <a:cubicBezTo>
                  <a:pt x="2929162" y="943362"/>
                  <a:pt x="2939129" y="946984"/>
                  <a:pt x="2945769" y="956818"/>
                </a:cubicBezTo>
                <a:cubicBezTo>
                  <a:pt x="2952409" y="966653"/>
                  <a:pt x="2945105" y="971146"/>
                  <a:pt x="2923855" y="970299"/>
                </a:cubicBezTo>
                <a:cubicBezTo>
                  <a:pt x="2902605" y="969451"/>
                  <a:pt x="2879609" y="970058"/>
                  <a:pt x="2854867" y="972120"/>
                </a:cubicBezTo>
                <a:cubicBezTo>
                  <a:pt x="2881291" y="994339"/>
                  <a:pt x="2902646" y="1009627"/>
                  <a:pt x="2918931" y="1017983"/>
                </a:cubicBezTo>
                <a:cubicBezTo>
                  <a:pt x="2935216" y="1026339"/>
                  <a:pt x="2948187" y="1032362"/>
                  <a:pt x="2957846" y="1036052"/>
                </a:cubicBezTo>
                <a:cubicBezTo>
                  <a:pt x="2967504" y="1039741"/>
                  <a:pt x="2967721" y="1042899"/>
                  <a:pt x="2958497" y="1045524"/>
                </a:cubicBezTo>
                <a:cubicBezTo>
                  <a:pt x="2949272" y="1048148"/>
                  <a:pt x="2938963" y="1049461"/>
                  <a:pt x="2927569" y="1049461"/>
                </a:cubicBezTo>
                <a:cubicBezTo>
                  <a:pt x="2915292" y="1049461"/>
                  <a:pt x="2906773" y="1046694"/>
                  <a:pt x="2902012" y="1041159"/>
                </a:cubicBezTo>
                <a:cubicBezTo>
                  <a:pt x="2897250" y="1035624"/>
                  <a:pt x="2881535" y="1016260"/>
                  <a:pt x="2854867" y="983067"/>
                </a:cubicBezTo>
                <a:cubicBezTo>
                  <a:pt x="2855694" y="1025010"/>
                  <a:pt x="2854731" y="1054222"/>
                  <a:pt x="2851977" y="1070704"/>
                </a:cubicBezTo>
                <a:cubicBezTo>
                  <a:pt x="2849223" y="1087185"/>
                  <a:pt x="2844309" y="1089356"/>
                  <a:pt x="2837235" y="1077215"/>
                </a:cubicBezTo>
                <a:cubicBezTo>
                  <a:pt x="2830161" y="1065074"/>
                  <a:pt x="2827475" y="1054402"/>
                  <a:pt x="2829178" y="1045198"/>
                </a:cubicBezTo>
                <a:cubicBezTo>
                  <a:pt x="2830880" y="1035994"/>
                  <a:pt x="2832579" y="1016986"/>
                  <a:pt x="2834275" y="988174"/>
                </a:cubicBezTo>
                <a:cubicBezTo>
                  <a:pt x="2825186" y="1007816"/>
                  <a:pt x="2812777" y="1023752"/>
                  <a:pt x="2797049" y="1035981"/>
                </a:cubicBezTo>
                <a:cubicBezTo>
                  <a:pt x="2781320" y="1048209"/>
                  <a:pt x="2767846" y="1055429"/>
                  <a:pt x="2756628" y="1057641"/>
                </a:cubicBezTo>
                <a:cubicBezTo>
                  <a:pt x="2745410" y="1059852"/>
                  <a:pt x="2744186" y="1057078"/>
                  <a:pt x="2752955" y="1049318"/>
                </a:cubicBezTo>
                <a:cubicBezTo>
                  <a:pt x="2761726" y="1041559"/>
                  <a:pt x="2771591" y="1032620"/>
                  <a:pt x="2782551" y="1022500"/>
                </a:cubicBezTo>
                <a:cubicBezTo>
                  <a:pt x="2793511" y="1012381"/>
                  <a:pt x="2807348" y="997106"/>
                  <a:pt x="2824060" y="976677"/>
                </a:cubicBezTo>
                <a:cubicBezTo>
                  <a:pt x="2812041" y="979241"/>
                  <a:pt x="2801057" y="981585"/>
                  <a:pt x="2791107" y="983708"/>
                </a:cubicBezTo>
                <a:cubicBezTo>
                  <a:pt x="2781158" y="985830"/>
                  <a:pt x="2771607" y="983548"/>
                  <a:pt x="2762458" y="976861"/>
                </a:cubicBezTo>
                <a:cubicBezTo>
                  <a:pt x="2753308" y="970173"/>
                  <a:pt x="2754573" y="966544"/>
                  <a:pt x="2766253" y="965975"/>
                </a:cubicBezTo>
                <a:cubicBezTo>
                  <a:pt x="2777932" y="965405"/>
                  <a:pt x="2799758" y="962726"/>
                  <a:pt x="2831731" y="957937"/>
                </a:cubicBezTo>
                <a:cubicBezTo>
                  <a:pt x="2831731" y="953447"/>
                  <a:pt x="2829815" y="947764"/>
                  <a:pt x="2825983" y="940886"/>
                </a:cubicBezTo>
                <a:lnTo>
                  <a:pt x="2824990" y="935690"/>
                </a:lnTo>
                <a:lnTo>
                  <a:pt x="2798422" y="943084"/>
                </a:lnTo>
                <a:cubicBezTo>
                  <a:pt x="2790188" y="952715"/>
                  <a:pt x="2784542" y="954068"/>
                  <a:pt x="2781483" y="947143"/>
                </a:cubicBezTo>
                <a:cubicBezTo>
                  <a:pt x="2778424" y="940218"/>
                  <a:pt x="2776257" y="932326"/>
                  <a:pt x="2774982" y="923468"/>
                </a:cubicBezTo>
                <a:cubicBezTo>
                  <a:pt x="2773707" y="914610"/>
                  <a:pt x="2771353" y="906343"/>
                  <a:pt x="2767921" y="898665"/>
                </a:cubicBezTo>
                <a:cubicBezTo>
                  <a:pt x="2764489" y="890987"/>
                  <a:pt x="2765422" y="887586"/>
                  <a:pt x="2770719" y="888460"/>
                </a:cubicBezTo>
                <a:cubicBezTo>
                  <a:pt x="2776016" y="889335"/>
                  <a:pt x="2780045" y="889763"/>
                  <a:pt x="2782805" y="889742"/>
                </a:cubicBezTo>
                <a:cubicBezTo>
                  <a:pt x="2785566" y="889722"/>
                  <a:pt x="2790612" y="889145"/>
                  <a:pt x="2797944" y="888013"/>
                </a:cubicBezTo>
                <a:cubicBezTo>
                  <a:pt x="2805276" y="886880"/>
                  <a:pt x="2810400" y="884750"/>
                  <a:pt x="2813317" y="881624"/>
                </a:cubicBezTo>
                <a:cubicBezTo>
                  <a:pt x="2814775" y="880060"/>
                  <a:pt x="2817122" y="879357"/>
                  <a:pt x="2820357" y="879515"/>
                </a:cubicBezTo>
                <a:close/>
                <a:moveTo>
                  <a:pt x="7544308" y="870293"/>
                </a:moveTo>
                <a:cubicBezTo>
                  <a:pt x="7549101" y="869504"/>
                  <a:pt x="7555675" y="871501"/>
                  <a:pt x="7564027" y="876282"/>
                </a:cubicBezTo>
                <a:cubicBezTo>
                  <a:pt x="7576155" y="885032"/>
                  <a:pt x="7579115" y="891218"/>
                  <a:pt x="7572909" y="894839"/>
                </a:cubicBezTo>
                <a:cubicBezTo>
                  <a:pt x="7566703" y="898461"/>
                  <a:pt x="7562149" y="904376"/>
                  <a:pt x="7559245" y="912583"/>
                </a:cubicBezTo>
                <a:cubicBezTo>
                  <a:pt x="7564346" y="921576"/>
                  <a:pt x="7563203" y="926629"/>
                  <a:pt x="7555817" y="927741"/>
                </a:cubicBezTo>
                <a:cubicBezTo>
                  <a:pt x="7548431" y="928854"/>
                  <a:pt x="7536490" y="930190"/>
                  <a:pt x="7519995" y="931750"/>
                </a:cubicBezTo>
                <a:cubicBezTo>
                  <a:pt x="7513389" y="945532"/>
                  <a:pt x="7508261" y="946390"/>
                  <a:pt x="7504613" y="934324"/>
                </a:cubicBezTo>
                <a:cubicBezTo>
                  <a:pt x="7500963" y="922258"/>
                  <a:pt x="7498521" y="913332"/>
                  <a:pt x="7497287" y="907546"/>
                </a:cubicBezTo>
                <a:cubicBezTo>
                  <a:pt x="7496053" y="901761"/>
                  <a:pt x="7494127" y="895426"/>
                  <a:pt x="7491509" y="888542"/>
                </a:cubicBezTo>
                <a:cubicBezTo>
                  <a:pt x="7488891" y="881658"/>
                  <a:pt x="7490362" y="878646"/>
                  <a:pt x="7495924" y="879508"/>
                </a:cubicBezTo>
                <a:cubicBezTo>
                  <a:pt x="7501486" y="880369"/>
                  <a:pt x="7505969" y="880800"/>
                  <a:pt x="7509374" y="880800"/>
                </a:cubicBezTo>
                <a:cubicBezTo>
                  <a:pt x="7513375" y="880800"/>
                  <a:pt x="7518296" y="880216"/>
                  <a:pt x="7524135" y="879050"/>
                </a:cubicBezTo>
                <a:cubicBezTo>
                  <a:pt x="7529975" y="877883"/>
                  <a:pt x="7535299" y="875536"/>
                  <a:pt x="7540109" y="872009"/>
                </a:cubicBezTo>
                <a:cubicBezTo>
                  <a:pt x="7541311" y="871128"/>
                  <a:pt x="7542711" y="870555"/>
                  <a:pt x="7544308" y="870293"/>
                </a:cubicBezTo>
                <a:close/>
                <a:moveTo>
                  <a:pt x="2896109" y="870293"/>
                </a:moveTo>
                <a:cubicBezTo>
                  <a:pt x="2900902" y="869504"/>
                  <a:pt x="2907475" y="871501"/>
                  <a:pt x="2915828" y="876282"/>
                </a:cubicBezTo>
                <a:cubicBezTo>
                  <a:pt x="2927955" y="885032"/>
                  <a:pt x="2930916" y="891218"/>
                  <a:pt x="2924710" y="894839"/>
                </a:cubicBezTo>
                <a:cubicBezTo>
                  <a:pt x="2918504" y="898461"/>
                  <a:pt x="2913949" y="904376"/>
                  <a:pt x="2911046" y="912583"/>
                </a:cubicBezTo>
                <a:cubicBezTo>
                  <a:pt x="2916146" y="921576"/>
                  <a:pt x="2915004" y="926629"/>
                  <a:pt x="2907618" y="927741"/>
                </a:cubicBezTo>
                <a:cubicBezTo>
                  <a:pt x="2900231" y="928854"/>
                  <a:pt x="2888291" y="930190"/>
                  <a:pt x="2871796" y="931750"/>
                </a:cubicBezTo>
                <a:cubicBezTo>
                  <a:pt x="2865189" y="945532"/>
                  <a:pt x="2860062" y="946390"/>
                  <a:pt x="2856413" y="934324"/>
                </a:cubicBezTo>
                <a:cubicBezTo>
                  <a:pt x="2852764" y="922258"/>
                  <a:pt x="2850322" y="913332"/>
                  <a:pt x="2849088" y="907546"/>
                </a:cubicBezTo>
                <a:cubicBezTo>
                  <a:pt x="2847853" y="901761"/>
                  <a:pt x="2845927" y="895426"/>
                  <a:pt x="2843309" y="888542"/>
                </a:cubicBezTo>
                <a:cubicBezTo>
                  <a:pt x="2840691" y="881658"/>
                  <a:pt x="2842163" y="878646"/>
                  <a:pt x="2847724" y="879508"/>
                </a:cubicBezTo>
                <a:cubicBezTo>
                  <a:pt x="2853286" y="880369"/>
                  <a:pt x="2857769" y="880800"/>
                  <a:pt x="2861174" y="880800"/>
                </a:cubicBezTo>
                <a:cubicBezTo>
                  <a:pt x="2865176" y="880800"/>
                  <a:pt x="2870097" y="880216"/>
                  <a:pt x="2875936" y="879050"/>
                </a:cubicBezTo>
                <a:cubicBezTo>
                  <a:pt x="2881776" y="877883"/>
                  <a:pt x="2887100" y="875536"/>
                  <a:pt x="2891910" y="872009"/>
                </a:cubicBezTo>
                <a:cubicBezTo>
                  <a:pt x="2893111" y="871128"/>
                  <a:pt x="2894511" y="870555"/>
                  <a:pt x="2896109" y="870293"/>
                </a:cubicBezTo>
                <a:close/>
                <a:moveTo>
                  <a:pt x="6129146" y="867829"/>
                </a:moveTo>
                <a:cubicBezTo>
                  <a:pt x="6131949" y="868268"/>
                  <a:pt x="6135377" y="869251"/>
                  <a:pt x="6139433" y="870778"/>
                </a:cubicBezTo>
                <a:cubicBezTo>
                  <a:pt x="6155657" y="876889"/>
                  <a:pt x="6161829" y="883092"/>
                  <a:pt x="6157950" y="889386"/>
                </a:cubicBezTo>
                <a:cubicBezTo>
                  <a:pt x="6154070" y="895680"/>
                  <a:pt x="6151713" y="904491"/>
                  <a:pt x="6150879" y="915818"/>
                </a:cubicBezTo>
                <a:cubicBezTo>
                  <a:pt x="6150045" y="927145"/>
                  <a:pt x="6148379" y="940147"/>
                  <a:pt x="6145883" y="954824"/>
                </a:cubicBezTo>
                <a:cubicBezTo>
                  <a:pt x="6166326" y="951514"/>
                  <a:pt x="6187539" y="948133"/>
                  <a:pt x="6209521" y="944681"/>
                </a:cubicBezTo>
                <a:cubicBezTo>
                  <a:pt x="6231503" y="941229"/>
                  <a:pt x="6245970" y="945698"/>
                  <a:pt x="6252923" y="958090"/>
                </a:cubicBezTo>
                <a:cubicBezTo>
                  <a:pt x="6259875" y="970482"/>
                  <a:pt x="6253726" y="975402"/>
                  <a:pt x="6234477" y="972852"/>
                </a:cubicBezTo>
                <a:cubicBezTo>
                  <a:pt x="6215229" y="970302"/>
                  <a:pt x="6184598" y="971068"/>
                  <a:pt x="6142587" y="975151"/>
                </a:cubicBezTo>
                <a:cubicBezTo>
                  <a:pt x="6135153" y="1007355"/>
                  <a:pt x="6121545" y="1031372"/>
                  <a:pt x="6101761" y="1047202"/>
                </a:cubicBezTo>
                <a:cubicBezTo>
                  <a:pt x="6081975" y="1063033"/>
                  <a:pt x="6060099" y="1073111"/>
                  <a:pt x="6036129" y="1077439"/>
                </a:cubicBezTo>
                <a:cubicBezTo>
                  <a:pt x="6012160" y="1081766"/>
                  <a:pt x="6009559" y="1079117"/>
                  <a:pt x="6028326" y="1069493"/>
                </a:cubicBezTo>
                <a:cubicBezTo>
                  <a:pt x="6047093" y="1059869"/>
                  <a:pt x="6064578" y="1048203"/>
                  <a:pt x="6080782" y="1034495"/>
                </a:cubicBezTo>
                <a:cubicBezTo>
                  <a:pt x="6096985" y="1020788"/>
                  <a:pt x="6108851" y="1001942"/>
                  <a:pt x="6116379" y="977959"/>
                </a:cubicBezTo>
                <a:cubicBezTo>
                  <a:pt x="6075115" y="984769"/>
                  <a:pt x="6048693" y="989452"/>
                  <a:pt x="6037116" y="992009"/>
                </a:cubicBezTo>
                <a:cubicBezTo>
                  <a:pt x="6025538" y="994566"/>
                  <a:pt x="6014998" y="991565"/>
                  <a:pt x="6005496" y="983006"/>
                </a:cubicBezTo>
                <a:cubicBezTo>
                  <a:pt x="5995994" y="974446"/>
                  <a:pt x="5999354" y="970166"/>
                  <a:pt x="6015577" y="970166"/>
                </a:cubicBezTo>
                <a:cubicBezTo>
                  <a:pt x="6029102" y="970166"/>
                  <a:pt x="6044848" y="969125"/>
                  <a:pt x="6062815" y="967043"/>
                </a:cubicBezTo>
                <a:cubicBezTo>
                  <a:pt x="6080782" y="964961"/>
                  <a:pt x="6099661" y="962332"/>
                  <a:pt x="6119452" y="959158"/>
                </a:cubicBezTo>
                <a:cubicBezTo>
                  <a:pt x="6121649" y="951033"/>
                  <a:pt x="6123389" y="938404"/>
                  <a:pt x="6124671" y="921271"/>
                </a:cubicBezTo>
                <a:cubicBezTo>
                  <a:pt x="6125953" y="904138"/>
                  <a:pt x="6124678" y="889912"/>
                  <a:pt x="6120847" y="878592"/>
                </a:cubicBezTo>
                <a:cubicBezTo>
                  <a:pt x="6117972" y="870102"/>
                  <a:pt x="6120739" y="866514"/>
                  <a:pt x="6129146" y="867829"/>
                </a:cubicBezTo>
                <a:close/>
                <a:moveTo>
                  <a:pt x="6773958" y="841842"/>
                </a:moveTo>
                <a:cubicBezTo>
                  <a:pt x="6775642" y="841589"/>
                  <a:pt x="6777939" y="841919"/>
                  <a:pt x="6780849" y="842831"/>
                </a:cubicBezTo>
                <a:cubicBezTo>
                  <a:pt x="6792487" y="846480"/>
                  <a:pt x="6800171" y="851245"/>
                  <a:pt x="6803903" y="857125"/>
                </a:cubicBezTo>
                <a:cubicBezTo>
                  <a:pt x="6807633" y="863006"/>
                  <a:pt x="6807155" y="868869"/>
                  <a:pt x="6802467" y="874716"/>
                </a:cubicBezTo>
                <a:cubicBezTo>
                  <a:pt x="6797781" y="880562"/>
                  <a:pt x="6788743" y="875604"/>
                  <a:pt x="6775355" y="859842"/>
                </a:cubicBezTo>
                <a:cubicBezTo>
                  <a:pt x="6769373" y="848600"/>
                  <a:pt x="6768907" y="842600"/>
                  <a:pt x="6773958" y="841842"/>
                </a:cubicBezTo>
                <a:close/>
                <a:moveTo>
                  <a:pt x="4459384" y="841842"/>
                </a:moveTo>
                <a:cubicBezTo>
                  <a:pt x="4461068" y="841589"/>
                  <a:pt x="4463364" y="841919"/>
                  <a:pt x="4466274" y="842831"/>
                </a:cubicBezTo>
                <a:cubicBezTo>
                  <a:pt x="4477913" y="846480"/>
                  <a:pt x="4485597" y="851245"/>
                  <a:pt x="4489328" y="857125"/>
                </a:cubicBezTo>
                <a:cubicBezTo>
                  <a:pt x="4493058" y="863006"/>
                  <a:pt x="4492580" y="868869"/>
                  <a:pt x="4487893" y="874716"/>
                </a:cubicBezTo>
                <a:cubicBezTo>
                  <a:pt x="4483206" y="880562"/>
                  <a:pt x="4474169" y="875604"/>
                  <a:pt x="4460780" y="859842"/>
                </a:cubicBezTo>
                <a:cubicBezTo>
                  <a:pt x="4454798" y="848600"/>
                  <a:pt x="4454333" y="842600"/>
                  <a:pt x="4459384" y="841842"/>
                </a:cubicBezTo>
                <a:close/>
                <a:moveTo>
                  <a:pt x="135034" y="841842"/>
                </a:moveTo>
                <a:cubicBezTo>
                  <a:pt x="136718" y="841589"/>
                  <a:pt x="139015" y="841919"/>
                  <a:pt x="141924" y="842831"/>
                </a:cubicBezTo>
                <a:cubicBezTo>
                  <a:pt x="153563" y="846480"/>
                  <a:pt x="161248" y="851245"/>
                  <a:pt x="164978" y="857125"/>
                </a:cubicBezTo>
                <a:cubicBezTo>
                  <a:pt x="168709" y="863006"/>
                  <a:pt x="168230" y="868869"/>
                  <a:pt x="163543" y="874716"/>
                </a:cubicBezTo>
                <a:cubicBezTo>
                  <a:pt x="158857" y="880562"/>
                  <a:pt x="149819" y="875604"/>
                  <a:pt x="136430" y="859842"/>
                </a:cubicBezTo>
                <a:cubicBezTo>
                  <a:pt x="130448" y="848600"/>
                  <a:pt x="129982" y="842600"/>
                  <a:pt x="135034" y="841842"/>
                </a:cubicBezTo>
                <a:close/>
                <a:moveTo>
                  <a:pt x="1237963" y="832935"/>
                </a:moveTo>
                <a:cubicBezTo>
                  <a:pt x="1245777" y="832463"/>
                  <a:pt x="1252262" y="834748"/>
                  <a:pt x="1257420" y="839789"/>
                </a:cubicBezTo>
                <a:cubicBezTo>
                  <a:pt x="1264298" y="846510"/>
                  <a:pt x="1263850" y="850936"/>
                  <a:pt x="1256077" y="853066"/>
                </a:cubicBezTo>
                <a:cubicBezTo>
                  <a:pt x="1248305" y="855195"/>
                  <a:pt x="1238202" y="857814"/>
                  <a:pt x="1225769" y="860920"/>
                </a:cubicBezTo>
                <a:cubicBezTo>
                  <a:pt x="1213337" y="864026"/>
                  <a:pt x="1201237" y="866434"/>
                  <a:pt x="1189469" y="868143"/>
                </a:cubicBezTo>
                <a:cubicBezTo>
                  <a:pt x="1177702" y="869853"/>
                  <a:pt x="1169010" y="870256"/>
                  <a:pt x="1163394" y="869354"/>
                </a:cubicBezTo>
                <a:cubicBezTo>
                  <a:pt x="1157778" y="868452"/>
                  <a:pt x="1152033" y="865139"/>
                  <a:pt x="1146160" y="859414"/>
                </a:cubicBezTo>
                <a:cubicBezTo>
                  <a:pt x="1140286" y="853690"/>
                  <a:pt x="1144321" y="850204"/>
                  <a:pt x="1158267" y="848956"/>
                </a:cubicBezTo>
                <a:cubicBezTo>
                  <a:pt x="1171044" y="847260"/>
                  <a:pt x="1183246" y="845168"/>
                  <a:pt x="1194872" y="842678"/>
                </a:cubicBezTo>
                <a:cubicBezTo>
                  <a:pt x="1206497" y="840189"/>
                  <a:pt x="1218109" y="837405"/>
                  <a:pt x="1229707" y="834326"/>
                </a:cubicBezTo>
                <a:cubicBezTo>
                  <a:pt x="1232606" y="833556"/>
                  <a:pt x="1235358" y="833092"/>
                  <a:pt x="1237963" y="832935"/>
                </a:cubicBezTo>
                <a:close/>
                <a:moveTo>
                  <a:pt x="6203839" y="830379"/>
                </a:moveTo>
                <a:cubicBezTo>
                  <a:pt x="6210925" y="830945"/>
                  <a:pt x="6219629" y="835313"/>
                  <a:pt x="6229950" y="843482"/>
                </a:cubicBezTo>
                <a:cubicBezTo>
                  <a:pt x="6243711" y="854375"/>
                  <a:pt x="6250009" y="862026"/>
                  <a:pt x="6248843" y="866434"/>
                </a:cubicBezTo>
                <a:cubicBezTo>
                  <a:pt x="6247676" y="870843"/>
                  <a:pt x="6241901" y="873495"/>
                  <a:pt x="6231517" y="874390"/>
                </a:cubicBezTo>
                <a:cubicBezTo>
                  <a:pt x="6221133" y="875285"/>
                  <a:pt x="6209562" y="878938"/>
                  <a:pt x="6196804" y="885347"/>
                </a:cubicBezTo>
                <a:cubicBezTo>
                  <a:pt x="6184046" y="891757"/>
                  <a:pt x="6181071" y="889040"/>
                  <a:pt x="6187881" y="877198"/>
                </a:cubicBezTo>
                <a:cubicBezTo>
                  <a:pt x="6194691" y="865356"/>
                  <a:pt x="6197495" y="858519"/>
                  <a:pt x="6196295" y="856688"/>
                </a:cubicBezTo>
                <a:cubicBezTo>
                  <a:pt x="6195095" y="854856"/>
                  <a:pt x="6192375" y="853758"/>
                  <a:pt x="6188136" y="853391"/>
                </a:cubicBezTo>
                <a:cubicBezTo>
                  <a:pt x="6183897" y="853025"/>
                  <a:pt x="6160839" y="855606"/>
                  <a:pt x="6118964" y="861134"/>
                </a:cubicBezTo>
                <a:cubicBezTo>
                  <a:pt x="6077089" y="866661"/>
                  <a:pt x="6055452" y="869005"/>
                  <a:pt x="6054055" y="868164"/>
                </a:cubicBezTo>
                <a:cubicBezTo>
                  <a:pt x="6048507" y="889352"/>
                  <a:pt x="6041480" y="902310"/>
                  <a:pt x="6032975" y="907038"/>
                </a:cubicBezTo>
                <a:cubicBezTo>
                  <a:pt x="6024469" y="911765"/>
                  <a:pt x="6019430" y="908940"/>
                  <a:pt x="6017857" y="898563"/>
                </a:cubicBezTo>
                <a:cubicBezTo>
                  <a:pt x="6016283" y="888186"/>
                  <a:pt x="6017433" y="880606"/>
                  <a:pt x="6021306" y="875825"/>
                </a:cubicBezTo>
                <a:cubicBezTo>
                  <a:pt x="6025179" y="871043"/>
                  <a:pt x="6029981" y="861734"/>
                  <a:pt x="6035712" y="847898"/>
                </a:cubicBezTo>
                <a:cubicBezTo>
                  <a:pt x="6041443" y="834061"/>
                  <a:pt x="6046130" y="829876"/>
                  <a:pt x="6049772" y="835343"/>
                </a:cubicBezTo>
                <a:cubicBezTo>
                  <a:pt x="6053415" y="840810"/>
                  <a:pt x="6055235" y="846588"/>
                  <a:pt x="6055235" y="852679"/>
                </a:cubicBezTo>
                <a:cubicBezTo>
                  <a:pt x="6063985" y="852747"/>
                  <a:pt x="6083891" y="850655"/>
                  <a:pt x="6114955" y="846402"/>
                </a:cubicBezTo>
                <a:cubicBezTo>
                  <a:pt x="6146019" y="842149"/>
                  <a:pt x="6165505" y="839189"/>
                  <a:pt x="6173414" y="837520"/>
                </a:cubicBezTo>
                <a:cubicBezTo>
                  <a:pt x="6181323" y="835852"/>
                  <a:pt x="6189281" y="833705"/>
                  <a:pt x="6197292" y="831080"/>
                </a:cubicBezTo>
                <a:cubicBezTo>
                  <a:pt x="6199295" y="830424"/>
                  <a:pt x="6201477" y="830190"/>
                  <a:pt x="6203839" y="830379"/>
                </a:cubicBezTo>
                <a:close/>
                <a:moveTo>
                  <a:pt x="7502903" y="824101"/>
                </a:moveTo>
                <a:cubicBezTo>
                  <a:pt x="7498664" y="824528"/>
                  <a:pt x="7492451" y="826017"/>
                  <a:pt x="7484265" y="828567"/>
                </a:cubicBezTo>
                <a:lnTo>
                  <a:pt x="7469859" y="831558"/>
                </a:lnTo>
                <a:cubicBezTo>
                  <a:pt x="7471527" y="837893"/>
                  <a:pt x="7472687" y="844506"/>
                  <a:pt x="7473338" y="851397"/>
                </a:cubicBezTo>
                <a:cubicBezTo>
                  <a:pt x="7488205" y="848074"/>
                  <a:pt x="7499858" y="845713"/>
                  <a:pt x="7508295" y="844316"/>
                </a:cubicBezTo>
                <a:cubicBezTo>
                  <a:pt x="7509815" y="835499"/>
                  <a:pt x="7510283" y="829395"/>
                  <a:pt x="7509699" y="826004"/>
                </a:cubicBezTo>
                <a:cubicBezTo>
                  <a:pt x="7509407" y="824308"/>
                  <a:pt x="7507143" y="823674"/>
                  <a:pt x="7502903" y="824101"/>
                </a:cubicBezTo>
                <a:close/>
                <a:moveTo>
                  <a:pt x="2854704" y="824101"/>
                </a:moveTo>
                <a:cubicBezTo>
                  <a:pt x="2850465" y="824528"/>
                  <a:pt x="2844252" y="826017"/>
                  <a:pt x="2836066" y="828567"/>
                </a:cubicBezTo>
                <a:lnTo>
                  <a:pt x="2821659" y="831558"/>
                </a:lnTo>
                <a:cubicBezTo>
                  <a:pt x="2823328" y="837893"/>
                  <a:pt x="2824487" y="844506"/>
                  <a:pt x="2825139" y="851397"/>
                </a:cubicBezTo>
                <a:cubicBezTo>
                  <a:pt x="2840006" y="848074"/>
                  <a:pt x="2851658" y="845713"/>
                  <a:pt x="2860096" y="844316"/>
                </a:cubicBezTo>
                <a:cubicBezTo>
                  <a:pt x="2861615" y="835499"/>
                  <a:pt x="2862083" y="829395"/>
                  <a:pt x="2861500" y="826004"/>
                </a:cubicBezTo>
                <a:cubicBezTo>
                  <a:pt x="2861208" y="824308"/>
                  <a:pt x="2858943" y="823674"/>
                  <a:pt x="2854704" y="824101"/>
                </a:cubicBezTo>
                <a:close/>
                <a:moveTo>
                  <a:pt x="6418071" y="823328"/>
                </a:moveTo>
                <a:cubicBezTo>
                  <a:pt x="6421651" y="823921"/>
                  <a:pt x="6425813" y="825793"/>
                  <a:pt x="6430557" y="828944"/>
                </a:cubicBezTo>
                <a:cubicBezTo>
                  <a:pt x="6440045" y="835245"/>
                  <a:pt x="6443555" y="840396"/>
                  <a:pt x="6441087" y="844398"/>
                </a:cubicBezTo>
                <a:cubicBezTo>
                  <a:pt x="6438617" y="848399"/>
                  <a:pt x="6436464" y="851872"/>
                  <a:pt x="6434627" y="854816"/>
                </a:cubicBezTo>
                <a:cubicBezTo>
                  <a:pt x="6432789" y="857759"/>
                  <a:pt x="6431449" y="863212"/>
                  <a:pt x="6430607" y="871175"/>
                </a:cubicBezTo>
                <a:cubicBezTo>
                  <a:pt x="6429767" y="879138"/>
                  <a:pt x="6428299" y="889403"/>
                  <a:pt x="6426203" y="901971"/>
                </a:cubicBezTo>
                <a:cubicBezTo>
                  <a:pt x="6425155" y="908255"/>
                  <a:pt x="6424080" y="914126"/>
                  <a:pt x="6422979" y="919582"/>
                </a:cubicBezTo>
                <a:lnTo>
                  <a:pt x="6419615" y="934642"/>
                </a:lnTo>
                <a:lnTo>
                  <a:pt x="6422967" y="933874"/>
                </a:lnTo>
                <a:cubicBezTo>
                  <a:pt x="6425637" y="933920"/>
                  <a:pt x="6428234" y="934639"/>
                  <a:pt x="6430761" y="936033"/>
                </a:cubicBezTo>
                <a:cubicBezTo>
                  <a:pt x="6435813" y="938821"/>
                  <a:pt x="6440053" y="941785"/>
                  <a:pt x="6443478" y="944925"/>
                </a:cubicBezTo>
                <a:cubicBezTo>
                  <a:pt x="6446903" y="948065"/>
                  <a:pt x="6447313" y="951999"/>
                  <a:pt x="6444709" y="956727"/>
                </a:cubicBezTo>
                <a:cubicBezTo>
                  <a:pt x="6442104" y="961454"/>
                  <a:pt x="6439106" y="974643"/>
                  <a:pt x="6435715" y="996293"/>
                </a:cubicBezTo>
                <a:cubicBezTo>
                  <a:pt x="6432323" y="1017942"/>
                  <a:pt x="6427966" y="1034309"/>
                  <a:pt x="6422642" y="1045391"/>
                </a:cubicBezTo>
                <a:cubicBezTo>
                  <a:pt x="6417317" y="1056474"/>
                  <a:pt x="6411803" y="1064393"/>
                  <a:pt x="6406099" y="1069147"/>
                </a:cubicBezTo>
                <a:cubicBezTo>
                  <a:pt x="6400395" y="1073902"/>
                  <a:pt x="6395701" y="1072803"/>
                  <a:pt x="6392019" y="1065851"/>
                </a:cubicBezTo>
                <a:cubicBezTo>
                  <a:pt x="6388336" y="1058899"/>
                  <a:pt x="6383629" y="1051424"/>
                  <a:pt x="6377897" y="1043428"/>
                </a:cubicBezTo>
                <a:cubicBezTo>
                  <a:pt x="6372166" y="1035431"/>
                  <a:pt x="6373041" y="1032501"/>
                  <a:pt x="6380523" y="1034638"/>
                </a:cubicBezTo>
                <a:cubicBezTo>
                  <a:pt x="6388003" y="1036774"/>
                  <a:pt x="6393738" y="1037842"/>
                  <a:pt x="6397726" y="1037842"/>
                </a:cubicBezTo>
                <a:cubicBezTo>
                  <a:pt x="6401945" y="1036038"/>
                  <a:pt x="6405923" y="1026014"/>
                  <a:pt x="6409660" y="1007769"/>
                </a:cubicBezTo>
                <a:cubicBezTo>
                  <a:pt x="6413397" y="989524"/>
                  <a:pt x="6415693" y="976918"/>
                  <a:pt x="6416547" y="969953"/>
                </a:cubicBezTo>
                <a:cubicBezTo>
                  <a:pt x="6417402" y="962987"/>
                  <a:pt x="6416955" y="957842"/>
                  <a:pt x="6415205" y="954519"/>
                </a:cubicBezTo>
                <a:cubicBezTo>
                  <a:pt x="6409289" y="953122"/>
                  <a:pt x="6401273" y="953451"/>
                  <a:pt x="6391153" y="955506"/>
                </a:cubicBezTo>
                <a:cubicBezTo>
                  <a:pt x="6381034" y="957561"/>
                  <a:pt x="6372854" y="960328"/>
                  <a:pt x="6366615" y="963808"/>
                </a:cubicBezTo>
                <a:cubicBezTo>
                  <a:pt x="6360374" y="967287"/>
                  <a:pt x="6355789" y="967738"/>
                  <a:pt x="6352859" y="965161"/>
                </a:cubicBezTo>
                <a:cubicBezTo>
                  <a:pt x="6349929" y="962583"/>
                  <a:pt x="6347471" y="959579"/>
                  <a:pt x="6345483" y="956147"/>
                </a:cubicBezTo>
                <a:cubicBezTo>
                  <a:pt x="6343496" y="952715"/>
                  <a:pt x="6344853" y="948947"/>
                  <a:pt x="6349553" y="944844"/>
                </a:cubicBezTo>
                <a:cubicBezTo>
                  <a:pt x="6354253" y="940740"/>
                  <a:pt x="6357231" y="931197"/>
                  <a:pt x="6358486" y="916215"/>
                </a:cubicBezTo>
                <a:cubicBezTo>
                  <a:pt x="6359741" y="901232"/>
                  <a:pt x="6360161" y="891523"/>
                  <a:pt x="6359747" y="887087"/>
                </a:cubicBezTo>
                <a:cubicBezTo>
                  <a:pt x="6359333" y="882651"/>
                  <a:pt x="6358269" y="877449"/>
                  <a:pt x="6356553" y="871480"/>
                </a:cubicBezTo>
                <a:cubicBezTo>
                  <a:pt x="6354837" y="865512"/>
                  <a:pt x="6355847" y="861951"/>
                  <a:pt x="6359585" y="860798"/>
                </a:cubicBezTo>
                <a:cubicBezTo>
                  <a:pt x="6363321" y="859645"/>
                  <a:pt x="6368456" y="861283"/>
                  <a:pt x="6374988" y="865712"/>
                </a:cubicBezTo>
                <a:cubicBezTo>
                  <a:pt x="6381519" y="870141"/>
                  <a:pt x="6383703" y="877100"/>
                  <a:pt x="6381539" y="886588"/>
                </a:cubicBezTo>
                <a:cubicBezTo>
                  <a:pt x="6379376" y="896077"/>
                  <a:pt x="6377453" y="908174"/>
                  <a:pt x="6375771" y="922878"/>
                </a:cubicBezTo>
                <a:cubicBezTo>
                  <a:pt x="6374089" y="937583"/>
                  <a:pt x="6373261" y="945281"/>
                  <a:pt x="6373289" y="945973"/>
                </a:cubicBezTo>
                <a:cubicBezTo>
                  <a:pt x="6373289" y="944209"/>
                  <a:pt x="6378793" y="942717"/>
                  <a:pt x="6389801" y="941496"/>
                </a:cubicBezTo>
                <a:lnTo>
                  <a:pt x="6406019" y="937766"/>
                </a:lnTo>
                <a:lnTo>
                  <a:pt x="6399955" y="915675"/>
                </a:lnTo>
                <a:cubicBezTo>
                  <a:pt x="6402511" y="907631"/>
                  <a:pt x="6405065" y="894297"/>
                  <a:pt x="6407615" y="875672"/>
                </a:cubicBezTo>
                <a:cubicBezTo>
                  <a:pt x="6410165" y="857047"/>
                  <a:pt x="6410613" y="847735"/>
                  <a:pt x="6408958" y="847735"/>
                </a:cubicBezTo>
                <a:cubicBezTo>
                  <a:pt x="6406001" y="847735"/>
                  <a:pt x="6399476" y="848996"/>
                  <a:pt x="6389383" y="851519"/>
                </a:cubicBezTo>
                <a:cubicBezTo>
                  <a:pt x="6378315" y="853242"/>
                  <a:pt x="6370548" y="854531"/>
                  <a:pt x="6366085" y="855385"/>
                </a:cubicBezTo>
                <a:cubicBezTo>
                  <a:pt x="6361623" y="856240"/>
                  <a:pt x="6355935" y="853025"/>
                  <a:pt x="6349024" y="845741"/>
                </a:cubicBezTo>
                <a:cubicBezTo>
                  <a:pt x="6342113" y="838456"/>
                  <a:pt x="6343472" y="835241"/>
                  <a:pt x="6353103" y="836096"/>
                </a:cubicBezTo>
                <a:cubicBezTo>
                  <a:pt x="6362735" y="836951"/>
                  <a:pt x="6373265" y="836360"/>
                  <a:pt x="6384693" y="834326"/>
                </a:cubicBezTo>
                <a:cubicBezTo>
                  <a:pt x="6396122" y="832291"/>
                  <a:pt x="6404251" y="829310"/>
                  <a:pt x="6409080" y="825383"/>
                </a:cubicBezTo>
                <a:cubicBezTo>
                  <a:pt x="6411495" y="823419"/>
                  <a:pt x="6414491" y="822734"/>
                  <a:pt x="6418071" y="823328"/>
                </a:cubicBezTo>
                <a:close/>
                <a:moveTo>
                  <a:pt x="1058828" y="819553"/>
                </a:moveTo>
                <a:cubicBezTo>
                  <a:pt x="1066912" y="820449"/>
                  <a:pt x="1074811" y="822649"/>
                  <a:pt x="1082522" y="826156"/>
                </a:cubicBezTo>
                <a:cubicBezTo>
                  <a:pt x="1090234" y="829663"/>
                  <a:pt x="1092601" y="834695"/>
                  <a:pt x="1089623" y="841254"/>
                </a:cubicBezTo>
                <a:cubicBezTo>
                  <a:pt x="1086646" y="847813"/>
                  <a:pt x="1085157" y="866516"/>
                  <a:pt x="1085157" y="897363"/>
                </a:cubicBezTo>
                <a:cubicBezTo>
                  <a:pt x="1090380" y="895992"/>
                  <a:pt x="1096345" y="894161"/>
                  <a:pt x="1103053" y="891869"/>
                </a:cubicBezTo>
                <a:cubicBezTo>
                  <a:pt x="1109761" y="889576"/>
                  <a:pt x="1116116" y="891777"/>
                  <a:pt x="1122119" y="898471"/>
                </a:cubicBezTo>
                <a:cubicBezTo>
                  <a:pt x="1128122" y="905166"/>
                  <a:pt x="1125863" y="910087"/>
                  <a:pt x="1115343" y="913234"/>
                </a:cubicBezTo>
                <a:cubicBezTo>
                  <a:pt x="1104824" y="916381"/>
                  <a:pt x="1094714" y="918999"/>
                  <a:pt x="1085015" y="921088"/>
                </a:cubicBezTo>
                <a:cubicBezTo>
                  <a:pt x="1084255" y="948123"/>
                  <a:pt x="1083875" y="969156"/>
                  <a:pt x="1083875" y="984186"/>
                </a:cubicBezTo>
                <a:cubicBezTo>
                  <a:pt x="1099706" y="977607"/>
                  <a:pt x="1113665" y="972557"/>
                  <a:pt x="1125751" y="969037"/>
                </a:cubicBezTo>
                <a:cubicBezTo>
                  <a:pt x="1137838" y="965517"/>
                  <a:pt x="1138651" y="968172"/>
                  <a:pt x="1128192" y="977003"/>
                </a:cubicBezTo>
                <a:cubicBezTo>
                  <a:pt x="1117734" y="985834"/>
                  <a:pt x="1100225" y="997235"/>
                  <a:pt x="1075665" y="1011207"/>
                </a:cubicBezTo>
                <a:cubicBezTo>
                  <a:pt x="1051106" y="1025179"/>
                  <a:pt x="1036276" y="1034197"/>
                  <a:pt x="1031175" y="1038259"/>
                </a:cubicBezTo>
                <a:cubicBezTo>
                  <a:pt x="1026075" y="1042322"/>
                  <a:pt x="1018875" y="1039148"/>
                  <a:pt x="1009576" y="1028737"/>
                </a:cubicBezTo>
                <a:cubicBezTo>
                  <a:pt x="1000278" y="1018326"/>
                  <a:pt x="999677" y="1012584"/>
                  <a:pt x="1007775" y="1011513"/>
                </a:cubicBezTo>
                <a:cubicBezTo>
                  <a:pt x="1015874" y="1010441"/>
                  <a:pt x="1023833" y="1008464"/>
                  <a:pt x="1031654" y="1005581"/>
                </a:cubicBezTo>
                <a:cubicBezTo>
                  <a:pt x="1039474" y="1002699"/>
                  <a:pt x="1049169" y="998551"/>
                  <a:pt x="1060740" y="993139"/>
                </a:cubicBezTo>
                <a:lnTo>
                  <a:pt x="1060740" y="924343"/>
                </a:lnTo>
                <a:cubicBezTo>
                  <a:pt x="1052886" y="928535"/>
                  <a:pt x="1045646" y="931285"/>
                  <a:pt x="1039020" y="932594"/>
                </a:cubicBezTo>
                <a:cubicBezTo>
                  <a:pt x="1032393" y="933903"/>
                  <a:pt x="1025421" y="930783"/>
                  <a:pt x="1018102" y="923234"/>
                </a:cubicBezTo>
                <a:cubicBezTo>
                  <a:pt x="1010784" y="915686"/>
                  <a:pt x="1011679" y="911630"/>
                  <a:pt x="1020787" y="911067"/>
                </a:cubicBezTo>
                <a:cubicBezTo>
                  <a:pt x="1029897" y="910504"/>
                  <a:pt x="1043214" y="907943"/>
                  <a:pt x="1060740" y="903385"/>
                </a:cubicBezTo>
                <a:cubicBezTo>
                  <a:pt x="1060740" y="891923"/>
                  <a:pt x="1060327" y="878900"/>
                  <a:pt x="1059499" y="864318"/>
                </a:cubicBezTo>
                <a:cubicBezTo>
                  <a:pt x="1058671" y="849736"/>
                  <a:pt x="1056332" y="838405"/>
                  <a:pt x="1052479" y="830327"/>
                </a:cubicBezTo>
                <a:cubicBezTo>
                  <a:pt x="1048627" y="822249"/>
                  <a:pt x="1050743" y="818658"/>
                  <a:pt x="1058828" y="819553"/>
                </a:cubicBezTo>
                <a:close/>
                <a:moveTo>
                  <a:pt x="5523777" y="817641"/>
                </a:moveTo>
                <a:cubicBezTo>
                  <a:pt x="5530545" y="816311"/>
                  <a:pt x="5537565" y="818946"/>
                  <a:pt x="5544836" y="825546"/>
                </a:cubicBezTo>
                <a:cubicBezTo>
                  <a:pt x="5552107" y="832145"/>
                  <a:pt x="5550971" y="837059"/>
                  <a:pt x="5541428" y="840288"/>
                </a:cubicBezTo>
                <a:cubicBezTo>
                  <a:pt x="5531885" y="843516"/>
                  <a:pt x="5507295" y="847796"/>
                  <a:pt x="5467658" y="853127"/>
                </a:cubicBezTo>
                <a:cubicBezTo>
                  <a:pt x="5476163" y="860411"/>
                  <a:pt x="5476791" y="866499"/>
                  <a:pt x="5469540" y="871389"/>
                </a:cubicBezTo>
                <a:cubicBezTo>
                  <a:pt x="5462290" y="876279"/>
                  <a:pt x="5449745" y="888769"/>
                  <a:pt x="5431907" y="908859"/>
                </a:cubicBezTo>
                <a:cubicBezTo>
                  <a:pt x="5458685" y="905495"/>
                  <a:pt x="5481979" y="902338"/>
                  <a:pt x="5501791" y="899387"/>
                </a:cubicBezTo>
                <a:cubicBezTo>
                  <a:pt x="5521603" y="896437"/>
                  <a:pt x="5534907" y="893659"/>
                  <a:pt x="5541703" y="891055"/>
                </a:cubicBezTo>
                <a:cubicBezTo>
                  <a:pt x="5548499" y="888450"/>
                  <a:pt x="5555071" y="888538"/>
                  <a:pt x="5561420" y="891319"/>
                </a:cubicBezTo>
                <a:cubicBezTo>
                  <a:pt x="5567768" y="894100"/>
                  <a:pt x="5575432" y="899492"/>
                  <a:pt x="5584412" y="907496"/>
                </a:cubicBezTo>
                <a:cubicBezTo>
                  <a:pt x="5593392" y="915499"/>
                  <a:pt x="5595478" y="922122"/>
                  <a:pt x="5590670" y="927365"/>
                </a:cubicBezTo>
                <a:cubicBezTo>
                  <a:pt x="5585861" y="932608"/>
                  <a:pt x="5582228" y="941164"/>
                  <a:pt x="5579773" y="953034"/>
                </a:cubicBezTo>
                <a:cubicBezTo>
                  <a:pt x="5577318" y="964903"/>
                  <a:pt x="5575229" y="979862"/>
                  <a:pt x="5573506" y="997910"/>
                </a:cubicBezTo>
                <a:cubicBezTo>
                  <a:pt x="5571783" y="1015959"/>
                  <a:pt x="5568253" y="1030768"/>
                  <a:pt x="5562915" y="1042339"/>
                </a:cubicBezTo>
                <a:cubicBezTo>
                  <a:pt x="5557577" y="1053910"/>
                  <a:pt x="5550971" y="1062032"/>
                  <a:pt x="5543097" y="1066705"/>
                </a:cubicBezTo>
                <a:cubicBezTo>
                  <a:pt x="5535222" y="1071379"/>
                  <a:pt x="5530037" y="1067709"/>
                  <a:pt x="5527541" y="1055697"/>
                </a:cubicBezTo>
                <a:cubicBezTo>
                  <a:pt x="5525045" y="1043685"/>
                  <a:pt x="5522854" y="1035163"/>
                  <a:pt x="5520969" y="1030131"/>
                </a:cubicBezTo>
                <a:cubicBezTo>
                  <a:pt x="5510930" y="1029398"/>
                  <a:pt x="5491054" y="1030310"/>
                  <a:pt x="5461340" y="1032867"/>
                </a:cubicBezTo>
                <a:cubicBezTo>
                  <a:pt x="5431626" y="1035424"/>
                  <a:pt x="5406601" y="1037483"/>
                  <a:pt x="5386268" y="1039043"/>
                </a:cubicBezTo>
                <a:cubicBezTo>
                  <a:pt x="5379471" y="1056203"/>
                  <a:pt x="5373652" y="1059804"/>
                  <a:pt x="5368809" y="1049847"/>
                </a:cubicBezTo>
                <a:cubicBezTo>
                  <a:pt x="5363967" y="1039891"/>
                  <a:pt x="5361114" y="1025908"/>
                  <a:pt x="5360253" y="1007901"/>
                </a:cubicBezTo>
                <a:cubicBezTo>
                  <a:pt x="5359392" y="989893"/>
                  <a:pt x="5357720" y="974246"/>
                  <a:pt x="5355237" y="960959"/>
                </a:cubicBezTo>
                <a:cubicBezTo>
                  <a:pt x="5352755" y="947672"/>
                  <a:pt x="5349140" y="935453"/>
                  <a:pt x="5344392" y="924303"/>
                </a:cubicBezTo>
                <a:cubicBezTo>
                  <a:pt x="5339644" y="913152"/>
                  <a:pt x="5341313" y="908242"/>
                  <a:pt x="5349398" y="909571"/>
                </a:cubicBezTo>
                <a:cubicBezTo>
                  <a:pt x="5357482" y="910900"/>
                  <a:pt x="5363767" y="912179"/>
                  <a:pt x="5368250" y="913407"/>
                </a:cubicBezTo>
                <a:cubicBezTo>
                  <a:pt x="5372733" y="914634"/>
                  <a:pt x="5387916" y="914081"/>
                  <a:pt x="5413798" y="911748"/>
                </a:cubicBezTo>
                <a:cubicBezTo>
                  <a:pt x="5425816" y="893327"/>
                  <a:pt x="5432877" y="880535"/>
                  <a:pt x="5434980" y="873373"/>
                </a:cubicBezTo>
                <a:cubicBezTo>
                  <a:pt x="5437082" y="866210"/>
                  <a:pt x="5438134" y="860642"/>
                  <a:pt x="5438134" y="856667"/>
                </a:cubicBezTo>
                <a:cubicBezTo>
                  <a:pt x="5433765" y="857468"/>
                  <a:pt x="5428662" y="858305"/>
                  <a:pt x="5422822" y="859180"/>
                </a:cubicBezTo>
                <a:cubicBezTo>
                  <a:pt x="5416983" y="860055"/>
                  <a:pt x="5411885" y="860262"/>
                  <a:pt x="5407531" y="859801"/>
                </a:cubicBezTo>
                <a:cubicBezTo>
                  <a:pt x="5403176" y="859340"/>
                  <a:pt x="5397398" y="855701"/>
                  <a:pt x="5390195" y="848884"/>
                </a:cubicBezTo>
                <a:cubicBezTo>
                  <a:pt x="5382992" y="842068"/>
                  <a:pt x="5387502" y="838660"/>
                  <a:pt x="5403726" y="838660"/>
                </a:cubicBezTo>
                <a:cubicBezTo>
                  <a:pt x="5417060" y="838660"/>
                  <a:pt x="5434637" y="836771"/>
                  <a:pt x="5456457" y="832993"/>
                </a:cubicBezTo>
                <a:cubicBezTo>
                  <a:pt x="5478276" y="829215"/>
                  <a:pt x="5493259" y="826044"/>
                  <a:pt x="5501405" y="823480"/>
                </a:cubicBezTo>
                <a:cubicBezTo>
                  <a:pt x="5509550" y="820917"/>
                  <a:pt x="5517007" y="818970"/>
                  <a:pt x="5523777" y="817641"/>
                </a:cubicBezTo>
                <a:close/>
                <a:moveTo>
                  <a:pt x="2209077" y="817641"/>
                </a:moveTo>
                <a:cubicBezTo>
                  <a:pt x="2215846" y="816311"/>
                  <a:pt x="2222866" y="818946"/>
                  <a:pt x="2230137" y="825546"/>
                </a:cubicBezTo>
                <a:cubicBezTo>
                  <a:pt x="2237408" y="832145"/>
                  <a:pt x="2236271" y="837059"/>
                  <a:pt x="2226728" y="840288"/>
                </a:cubicBezTo>
                <a:cubicBezTo>
                  <a:pt x="2217185" y="843516"/>
                  <a:pt x="2192595" y="847796"/>
                  <a:pt x="2152958" y="853127"/>
                </a:cubicBezTo>
                <a:cubicBezTo>
                  <a:pt x="2161464" y="860411"/>
                  <a:pt x="2162091" y="866499"/>
                  <a:pt x="2154840" y="871389"/>
                </a:cubicBezTo>
                <a:cubicBezTo>
                  <a:pt x="2147590" y="876279"/>
                  <a:pt x="2135046" y="888769"/>
                  <a:pt x="2117208" y="908859"/>
                </a:cubicBezTo>
                <a:cubicBezTo>
                  <a:pt x="2143985" y="905495"/>
                  <a:pt x="2167279" y="902338"/>
                  <a:pt x="2187091" y="899387"/>
                </a:cubicBezTo>
                <a:cubicBezTo>
                  <a:pt x="2206903" y="896437"/>
                  <a:pt x="2220207" y="893659"/>
                  <a:pt x="2227003" y="891055"/>
                </a:cubicBezTo>
                <a:cubicBezTo>
                  <a:pt x="2233799" y="888450"/>
                  <a:pt x="2240372" y="888538"/>
                  <a:pt x="2246720" y="891319"/>
                </a:cubicBezTo>
                <a:cubicBezTo>
                  <a:pt x="2253068" y="894100"/>
                  <a:pt x="2260733" y="899492"/>
                  <a:pt x="2269713" y="907496"/>
                </a:cubicBezTo>
                <a:cubicBezTo>
                  <a:pt x="2278693" y="915499"/>
                  <a:pt x="2280778" y="922122"/>
                  <a:pt x="2275969" y="927365"/>
                </a:cubicBezTo>
                <a:cubicBezTo>
                  <a:pt x="2271161" y="932608"/>
                  <a:pt x="2267529" y="941164"/>
                  <a:pt x="2265073" y="953034"/>
                </a:cubicBezTo>
                <a:cubicBezTo>
                  <a:pt x="2262618" y="964903"/>
                  <a:pt x="2260529" y="979862"/>
                  <a:pt x="2258806" y="997910"/>
                </a:cubicBezTo>
                <a:cubicBezTo>
                  <a:pt x="2257084" y="1015959"/>
                  <a:pt x="2253553" y="1030768"/>
                  <a:pt x="2248215" y="1042339"/>
                </a:cubicBezTo>
                <a:cubicBezTo>
                  <a:pt x="2242878" y="1053910"/>
                  <a:pt x="2236271" y="1062032"/>
                  <a:pt x="2228397" y="1066705"/>
                </a:cubicBezTo>
                <a:cubicBezTo>
                  <a:pt x="2220522" y="1071379"/>
                  <a:pt x="2215337" y="1067709"/>
                  <a:pt x="2212841" y="1055697"/>
                </a:cubicBezTo>
                <a:cubicBezTo>
                  <a:pt x="2210345" y="1043685"/>
                  <a:pt x="2208154" y="1035163"/>
                  <a:pt x="2206269" y="1030131"/>
                </a:cubicBezTo>
                <a:cubicBezTo>
                  <a:pt x="2196231" y="1029398"/>
                  <a:pt x="2176355" y="1030310"/>
                  <a:pt x="2146640" y="1032867"/>
                </a:cubicBezTo>
                <a:cubicBezTo>
                  <a:pt x="2116926" y="1035424"/>
                  <a:pt x="2091902" y="1037483"/>
                  <a:pt x="2071568" y="1039043"/>
                </a:cubicBezTo>
                <a:cubicBezTo>
                  <a:pt x="2064772" y="1056203"/>
                  <a:pt x="2058952" y="1059804"/>
                  <a:pt x="2054110" y="1049847"/>
                </a:cubicBezTo>
                <a:cubicBezTo>
                  <a:pt x="2049267" y="1039891"/>
                  <a:pt x="2046415" y="1025908"/>
                  <a:pt x="2045553" y="1007901"/>
                </a:cubicBezTo>
                <a:cubicBezTo>
                  <a:pt x="2044692" y="989893"/>
                  <a:pt x="2043020" y="974246"/>
                  <a:pt x="2040538" y="960959"/>
                </a:cubicBezTo>
                <a:cubicBezTo>
                  <a:pt x="2038055" y="947672"/>
                  <a:pt x="2034440" y="935453"/>
                  <a:pt x="2029693" y="924303"/>
                </a:cubicBezTo>
                <a:cubicBezTo>
                  <a:pt x="2024945" y="913152"/>
                  <a:pt x="2026613" y="908242"/>
                  <a:pt x="2034698" y="909571"/>
                </a:cubicBezTo>
                <a:cubicBezTo>
                  <a:pt x="2042783" y="910900"/>
                  <a:pt x="2049067" y="912179"/>
                  <a:pt x="2053550" y="913407"/>
                </a:cubicBezTo>
                <a:cubicBezTo>
                  <a:pt x="2058033" y="914634"/>
                  <a:pt x="2073216" y="914081"/>
                  <a:pt x="2099098" y="911748"/>
                </a:cubicBezTo>
                <a:cubicBezTo>
                  <a:pt x="2111117" y="893327"/>
                  <a:pt x="2118177" y="880535"/>
                  <a:pt x="2120280" y="873373"/>
                </a:cubicBezTo>
                <a:cubicBezTo>
                  <a:pt x="2122383" y="866210"/>
                  <a:pt x="2123434" y="860642"/>
                  <a:pt x="2123434" y="856667"/>
                </a:cubicBezTo>
                <a:cubicBezTo>
                  <a:pt x="2119066" y="857468"/>
                  <a:pt x="2113962" y="858305"/>
                  <a:pt x="2108122" y="859180"/>
                </a:cubicBezTo>
                <a:cubicBezTo>
                  <a:pt x="2102282" y="860055"/>
                  <a:pt x="2097185" y="860262"/>
                  <a:pt x="2092831" y="859801"/>
                </a:cubicBezTo>
                <a:cubicBezTo>
                  <a:pt x="2088477" y="859340"/>
                  <a:pt x="2082698" y="855701"/>
                  <a:pt x="2075495" y="848884"/>
                </a:cubicBezTo>
                <a:cubicBezTo>
                  <a:pt x="2068292" y="842068"/>
                  <a:pt x="2072802" y="838660"/>
                  <a:pt x="2089026" y="838660"/>
                </a:cubicBezTo>
                <a:cubicBezTo>
                  <a:pt x="2102361" y="838660"/>
                  <a:pt x="2119937" y="836771"/>
                  <a:pt x="2141757" y="832993"/>
                </a:cubicBezTo>
                <a:cubicBezTo>
                  <a:pt x="2163576" y="829215"/>
                  <a:pt x="2178559" y="826044"/>
                  <a:pt x="2186705" y="823480"/>
                </a:cubicBezTo>
                <a:cubicBezTo>
                  <a:pt x="2194851" y="820917"/>
                  <a:pt x="2202308" y="818970"/>
                  <a:pt x="2209077" y="817641"/>
                </a:cubicBezTo>
                <a:close/>
                <a:moveTo>
                  <a:pt x="3200613" y="814990"/>
                </a:moveTo>
                <a:cubicBezTo>
                  <a:pt x="3203889" y="814475"/>
                  <a:pt x="3207416" y="815016"/>
                  <a:pt x="3211194" y="816613"/>
                </a:cubicBezTo>
                <a:cubicBezTo>
                  <a:pt x="3218749" y="819808"/>
                  <a:pt x="3225325" y="824162"/>
                  <a:pt x="3230920" y="829676"/>
                </a:cubicBezTo>
                <a:cubicBezTo>
                  <a:pt x="3236516" y="835190"/>
                  <a:pt x="3235210" y="839491"/>
                  <a:pt x="3227004" y="842577"/>
                </a:cubicBezTo>
                <a:cubicBezTo>
                  <a:pt x="3218797" y="845663"/>
                  <a:pt x="3207137" y="855806"/>
                  <a:pt x="3192026" y="873006"/>
                </a:cubicBezTo>
                <a:cubicBezTo>
                  <a:pt x="3176914" y="890207"/>
                  <a:pt x="3164584" y="901730"/>
                  <a:pt x="3155034" y="907577"/>
                </a:cubicBezTo>
                <a:cubicBezTo>
                  <a:pt x="3170539" y="906804"/>
                  <a:pt x="3186522" y="905152"/>
                  <a:pt x="3202983" y="902622"/>
                </a:cubicBezTo>
                <a:cubicBezTo>
                  <a:pt x="3219444" y="900092"/>
                  <a:pt x="3230256" y="897732"/>
                  <a:pt x="3235417" y="895541"/>
                </a:cubicBezTo>
                <a:cubicBezTo>
                  <a:pt x="3240579" y="893351"/>
                  <a:pt x="3246103" y="893639"/>
                  <a:pt x="3251990" y="896406"/>
                </a:cubicBezTo>
                <a:cubicBezTo>
                  <a:pt x="3257878" y="899173"/>
                  <a:pt x="3264470" y="903721"/>
                  <a:pt x="3271768" y="910049"/>
                </a:cubicBezTo>
                <a:cubicBezTo>
                  <a:pt x="3279066" y="916377"/>
                  <a:pt x="3280097" y="922170"/>
                  <a:pt x="3274861" y="927426"/>
                </a:cubicBezTo>
                <a:cubicBezTo>
                  <a:pt x="3269625" y="932683"/>
                  <a:pt x="3265562" y="941703"/>
                  <a:pt x="3262673" y="954488"/>
                </a:cubicBezTo>
                <a:cubicBezTo>
                  <a:pt x="3259784" y="967273"/>
                  <a:pt x="3256185" y="983362"/>
                  <a:pt x="3251879" y="1002753"/>
                </a:cubicBezTo>
                <a:cubicBezTo>
                  <a:pt x="3247572" y="1022144"/>
                  <a:pt x="3241840" y="1036981"/>
                  <a:pt x="3234685" y="1047263"/>
                </a:cubicBezTo>
                <a:cubicBezTo>
                  <a:pt x="3227529" y="1057546"/>
                  <a:pt x="3219061" y="1064738"/>
                  <a:pt x="3209281" y="1068842"/>
                </a:cubicBezTo>
                <a:cubicBezTo>
                  <a:pt x="3199500" y="1072945"/>
                  <a:pt x="3193162" y="1070432"/>
                  <a:pt x="3190266" y="1061303"/>
                </a:cubicBezTo>
                <a:cubicBezTo>
                  <a:pt x="3187370" y="1052174"/>
                  <a:pt x="3182025" y="1042573"/>
                  <a:pt x="3174232" y="1032501"/>
                </a:cubicBezTo>
                <a:cubicBezTo>
                  <a:pt x="3166439" y="1022429"/>
                  <a:pt x="3167911" y="1019563"/>
                  <a:pt x="3178648" y="1023904"/>
                </a:cubicBezTo>
                <a:cubicBezTo>
                  <a:pt x="3189384" y="1028245"/>
                  <a:pt x="3196224" y="1030585"/>
                  <a:pt x="3199168" y="1030924"/>
                </a:cubicBezTo>
                <a:cubicBezTo>
                  <a:pt x="3202111" y="1031263"/>
                  <a:pt x="3204913" y="1030592"/>
                  <a:pt x="3207572" y="1028910"/>
                </a:cubicBezTo>
                <a:cubicBezTo>
                  <a:pt x="3210230" y="1027228"/>
                  <a:pt x="3213825" y="1022466"/>
                  <a:pt x="3218356" y="1014626"/>
                </a:cubicBezTo>
                <a:cubicBezTo>
                  <a:pt x="3222886" y="1006785"/>
                  <a:pt x="3226851" y="995858"/>
                  <a:pt x="3230249" y="981846"/>
                </a:cubicBezTo>
                <a:cubicBezTo>
                  <a:pt x="3233647" y="967833"/>
                  <a:pt x="3236194" y="954302"/>
                  <a:pt x="3237890" y="941252"/>
                </a:cubicBezTo>
                <a:cubicBezTo>
                  <a:pt x="3239585" y="928203"/>
                  <a:pt x="3239677" y="920810"/>
                  <a:pt x="3238164" y="919073"/>
                </a:cubicBezTo>
                <a:cubicBezTo>
                  <a:pt x="3236652" y="917337"/>
                  <a:pt x="3234746" y="916289"/>
                  <a:pt x="3232447" y="915930"/>
                </a:cubicBezTo>
                <a:cubicBezTo>
                  <a:pt x="3230148" y="915570"/>
                  <a:pt x="3224351" y="915858"/>
                  <a:pt x="3215060" y="916794"/>
                </a:cubicBezTo>
                <a:cubicBezTo>
                  <a:pt x="3226115" y="923699"/>
                  <a:pt x="3229598" y="929203"/>
                  <a:pt x="3225508" y="933307"/>
                </a:cubicBezTo>
                <a:cubicBezTo>
                  <a:pt x="3221418" y="937410"/>
                  <a:pt x="3215548" y="946468"/>
                  <a:pt x="3207897" y="960481"/>
                </a:cubicBezTo>
                <a:cubicBezTo>
                  <a:pt x="3200246" y="974493"/>
                  <a:pt x="3187923" y="989785"/>
                  <a:pt x="3170926" y="1006354"/>
                </a:cubicBezTo>
                <a:cubicBezTo>
                  <a:pt x="3153929" y="1022924"/>
                  <a:pt x="3135727" y="1033613"/>
                  <a:pt x="3116323" y="1038422"/>
                </a:cubicBezTo>
                <a:cubicBezTo>
                  <a:pt x="3096918" y="1043231"/>
                  <a:pt x="3094629" y="1040650"/>
                  <a:pt x="3109456" y="1030680"/>
                </a:cubicBezTo>
                <a:cubicBezTo>
                  <a:pt x="3124282" y="1020710"/>
                  <a:pt x="3138810" y="1008399"/>
                  <a:pt x="3153040" y="993749"/>
                </a:cubicBezTo>
                <a:cubicBezTo>
                  <a:pt x="3167270" y="979099"/>
                  <a:pt x="3178370" y="964008"/>
                  <a:pt x="3186339" y="948476"/>
                </a:cubicBezTo>
                <a:cubicBezTo>
                  <a:pt x="3194308" y="932944"/>
                  <a:pt x="3198293" y="923197"/>
                  <a:pt x="3198293" y="919236"/>
                </a:cubicBezTo>
                <a:cubicBezTo>
                  <a:pt x="3194156" y="919996"/>
                  <a:pt x="3186546" y="920911"/>
                  <a:pt x="3175463" y="921983"/>
                </a:cubicBezTo>
                <a:cubicBezTo>
                  <a:pt x="3183127" y="925971"/>
                  <a:pt x="3185322" y="930532"/>
                  <a:pt x="3182046" y="935667"/>
                </a:cubicBezTo>
                <a:cubicBezTo>
                  <a:pt x="3178770" y="940801"/>
                  <a:pt x="3169087" y="951192"/>
                  <a:pt x="3152999" y="966839"/>
                </a:cubicBezTo>
                <a:cubicBezTo>
                  <a:pt x="3136911" y="982487"/>
                  <a:pt x="3119372" y="993359"/>
                  <a:pt x="3100380" y="999457"/>
                </a:cubicBezTo>
                <a:cubicBezTo>
                  <a:pt x="3081390" y="1005554"/>
                  <a:pt x="3078649" y="1003635"/>
                  <a:pt x="3092160" y="993698"/>
                </a:cubicBezTo>
                <a:cubicBezTo>
                  <a:pt x="3105671" y="983762"/>
                  <a:pt x="3118690" y="972109"/>
                  <a:pt x="3131217" y="958741"/>
                </a:cubicBezTo>
                <a:cubicBezTo>
                  <a:pt x="3143744" y="945373"/>
                  <a:pt x="3152484" y="933907"/>
                  <a:pt x="3157435" y="924343"/>
                </a:cubicBezTo>
                <a:cubicBezTo>
                  <a:pt x="3150029" y="926744"/>
                  <a:pt x="3141428" y="930536"/>
                  <a:pt x="3131634" y="935718"/>
                </a:cubicBezTo>
                <a:cubicBezTo>
                  <a:pt x="3121840" y="940900"/>
                  <a:pt x="3116672" y="938824"/>
                  <a:pt x="3116130" y="929491"/>
                </a:cubicBezTo>
                <a:cubicBezTo>
                  <a:pt x="3115587" y="920159"/>
                  <a:pt x="3119311" y="913264"/>
                  <a:pt x="3127300" y="908808"/>
                </a:cubicBezTo>
                <a:cubicBezTo>
                  <a:pt x="3135290" y="904352"/>
                  <a:pt x="3144711" y="896281"/>
                  <a:pt x="3155563" y="884594"/>
                </a:cubicBezTo>
                <a:cubicBezTo>
                  <a:pt x="3166415" y="872908"/>
                  <a:pt x="3174547" y="863416"/>
                  <a:pt x="3179960" y="856118"/>
                </a:cubicBezTo>
                <a:cubicBezTo>
                  <a:pt x="3185372" y="848820"/>
                  <a:pt x="3187258" y="845171"/>
                  <a:pt x="3185617" y="845171"/>
                </a:cubicBezTo>
                <a:cubicBezTo>
                  <a:pt x="3181818" y="845171"/>
                  <a:pt x="3175680" y="846443"/>
                  <a:pt x="3167202" y="848986"/>
                </a:cubicBezTo>
                <a:cubicBezTo>
                  <a:pt x="3158724" y="851530"/>
                  <a:pt x="3150863" y="854083"/>
                  <a:pt x="3143619" y="856647"/>
                </a:cubicBezTo>
                <a:cubicBezTo>
                  <a:pt x="3136376" y="859211"/>
                  <a:pt x="3127931" y="856640"/>
                  <a:pt x="3118286" y="848935"/>
                </a:cubicBezTo>
                <a:cubicBezTo>
                  <a:pt x="3108642" y="841230"/>
                  <a:pt x="3110229" y="837378"/>
                  <a:pt x="3123048" y="837378"/>
                </a:cubicBezTo>
                <a:cubicBezTo>
                  <a:pt x="3133792" y="837378"/>
                  <a:pt x="3146505" y="835747"/>
                  <a:pt x="3161189" y="832484"/>
                </a:cubicBezTo>
                <a:cubicBezTo>
                  <a:pt x="3175873" y="829222"/>
                  <a:pt x="3185990" y="824962"/>
                  <a:pt x="3191538" y="819706"/>
                </a:cubicBezTo>
                <a:cubicBezTo>
                  <a:pt x="3194312" y="817078"/>
                  <a:pt x="3197337" y="815506"/>
                  <a:pt x="3200613" y="814990"/>
                </a:cubicBezTo>
                <a:close/>
                <a:moveTo>
                  <a:pt x="4070897" y="811366"/>
                </a:moveTo>
                <a:cubicBezTo>
                  <a:pt x="4073730" y="811235"/>
                  <a:pt x="4078320" y="812655"/>
                  <a:pt x="4084665" y="815626"/>
                </a:cubicBezTo>
                <a:cubicBezTo>
                  <a:pt x="4097355" y="821568"/>
                  <a:pt x="4104829" y="828482"/>
                  <a:pt x="4107088" y="836371"/>
                </a:cubicBezTo>
                <a:cubicBezTo>
                  <a:pt x="4109347" y="844259"/>
                  <a:pt x="4108434" y="851740"/>
                  <a:pt x="4104351" y="858814"/>
                </a:cubicBezTo>
                <a:cubicBezTo>
                  <a:pt x="4100268" y="865888"/>
                  <a:pt x="4094784" y="865268"/>
                  <a:pt x="4087900" y="856952"/>
                </a:cubicBezTo>
                <a:cubicBezTo>
                  <a:pt x="4081016" y="848637"/>
                  <a:pt x="4076251" y="841386"/>
                  <a:pt x="4073606" y="835201"/>
                </a:cubicBezTo>
                <a:cubicBezTo>
                  <a:pt x="4071001" y="829137"/>
                  <a:pt x="4069021" y="822873"/>
                  <a:pt x="4067664" y="816410"/>
                </a:cubicBezTo>
                <a:cubicBezTo>
                  <a:pt x="4066986" y="813178"/>
                  <a:pt x="4068064" y="811496"/>
                  <a:pt x="4070897" y="811366"/>
                </a:cubicBezTo>
                <a:close/>
                <a:moveTo>
                  <a:pt x="4123249" y="804076"/>
                </a:moveTo>
                <a:cubicBezTo>
                  <a:pt x="4125908" y="803949"/>
                  <a:pt x="4130322" y="805493"/>
                  <a:pt x="4136490" y="808708"/>
                </a:cubicBezTo>
                <a:cubicBezTo>
                  <a:pt x="4148828" y="815138"/>
                  <a:pt x="4155451" y="823009"/>
                  <a:pt x="4156360" y="832321"/>
                </a:cubicBezTo>
                <a:cubicBezTo>
                  <a:pt x="4157268" y="841634"/>
                  <a:pt x="4155254" y="848871"/>
                  <a:pt x="4150317" y="854032"/>
                </a:cubicBezTo>
                <a:cubicBezTo>
                  <a:pt x="4145379" y="859194"/>
                  <a:pt x="4140957" y="858675"/>
                  <a:pt x="4137050" y="852476"/>
                </a:cubicBezTo>
                <a:cubicBezTo>
                  <a:pt x="4133143" y="846276"/>
                  <a:pt x="4129772" y="839406"/>
                  <a:pt x="4126937" y="831864"/>
                </a:cubicBezTo>
                <a:cubicBezTo>
                  <a:pt x="4124373" y="823874"/>
                  <a:pt x="4122240" y="816410"/>
                  <a:pt x="4120538" y="809471"/>
                </a:cubicBezTo>
                <a:cubicBezTo>
                  <a:pt x="4119687" y="806002"/>
                  <a:pt x="4120590" y="804204"/>
                  <a:pt x="4123249" y="804076"/>
                </a:cubicBezTo>
                <a:close/>
                <a:moveTo>
                  <a:pt x="7369327" y="803718"/>
                </a:moveTo>
                <a:cubicBezTo>
                  <a:pt x="7372481" y="803972"/>
                  <a:pt x="7376337" y="804659"/>
                  <a:pt x="7380899" y="805778"/>
                </a:cubicBezTo>
                <a:cubicBezTo>
                  <a:pt x="7395943" y="814704"/>
                  <a:pt x="7401552" y="822005"/>
                  <a:pt x="7397727" y="827682"/>
                </a:cubicBezTo>
                <a:cubicBezTo>
                  <a:pt x="7393901" y="833359"/>
                  <a:pt x="7391989" y="851906"/>
                  <a:pt x="7391989" y="883323"/>
                </a:cubicBezTo>
                <a:cubicBezTo>
                  <a:pt x="7394675" y="882563"/>
                  <a:pt x="7399174" y="881736"/>
                  <a:pt x="7405489" y="880840"/>
                </a:cubicBezTo>
                <a:cubicBezTo>
                  <a:pt x="7411803" y="879945"/>
                  <a:pt x="7413506" y="883218"/>
                  <a:pt x="7410596" y="890658"/>
                </a:cubicBezTo>
                <a:cubicBezTo>
                  <a:pt x="7407687" y="898098"/>
                  <a:pt x="7401484" y="903799"/>
                  <a:pt x="7391989" y="907760"/>
                </a:cubicBezTo>
                <a:lnTo>
                  <a:pt x="7391989" y="931852"/>
                </a:lnTo>
                <a:cubicBezTo>
                  <a:pt x="7405608" y="919928"/>
                  <a:pt x="7411695" y="917324"/>
                  <a:pt x="7410250" y="924038"/>
                </a:cubicBezTo>
                <a:cubicBezTo>
                  <a:pt x="7408805" y="930753"/>
                  <a:pt x="7402719" y="939068"/>
                  <a:pt x="7391989" y="948984"/>
                </a:cubicBezTo>
                <a:cubicBezTo>
                  <a:pt x="7391989" y="982639"/>
                  <a:pt x="7392192" y="1007684"/>
                  <a:pt x="7392599" y="1024118"/>
                </a:cubicBezTo>
                <a:cubicBezTo>
                  <a:pt x="7393006" y="1040552"/>
                  <a:pt x="7392063" y="1052221"/>
                  <a:pt x="7389771" y="1059126"/>
                </a:cubicBezTo>
                <a:cubicBezTo>
                  <a:pt x="7387479" y="1066031"/>
                  <a:pt x="7383422" y="1071680"/>
                  <a:pt x="7377603" y="1076075"/>
                </a:cubicBezTo>
                <a:cubicBezTo>
                  <a:pt x="7371783" y="1080471"/>
                  <a:pt x="7366862" y="1078816"/>
                  <a:pt x="7362841" y="1071111"/>
                </a:cubicBezTo>
                <a:cubicBezTo>
                  <a:pt x="7358819" y="1063406"/>
                  <a:pt x="7352857" y="1055294"/>
                  <a:pt x="7344955" y="1046775"/>
                </a:cubicBezTo>
                <a:cubicBezTo>
                  <a:pt x="7337053" y="1038256"/>
                  <a:pt x="7337457" y="1035065"/>
                  <a:pt x="7346165" y="1037201"/>
                </a:cubicBezTo>
                <a:cubicBezTo>
                  <a:pt x="7354875" y="1039338"/>
                  <a:pt x="7360755" y="1040406"/>
                  <a:pt x="7363807" y="1040406"/>
                </a:cubicBezTo>
                <a:cubicBezTo>
                  <a:pt x="7365571" y="1040406"/>
                  <a:pt x="7367063" y="1031640"/>
                  <a:pt x="7368283" y="1014107"/>
                </a:cubicBezTo>
                <a:cubicBezTo>
                  <a:pt x="7369505" y="996574"/>
                  <a:pt x="7370115" y="979418"/>
                  <a:pt x="7370115" y="962638"/>
                </a:cubicBezTo>
                <a:cubicBezTo>
                  <a:pt x="7349415" y="984491"/>
                  <a:pt x="7337999" y="998042"/>
                  <a:pt x="7335870" y="1003292"/>
                </a:cubicBezTo>
                <a:cubicBezTo>
                  <a:pt x="7333741" y="1008542"/>
                  <a:pt x="7326574" y="1007385"/>
                  <a:pt x="7314373" y="999823"/>
                </a:cubicBezTo>
                <a:cubicBezTo>
                  <a:pt x="7302171" y="992260"/>
                  <a:pt x="7299769" y="987614"/>
                  <a:pt x="7307169" y="985885"/>
                </a:cubicBezTo>
                <a:cubicBezTo>
                  <a:pt x="7314569" y="984155"/>
                  <a:pt x="7323325" y="979496"/>
                  <a:pt x="7333438" y="971906"/>
                </a:cubicBezTo>
                <a:cubicBezTo>
                  <a:pt x="7343551" y="964316"/>
                  <a:pt x="7355777" y="954946"/>
                  <a:pt x="7370115" y="943796"/>
                </a:cubicBezTo>
                <a:lnTo>
                  <a:pt x="7370115" y="912847"/>
                </a:lnTo>
                <a:cubicBezTo>
                  <a:pt x="7349483" y="919657"/>
                  <a:pt x="7334751" y="920325"/>
                  <a:pt x="7325920" y="914851"/>
                </a:cubicBezTo>
                <a:cubicBezTo>
                  <a:pt x="7317089" y="909378"/>
                  <a:pt x="7317417" y="905752"/>
                  <a:pt x="7326907" y="903975"/>
                </a:cubicBezTo>
                <a:cubicBezTo>
                  <a:pt x="7336395" y="902198"/>
                  <a:pt x="7350798" y="898217"/>
                  <a:pt x="7370115" y="892031"/>
                </a:cubicBezTo>
                <a:cubicBezTo>
                  <a:pt x="7370115" y="877164"/>
                  <a:pt x="7369491" y="862636"/>
                  <a:pt x="7368243" y="848447"/>
                </a:cubicBezTo>
                <a:cubicBezTo>
                  <a:pt x="7366995" y="834258"/>
                  <a:pt x="7364231" y="822480"/>
                  <a:pt x="7359951" y="813113"/>
                </a:cubicBezTo>
                <a:cubicBezTo>
                  <a:pt x="7356741" y="806088"/>
                  <a:pt x="7359867" y="802957"/>
                  <a:pt x="7369327" y="803718"/>
                </a:cubicBezTo>
                <a:close/>
                <a:moveTo>
                  <a:pt x="2721127" y="803718"/>
                </a:moveTo>
                <a:cubicBezTo>
                  <a:pt x="2724281" y="803972"/>
                  <a:pt x="2728138" y="804659"/>
                  <a:pt x="2732699" y="805778"/>
                </a:cubicBezTo>
                <a:cubicBezTo>
                  <a:pt x="2747743" y="814704"/>
                  <a:pt x="2753352" y="822005"/>
                  <a:pt x="2749527" y="827682"/>
                </a:cubicBezTo>
                <a:cubicBezTo>
                  <a:pt x="2745702" y="833359"/>
                  <a:pt x="2743789" y="851906"/>
                  <a:pt x="2743789" y="883323"/>
                </a:cubicBezTo>
                <a:cubicBezTo>
                  <a:pt x="2746475" y="882563"/>
                  <a:pt x="2750975" y="881736"/>
                  <a:pt x="2757290" y="880840"/>
                </a:cubicBezTo>
                <a:cubicBezTo>
                  <a:pt x="2763604" y="879945"/>
                  <a:pt x="2765306" y="883218"/>
                  <a:pt x="2762397" y="890658"/>
                </a:cubicBezTo>
                <a:cubicBezTo>
                  <a:pt x="2759487" y="898098"/>
                  <a:pt x="2753284" y="903799"/>
                  <a:pt x="2743789" y="907760"/>
                </a:cubicBezTo>
                <a:lnTo>
                  <a:pt x="2743789" y="931852"/>
                </a:lnTo>
                <a:cubicBezTo>
                  <a:pt x="2757408" y="919928"/>
                  <a:pt x="2763496" y="917324"/>
                  <a:pt x="2762051" y="924038"/>
                </a:cubicBezTo>
                <a:cubicBezTo>
                  <a:pt x="2760606" y="930753"/>
                  <a:pt x="2754519" y="939068"/>
                  <a:pt x="2743789" y="948984"/>
                </a:cubicBezTo>
                <a:cubicBezTo>
                  <a:pt x="2743789" y="982639"/>
                  <a:pt x="2743993" y="1007684"/>
                  <a:pt x="2744400" y="1024118"/>
                </a:cubicBezTo>
                <a:cubicBezTo>
                  <a:pt x="2744807" y="1040552"/>
                  <a:pt x="2743863" y="1052221"/>
                  <a:pt x="2741571" y="1059126"/>
                </a:cubicBezTo>
                <a:cubicBezTo>
                  <a:pt x="2739278" y="1066031"/>
                  <a:pt x="2735223" y="1071680"/>
                  <a:pt x="2729403" y="1076075"/>
                </a:cubicBezTo>
                <a:cubicBezTo>
                  <a:pt x="2723584" y="1080471"/>
                  <a:pt x="2718663" y="1078816"/>
                  <a:pt x="2714641" y="1071111"/>
                </a:cubicBezTo>
                <a:cubicBezTo>
                  <a:pt x="2710619" y="1063406"/>
                  <a:pt x="2704657" y="1055294"/>
                  <a:pt x="2696755" y="1046775"/>
                </a:cubicBezTo>
                <a:cubicBezTo>
                  <a:pt x="2688854" y="1038256"/>
                  <a:pt x="2689257" y="1035065"/>
                  <a:pt x="2697966" y="1037201"/>
                </a:cubicBezTo>
                <a:cubicBezTo>
                  <a:pt x="2706675" y="1039338"/>
                  <a:pt x="2712556" y="1040406"/>
                  <a:pt x="2715608" y="1040406"/>
                </a:cubicBezTo>
                <a:cubicBezTo>
                  <a:pt x="2717371" y="1040406"/>
                  <a:pt x="2718863" y="1031640"/>
                  <a:pt x="2720084" y="1014107"/>
                </a:cubicBezTo>
                <a:cubicBezTo>
                  <a:pt x="2721305" y="996574"/>
                  <a:pt x="2721915" y="979418"/>
                  <a:pt x="2721915" y="962638"/>
                </a:cubicBezTo>
                <a:cubicBezTo>
                  <a:pt x="2701215" y="984491"/>
                  <a:pt x="2689800" y="998042"/>
                  <a:pt x="2687671" y="1003292"/>
                </a:cubicBezTo>
                <a:cubicBezTo>
                  <a:pt x="2685540" y="1008542"/>
                  <a:pt x="2678375" y="1007385"/>
                  <a:pt x="2666173" y="999823"/>
                </a:cubicBezTo>
                <a:cubicBezTo>
                  <a:pt x="2653971" y="992260"/>
                  <a:pt x="2651570" y="987614"/>
                  <a:pt x="2658970" y="985885"/>
                </a:cubicBezTo>
                <a:cubicBezTo>
                  <a:pt x="2666369" y="984155"/>
                  <a:pt x="2675126" y="979496"/>
                  <a:pt x="2685239" y="971906"/>
                </a:cubicBezTo>
                <a:cubicBezTo>
                  <a:pt x="2695351" y="964316"/>
                  <a:pt x="2707577" y="954946"/>
                  <a:pt x="2721915" y="943796"/>
                </a:cubicBezTo>
                <a:lnTo>
                  <a:pt x="2721915" y="912847"/>
                </a:lnTo>
                <a:cubicBezTo>
                  <a:pt x="2701283" y="919657"/>
                  <a:pt x="2686551" y="920325"/>
                  <a:pt x="2677720" y="914851"/>
                </a:cubicBezTo>
                <a:cubicBezTo>
                  <a:pt x="2668889" y="909378"/>
                  <a:pt x="2669218" y="905752"/>
                  <a:pt x="2678707" y="903975"/>
                </a:cubicBezTo>
                <a:cubicBezTo>
                  <a:pt x="2688196" y="902198"/>
                  <a:pt x="2702598" y="898217"/>
                  <a:pt x="2721915" y="892031"/>
                </a:cubicBezTo>
                <a:cubicBezTo>
                  <a:pt x="2721915" y="877164"/>
                  <a:pt x="2721291" y="862636"/>
                  <a:pt x="2720043" y="848447"/>
                </a:cubicBezTo>
                <a:cubicBezTo>
                  <a:pt x="2718795" y="834258"/>
                  <a:pt x="2716031" y="822480"/>
                  <a:pt x="2711752" y="813113"/>
                </a:cubicBezTo>
                <a:cubicBezTo>
                  <a:pt x="2708542" y="806088"/>
                  <a:pt x="2711667" y="802957"/>
                  <a:pt x="2721127" y="803718"/>
                </a:cubicBezTo>
                <a:close/>
                <a:moveTo>
                  <a:pt x="3050115" y="803080"/>
                </a:moveTo>
                <a:cubicBezTo>
                  <a:pt x="3051658" y="802907"/>
                  <a:pt x="3053671" y="803097"/>
                  <a:pt x="3056155" y="803652"/>
                </a:cubicBezTo>
                <a:cubicBezTo>
                  <a:pt x="3066091" y="805870"/>
                  <a:pt x="3074417" y="808749"/>
                  <a:pt x="3081132" y="812289"/>
                </a:cubicBezTo>
                <a:cubicBezTo>
                  <a:pt x="3087846" y="815830"/>
                  <a:pt x="3089701" y="820469"/>
                  <a:pt x="3086697" y="826207"/>
                </a:cubicBezTo>
                <a:cubicBezTo>
                  <a:pt x="3083692" y="831945"/>
                  <a:pt x="3081790" y="852686"/>
                  <a:pt x="3080989" y="888430"/>
                </a:cubicBezTo>
                <a:cubicBezTo>
                  <a:pt x="3089481" y="885120"/>
                  <a:pt x="3096399" y="883017"/>
                  <a:pt x="3101744" y="882122"/>
                </a:cubicBezTo>
                <a:cubicBezTo>
                  <a:pt x="3107089" y="881227"/>
                  <a:pt x="3111137" y="882851"/>
                  <a:pt x="3113891" y="886995"/>
                </a:cubicBezTo>
                <a:cubicBezTo>
                  <a:pt x="3116645" y="891139"/>
                  <a:pt x="3115522" y="895368"/>
                  <a:pt x="3110524" y="899682"/>
                </a:cubicBezTo>
                <a:cubicBezTo>
                  <a:pt x="3105525" y="903996"/>
                  <a:pt x="3095680" y="908086"/>
                  <a:pt x="3080989" y="911952"/>
                </a:cubicBezTo>
                <a:lnTo>
                  <a:pt x="3080989" y="956106"/>
                </a:lnTo>
                <a:cubicBezTo>
                  <a:pt x="3109924" y="940777"/>
                  <a:pt x="3122478" y="936603"/>
                  <a:pt x="3118653" y="943582"/>
                </a:cubicBezTo>
                <a:cubicBezTo>
                  <a:pt x="3114828" y="950561"/>
                  <a:pt x="3101174" y="962373"/>
                  <a:pt x="3077693" y="979017"/>
                </a:cubicBezTo>
                <a:cubicBezTo>
                  <a:pt x="3054212" y="995662"/>
                  <a:pt x="3040491" y="1006032"/>
                  <a:pt x="3036530" y="1010129"/>
                </a:cubicBezTo>
                <a:cubicBezTo>
                  <a:pt x="3032569" y="1014226"/>
                  <a:pt x="3026780" y="1014175"/>
                  <a:pt x="3019163" y="1009976"/>
                </a:cubicBezTo>
                <a:cubicBezTo>
                  <a:pt x="3011546" y="1005778"/>
                  <a:pt x="3006514" y="1000959"/>
                  <a:pt x="3004065" y="995519"/>
                </a:cubicBezTo>
                <a:cubicBezTo>
                  <a:pt x="3001616" y="990080"/>
                  <a:pt x="3004821" y="986865"/>
                  <a:pt x="3013679" y="985875"/>
                </a:cubicBezTo>
                <a:cubicBezTo>
                  <a:pt x="3022537" y="984884"/>
                  <a:pt x="3037690" y="978427"/>
                  <a:pt x="3059136" y="966504"/>
                </a:cubicBezTo>
                <a:lnTo>
                  <a:pt x="3059136" y="916672"/>
                </a:lnTo>
                <a:cubicBezTo>
                  <a:pt x="3046914" y="919223"/>
                  <a:pt x="3037473" y="918551"/>
                  <a:pt x="3030812" y="914658"/>
                </a:cubicBezTo>
                <a:cubicBezTo>
                  <a:pt x="3024152" y="910765"/>
                  <a:pt x="3023473" y="907831"/>
                  <a:pt x="3028778" y="905858"/>
                </a:cubicBezTo>
                <a:cubicBezTo>
                  <a:pt x="3034081" y="903884"/>
                  <a:pt x="3044201" y="900143"/>
                  <a:pt x="3059136" y="894636"/>
                </a:cubicBezTo>
                <a:cubicBezTo>
                  <a:pt x="3059136" y="886416"/>
                  <a:pt x="3058719" y="873356"/>
                  <a:pt x="3057885" y="855457"/>
                </a:cubicBezTo>
                <a:cubicBezTo>
                  <a:pt x="3057050" y="837558"/>
                  <a:pt x="3054070" y="823894"/>
                  <a:pt x="3048942" y="814466"/>
                </a:cubicBezTo>
                <a:cubicBezTo>
                  <a:pt x="3045096" y="807396"/>
                  <a:pt x="3045487" y="803600"/>
                  <a:pt x="3050115" y="803080"/>
                </a:cubicBezTo>
                <a:close/>
                <a:moveTo>
                  <a:pt x="6495089" y="802970"/>
                </a:moveTo>
                <a:cubicBezTo>
                  <a:pt x="6499783" y="803879"/>
                  <a:pt x="6504487" y="805276"/>
                  <a:pt x="6509201" y="807162"/>
                </a:cubicBezTo>
                <a:cubicBezTo>
                  <a:pt x="6513914" y="809047"/>
                  <a:pt x="6517763" y="811333"/>
                  <a:pt x="6520747" y="814019"/>
                </a:cubicBezTo>
                <a:cubicBezTo>
                  <a:pt x="6523731" y="816705"/>
                  <a:pt x="6521819" y="824165"/>
                  <a:pt x="6515009" y="836401"/>
                </a:cubicBezTo>
                <a:cubicBezTo>
                  <a:pt x="6521453" y="845625"/>
                  <a:pt x="6533091" y="858237"/>
                  <a:pt x="6549926" y="874237"/>
                </a:cubicBezTo>
                <a:cubicBezTo>
                  <a:pt x="6566760" y="890237"/>
                  <a:pt x="6582173" y="901629"/>
                  <a:pt x="6596166" y="908411"/>
                </a:cubicBezTo>
                <a:cubicBezTo>
                  <a:pt x="6610159" y="915194"/>
                  <a:pt x="6618646" y="920474"/>
                  <a:pt x="6621631" y="924252"/>
                </a:cubicBezTo>
                <a:cubicBezTo>
                  <a:pt x="6624615" y="928030"/>
                  <a:pt x="6616442" y="930902"/>
                  <a:pt x="6597112" y="932869"/>
                </a:cubicBezTo>
                <a:cubicBezTo>
                  <a:pt x="6577782" y="934836"/>
                  <a:pt x="6564420" y="931231"/>
                  <a:pt x="6557027" y="922054"/>
                </a:cubicBezTo>
                <a:cubicBezTo>
                  <a:pt x="6549634" y="912878"/>
                  <a:pt x="6542787" y="903667"/>
                  <a:pt x="6536487" y="894422"/>
                </a:cubicBezTo>
                <a:cubicBezTo>
                  <a:pt x="6530185" y="885178"/>
                  <a:pt x="6520279" y="869615"/>
                  <a:pt x="6506769" y="847735"/>
                </a:cubicBezTo>
                <a:cubicBezTo>
                  <a:pt x="6499959" y="866102"/>
                  <a:pt x="6490705" y="882655"/>
                  <a:pt x="6479005" y="897393"/>
                </a:cubicBezTo>
                <a:cubicBezTo>
                  <a:pt x="6467305" y="912131"/>
                  <a:pt x="6455673" y="922648"/>
                  <a:pt x="6444109" y="928942"/>
                </a:cubicBezTo>
                <a:cubicBezTo>
                  <a:pt x="6432544" y="935236"/>
                  <a:pt x="6427613" y="936871"/>
                  <a:pt x="6429316" y="933846"/>
                </a:cubicBezTo>
                <a:cubicBezTo>
                  <a:pt x="6431018" y="930821"/>
                  <a:pt x="6437858" y="921312"/>
                  <a:pt x="6449836" y="905318"/>
                </a:cubicBezTo>
                <a:cubicBezTo>
                  <a:pt x="6461814" y="889325"/>
                  <a:pt x="6472029" y="872304"/>
                  <a:pt x="6480479" y="854256"/>
                </a:cubicBezTo>
                <a:cubicBezTo>
                  <a:pt x="6488930" y="836208"/>
                  <a:pt x="6492305" y="822921"/>
                  <a:pt x="6490603" y="814395"/>
                </a:cubicBezTo>
                <a:cubicBezTo>
                  <a:pt x="6488900" y="805870"/>
                  <a:pt x="6490395" y="802061"/>
                  <a:pt x="6495089" y="802970"/>
                </a:cubicBezTo>
                <a:close/>
                <a:moveTo>
                  <a:pt x="4840544" y="802663"/>
                </a:moveTo>
                <a:cubicBezTo>
                  <a:pt x="4842330" y="802608"/>
                  <a:pt x="4844538" y="802972"/>
                  <a:pt x="4847168" y="803753"/>
                </a:cubicBezTo>
                <a:cubicBezTo>
                  <a:pt x="4857688" y="806880"/>
                  <a:pt x="4865586" y="810519"/>
                  <a:pt x="4870863" y="814670"/>
                </a:cubicBezTo>
                <a:cubicBezTo>
                  <a:pt x="4876140" y="818821"/>
                  <a:pt x="4876760" y="823379"/>
                  <a:pt x="4872724" y="828343"/>
                </a:cubicBezTo>
                <a:cubicBezTo>
                  <a:pt x="4868689" y="833308"/>
                  <a:pt x="4863921" y="841285"/>
                  <a:pt x="4858421" y="852272"/>
                </a:cubicBezTo>
                <a:cubicBezTo>
                  <a:pt x="4852920" y="863260"/>
                  <a:pt x="4844812" y="874465"/>
                  <a:pt x="4834095" y="885886"/>
                </a:cubicBezTo>
                <a:cubicBezTo>
                  <a:pt x="4860913" y="885140"/>
                  <a:pt x="4877493" y="882400"/>
                  <a:pt x="4883834" y="877666"/>
                </a:cubicBezTo>
                <a:cubicBezTo>
                  <a:pt x="4890176" y="872932"/>
                  <a:pt x="4897525" y="872389"/>
                  <a:pt x="4905881" y="876038"/>
                </a:cubicBezTo>
                <a:cubicBezTo>
                  <a:pt x="4914237" y="879687"/>
                  <a:pt x="4920962" y="884248"/>
                  <a:pt x="4926056" y="889722"/>
                </a:cubicBezTo>
                <a:cubicBezTo>
                  <a:pt x="4931149" y="895196"/>
                  <a:pt x="4931533" y="900289"/>
                  <a:pt x="4927205" y="905003"/>
                </a:cubicBezTo>
                <a:cubicBezTo>
                  <a:pt x="4922878" y="909717"/>
                  <a:pt x="4919877" y="920895"/>
                  <a:pt x="4918201" y="938536"/>
                </a:cubicBezTo>
                <a:cubicBezTo>
                  <a:pt x="4916526" y="956177"/>
                  <a:pt x="4915051" y="973920"/>
                  <a:pt x="4913776" y="991765"/>
                </a:cubicBezTo>
                <a:cubicBezTo>
                  <a:pt x="4912501" y="1009610"/>
                  <a:pt x="4908737" y="1025003"/>
                  <a:pt x="4902483" y="1037944"/>
                </a:cubicBezTo>
                <a:cubicBezTo>
                  <a:pt x="4896229" y="1050885"/>
                  <a:pt x="4886527" y="1060723"/>
                  <a:pt x="4873376" y="1067458"/>
                </a:cubicBezTo>
                <a:cubicBezTo>
                  <a:pt x="4860225" y="1074193"/>
                  <a:pt x="4853151" y="1072501"/>
                  <a:pt x="4852154" y="1062382"/>
                </a:cubicBezTo>
                <a:cubicBezTo>
                  <a:pt x="4851157" y="1052262"/>
                  <a:pt x="4845744" y="1040745"/>
                  <a:pt x="4835916" y="1027831"/>
                </a:cubicBezTo>
                <a:cubicBezTo>
                  <a:pt x="4826088" y="1014917"/>
                  <a:pt x="4827418" y="1011485"/>
                  <a:pt x="4839904" y="1017535"/>
                </a:cubicBezTo>
                <a:cubicBezTo>
                  <a:pt x="4852391" y="1023585"/>
                  <a:pt x="4861109" y="1026990"/>
                  <a:pt x="4866061" y="1027750"/>
                </a:cubicBezTo>
                <a:cubicBezTo>
                  <a:pt x="4871012" y="1028510"/>
                  <a:pt x="4875621" y="1023962"/>
                  <a:pt x="4879887" y="1014107"/>
                </a:cubicBezTo>
                <a:cubicBezTo>
                  <a:pt x="4884153" y="1004252"/>
                  <a:pt x="4887138" y="989327"/>
                  <a:pt x="4888840" y="969332"/>
                </a:cubicBezTo>
                <a:cubicBezTo>
                  <a:pt x="4890543" y="949337"/>
                  <a:pt x="4891394" y="932611"/>
                  <a:pt x="4891394" y="919155"/>
                </a:cubicBezTo>
                <a:cubicBezTo>
                  <a:pt x="4891394" y="907014"/>
                  <a:pt x="4890223" y="900160"/>
                  <a:pt x="4887883" y="898594"/>
                </a:cubicBezTo>
                <a:cubicBezTo>
                  <a:pt x="4885543" y="897027"/>
                  <a:pt x="4879728" y="897410"/>
                  <a:pt x="4870436" y="899743"/>
                </a:cubicBezTo>
                <a:lnTo>
                  <a:pt x="4843821" y="906417"/>
                </a:lnTo>
                <a:cubicBezTo>
                  <a:pt x="4837364" y="907299"/>
                  <a:pt x="4831626" y="905183"/>
                  <a:pt x="4826607" y="900069"/>
                </a:cubicBezTo>
                <a:cubicBezTo>
                  <a:pt x="4813625" y="914814"/>
                  <a:pt x="4800111" y="926161"/>
                  <a:pt x="4786065" y="934110"/>
                </a:cubicBezTo>
                <a:cubicBezTo>
                  <a:pt x="4782553" y="936098"/>
                  <a:pt x="4779909" y="937307"/>
                  <a:pt x="4778133" y="937739"/>
                </a:cubicBezTo>
                <a:lnTo>
                  <a:pt x="4776561" y="937139"/>
                </a:lnTo>
                <a:lnTo>
                  <a:pt x="4776259" y="942402"/>
                </a:lnTo>
                <a:cubicBezTo>
                  <a:pt x="4776065" y="949337"/>
                  <a:pt x="4776179" y="957910"/>
                  <a:pt x="4776603" y="968121"/>
                </a:cubicBezTo>
                <a:cubicBezTo>
                  <a:pt x="4777451" y="988543"/>
                  <a:pt x="4776779" y="1004008"/>
                  <a:pt x="4774589" y="1014514"/>
                </a:cubicBezTo>
                <a:cubicBezTo>
                  <a:pt x="4772398" y="1025020"/>
                  <a:pt x="4769454" y="1033471"/>
                  <a:pt x="4765758" y="1039867"/>
                </a:cubicBezTo>
                <a:cubicBezTo>
                  <a:pt x="4762061" y="1046263"/>
                  <a:pt x="4758104" y="1046358"/>
                  <a:pt x="4753885" y="1040152"/>
                </a:cubicBezTo>
                <a:cubicBezTo>
                  <a:pt x="4749666" y="1033946"/>
                  <a:pt x="4746438" y="1028791"/>
                  <a:pt x="4744199" y="1024688"/>
                </a:cubicBezTo>
                <a:cubicBezTo>
                  <a:pt x="4741961" y="1020584"/>
                  <a:pt x="4739774" y="1018366"/>
                  <a:pt x="4737637" y="1018034"/>
                </a:cubicBezTo>
                <a:cubicBezTo>
                  <a:pt x="4735501" y="1017702"/>
                  <a:pt x="4724883" y="1019095"/>
                  <a:pt x="4705783" y="1022215"/>
                </a:cubicBezTo>
                <a:cubicBezTo>
                  <a:pt x="4701334" y="1041234"/>
                  <a:pt x="4696257" y="1046436"/>
                  <a:pt x="4690553" y="1037822"/>
                </a:cubicBezTo>
                <a:cubicBezTo>
                  <a:pt x="4684849" y="1029208"/>
                  <a:pt x="4681997" y="1017739"/>
                  <a:pt x="4681997" y="1003414"/>
                </a:cubicBezTo>
                <a:cubicBezTo>
                  <a:pt x="4681997" y="989917"/>
                  <a:pt x="4681580" y="973147"/>
                  <a:pt x="4680745" y="953105"/>
                </a:cubicBezTo>
                <a:cubicBezTo>
                  <a:pt x="4679911" y="933062"/>
                  <a:pt x="4676934" y="918555"/>
                  <a:pt x="4671813" y="909581"/>
                </a:cubicBezTo>
                <a:cubicBezTo>
                  <a:pt x="4666692" y="900608"/>
                  <a:pt x="4667564" y="896121"/>
                  <a:pt x="4674428" y="896121"/>
                </a:cubicBezTo>
                <a:cubicBezTo>
                  <a:pt x="4678958" y="896121"/>
                  <a:pt x="4684255" y="896535"/>
                  <a:pt x="4690319" y="897363"/>
                </a:cubicBezTo>
                <a:cubicBezTo>
                  <a:pt x="4696830" y="889183"/>
                  <a:pt x="4704094" y="876533"/>
                  <a:pt x="4712111" y="859414"/>
                </a:cubicBezTo>
                <a:cubicBezTo>
                  <a:pt x="4720128" y="842295"/>
                  <a:pt x="4722648" y="828808"/>
                  <a:pt x="4719670" y="818953"/>
                </a:cubicBezTo>
                <a:cubicBezTo>
                  <a:pt x="4716693" y="809098"/>
                  <a:pt x="4724191" y="808070"/>
                  <a:pt x="4742165" y="815870"/>
                </a:cubicBezTo>
                <a:cubicBezTo>
                  <a:pt x="4757493" y="823277"/>
                  <a:pt x="4762231" y="829798"/>
                  <a:pt x="4756378" y="835435"/>
                </a:cubicBezTo>
                <a:cubicBezTo>
                  <a:pt x="4750524" y="841071"/>
                  <a:pt x="4744220" y="848956"/>
                  <a:pt x="4737464" y="859089"/>
                </a:cubicBezTo>
                <a:cubicBezTo>
                  <a:pt x="4730709" y="869222"/>
                  <a:pt x="4720359" y="881980"/>
                  <a:pt x="4706414" y="897363"/>
                </a:cubicBezTo>
                <a:cubicBezTo>
                  <a:pt x="4722828" y="895002"/>
                  <a:pt x="4734236" y="891007"/>
                  <a:pt x="4740639" y="885378"/>
                </a:cubicBezTo>
                <a:cubicBezTo>
                  <a:pt x="4747041" y="879748"/>
                  <a:pt x="4753973" y="878751"/>
                  <a:pt x="4761434" y="882387"/>
                </a:cubicBezTo>
                <a:cubicBezTo>
                  <a:pt x="4768895" y="886022"/>
                  <a:pt x="4775423" y="889807"/>
                  <a:pt x="4781018" y="893741"/>
                </a:cubicBezTo>
                <a:cubicBezTo>
                  <a:pt x="4786614" y="897674"/>
                  <a:pt x="4787879" y="902290"/>
                  <a:pt x="4784813" y="907587"/>
                </a:cubicBezTo>
                <a:cubicBezTo>
                  <a:pt x="4781747" y="912884"/>
                  <a:pt x="4779401" y="919192"/>
                  <a:pt x="4777773" y="926510"/>
                </a:cubicBezTo>
                <a:cubicBezTo>
                  <a:pt x="4777366" y="928340"/>
                  <a:pt x="4777036" y="930579"/>
                  <a:pt x="4776784" y="933228"/>
                </a:cubicBezTo>
                <a:lnTo>
                  <a:pt x="4776764" y="933580"/>
                </a:lnTo>
                <a:lnTo>
                  <a:pt x="4777888" y="930993"/>
                </a:lnTo>
                <a:cubicBezTo>
                  <a:pt x="4779584" y="928313"/>
                  <a:pt x="4782146" y="924855"/>
                  <a:pt x="4785576" y="920620"/>
                </a:cubicBezTo>
                <a:cubicBezTo>
                  <a:pt x="4799298" y="903677"/>
                  <a:pt x="4811852" y="884310"/>
                  <a:pt x="4823240" y="862517"/>
                </a:cubicBezTo>
                <a:cubicBezTo>
                  <a:pt x="4834627" y="840725"/>
                  <a:pt x="4838833" y="824701"/>
                  <a:pt x="4835855" y="814446"/>
                </a:cubicBezTo>
                <a:cubicBezTo>
                  <a:pt x="4833622" y="806755"/>
                  <a:pt x="4835185" y="802827"/>
                  <a:pt x="4840544" y="802663"/>
                </a:cubicBezTo>
                <a:close/>
                <a:moveTo>
                  <a:pt x="1525844" y="802663"/>
                </a:moveTo>
                <a:cubicBezTo>
                  <a:pt x="1527631" y="802608"/>
                  <a:pt x="1529839" y="802972"/>
                  <a:pt x="1532469" y="803753"/>
                </a:cubicBezTo>
                <a:cubicBezTo>
                  <a:pt x="1542988" y="806880"/>
                  <a:pt x="1550887" y="810519"/>
                  <a:pt x="1556164" y="814670"/>
                </a:cubicBezTo>
                <a:cubicBezTo>
                  <a:pt x="1561440" y="818821"/>
                  <a:pt x="1562061" y="823379"/>
                  <a:pt x="1558025" y="828343"/>
                </a:cubicBezTo>
                <a:cubicBezTo>
                  <a:pt x="1553990" y="833308"/>
                  <a:pt x="1549222" y="841285"/>
                  <a:pt x="1543721" y="852272"/>
                </a:cubicBezTo>
                <a:cubicBezTo>
                  <a:pt x="1538220" y="863260"/>
                  <a:pt x="1530112" y="874465"/>
                  <a:pt x="1519396" y="885886"/>
                </a:cubicBezTo>
                <a:cubicBezTo>
                  <a:pt x="1546214" y="885140"/>
                  <a:pt x="1562793" y="882400"/>
                  <a:pt x="1569135" y="877666"/>
                </a:cubicBezTo>
                <a:cubicBezTo>
                  <a:pt x="1575477" y="872932"/>
                  <a:pt x="1582826" y="872389"/>
                  <a:pt x="1591182" y="876038"/>
                </a:cubicBezTo>
                <a:cubicBezTo>
                  <a:pt x="1599538" y="879687"/>
                  <a:pt x="1606263" y="884248"/>
                  <a:pt x="1611356" y="889722"/>
                </a:cubicBezTo>
                <a:cubicBezTo>
                  <a:pt x="1616450" y="895196"/>
                  <a:pt x="1616833" y="900289"/>
                  <a:pt x="1612506" y="905003"/>
                </a:cubicBezTo>
                <a:cubicBezTo>
                  <a:pt x="1608179" y="909717"/>
                  <a:pt x="1605178" y="920895"/>
                  <a:pt x="1603502" y="938536"/>
                </a:cubicBezTo>
                <a:cubicBezTo>
                  <a:pt x="1601827" y="956177"/>
                  <a:pt x="1600352" y="973920"/>
                  <a:pt x="1599077" y="991765"/>
                </a:cubicBezTo>
                <a:cubicBezTo>
                  <a:pt x="1597801" y="1009610"/>
                  <a:pt x="1594038" y="1025003"/>
                  <a:pt x="1587784" y="1037944"/>
                </a:cubicBezTo>
                <a:cubicBezTo>
                  <a:pt x="1581531" y="1050885"/>
                  <a:pt x="1571828" y="1060723"/>
                  <a:pt x="1558677" y="1067458"/>
                </a:cubicBezTo>
                <a:cubicBezTo>
                  <a:pt x="1545525" y="1074193"/>
                  <a:pt x="1538451" y="1072501"/>
                  <a:pt x="1537454" y="1062382"/>
                </a:cubicBezTo>
                <a:cubicBezTo>
                  <a:pt x="1536457" y="1052262"/>
                  <a:pt x="1531045" y="1040745"/>
                  <a:pt x="1521216" y="1027831"/>
                </a:cubicBezTo>
                <a:cubicBezTo>
                  <a:pt x="1511388" y="1014917"/>
                  <a:pt x="1512718" y="1011485"/>
                  <a:pt x="1525205" y="1017535"/>
                </a:cubicBezTo>
                <a:cubicBezTo>
                  <a:pt x="1537691" y="1023585"/>
                  <a:pt x="1546410" y="1026990"/>
                  <a:pt x="1551362" y="1027750"/>
                </a:cubicBezTo>
                <a:cubicBezTo>
                  <a:pt x="1556313" y="1028510"/>
                  <a:pt x="1560921" y="1023962"/>
                  <a:pt x="1565187" y="1014107"/>
                </a:cubicBezTo>
                <a:cubicBezTo>
                  <a:pt x="1569454" y="1004252"/>
                  <a:pt x="1572438" y="989327"/>
                  <a:pt x="1574141" y="969332"/>
                </a:cubicBezTo>
                <a:cubicBezTo>
                  <a:pt x="1575843" y="949337"/>
                  <a:pt x="1576695" y="932611"/>
                  <a:pt x="1576695" y="919155"/>
                </a:cubicBezTo>
                <a:cubicBezTo>
                  <a:pt x="1576695" y="907014"/>
                  <a:pt x="1575524" y="900160"/>
                  <a:pt x="1573185" y="898594"/>
                </a:cubicBezTo>
                <a:cubicBezTo>
                  <a:pt x="1570845" y="897027"/>
                  <a:pt x="1565029" y="897410"/>
                  <a:pt x="1555737" y="899743"/>
                </a:cubicBezTo>
                <a:lnTo>
                  <a:pt x="1529122" y="906417"/>
                </a:lnTo>
                <a:cubicBezTo>
                  <a:pt x="1522664" y="907299"/>
                  <a:pt x="1516927" y="905183"/>
                  <a:pt x="1511908" y="900069"/>
                </a:cubicBezTo>
                <a:cubicBezTo>
                  <a:pt x="1498926" y="914814"/>
                  <a:pt x="1485412" y="926161"/>
                  <a:pt x="1471365" y="934110"/>
                </a:cubicBezTo>
                <a:cubicBezTo>
                  <a:pt x="1467854" y="936098"/>
                  <a:pt x="1465209" y="937307"/>
                  <a:pt x="1463433" y="937739"/>
                </a:cubicBezTo>
                <a:lnTo>
                  <a:pt x="1461861" y="937139"/>
                </a:lnTo>
                <a:lnTo>
                  <a:pt x="1461560" y="942402"/>
                </a:lnTo>
                <a:cubicBezTo>
                  <a:pt x="1461365" y="949337"/>
                  <a:pt x="1461479" y="957910"/>
                  <a:pt x="1461903" y="968121"/>
                </a:cubicBezTo>
                <a:cubicBezTo>
                  <a:pt x="1462751" y="988543"/>
                  <a:pt x="1462080" y="1004008"/>
                  <a:pt x="1459889" y="1014514"/>
                </a:cubicBezTo>
                <a:cubicBezTo>
                  <a:pt x="1457698" y="1025020"/>
                  <a:pt x="1454754" y="1033471"/>
                  <a:pt x="1451058" y="1039867"/>
                </a:cubicBezTo>
                <a:cubicBezTo>
                  <a:pt x="1447362" y="1046263"/>
                  <a:pt x="1443404" y="1046358"/>
                  <a:pt x="1439185" y="1040152"/>
                </a:cubicBezTo>
                <a:cubicBezTo>
                  <a:pt x="1434967" y="1033946"/>
                  <a:pt x="1431738" y="1028791"/>
                  <a:pt x="1429500" y="1024688"/>
                </a:cubicBezTo>
                <a:cubicBezTo>
                  <a:pt x="1427262" y="1020584"/>
                  <a:pt x="1425074" y="1018366"/>
                  <a:pt x="1422938" y="1018034"/>
                </a:cubicBezTo>
                <a:cubicBezTo>
                  <a:pt x="1420801" y="1017702"/>
                  <a:pt x="1410183" y="1019095"/>
                  <a:pt x="1391083" y="1022215"/>
                </a:cubicBezTo>
                <a:cubicBezTo>
                  <a:pt x="1386634" y="1041234"/>
                  <a:pt x="1381557" y="1046436"/>
                  <a:pt x="1375854" y="1037822"/>
                </a:cubicBezTo>
                <a:cubicBezTo>
                  <a:pt x="1370149" y="1029208"/>
                  <a:pt x="1367297" y="1017739"/>
                  <a:pt x="1367297" y="1003414"/>
                </a:cubicBezTo>
                <a:cubicBezTo>
                  <a:pt x="1367297" y="989917"/>
                  <a:pt x="1366880" y="973147"/>
                  <a:pt x="1366046" y="953105"/>
                </a:cubicBezTo>
                <a:cubicBezTo>
                  <a:pt x="1365211" y="933062"/>
                  <a:pt x="1362234" y="918555"/>
                  <a:pt x="1357113" y="909581"/>
                </a:cubicBezTo>
                <a:cubicBezTo>
                  <a:pt x="1351992" y="900608"/>
                  <a:pt x="1352864" y="896121"/>
                  <a:pt x="1359728" y="896121"/>
                </a:cubicBezTo>
                <a:cubicBezTo>
                  <a:pt x="1364259" y="896121"/>
                  <a:pt x="1369556" y="896535"/>
                  <a:pt x="1375619" y="897363"/>
                </a:cubicBezTo>
                <a:cubicBezTo>
                  <a:pt x="1382131" y="889183"/>
                  <a:pt x="1389395" y="876533"/>
                  <a:pt x="1397412" y="859414"/>
                </a:cubicBezTo>
                <a:cubicBezTo>
                  <a:pt x="1405429" y="842295"/>
                  <a:pt x="1407948" y="828808"/>
                  <a:pt x="1404971" y="818953"/>
                </a:cubicBezTo>
                <a:cubicBezTo>
                  <a:pt x="1401993" y="809098"/>
                  <a:pt x="1409492" y="808070"/>
                  <a:pt x="1427465" y="815870"/>
                </a:cubicBezTo>
                <a:cubicBezTo>
                  <a:pt x="1442794" y="823277"/>
                  <a:pt x="1447531" y="829798"/>
                  <a:pt x="1441678" y="835435"/>
                </a:cubicBezTo>
                <a:cubicBezTo>
                  <a:pt x="1435824" y="841071"/>
                  <a:pt x="1429520" y="848956"/>
                  <a:pt x="1422765" y="859089"/>
                </a:cubicBezTo>
                <a:cubicBezTo>
                  <a:pt x="1416009" y="869222"/>
                  <a:pt x="1405659" y="881980"/>
                  <a:pt x="1391714" y="897363"/>
                </a:cubicBezTo>
                <a:cubicBezTo>
                  <a:pt x="1408128" y="895002"/>
                  <a:pt x="1419537" y="891007"/>
                  <a:pt x="1425939" y="885378"/>
                </a:cubicBezTo>
                <a:cubicBezTo>
                  <a:pt x="1432341" y="879748"/>
                  <a:pt x="1439274" y="878751"/>
                  <a:pt x="1446734" y="882387"/>
                </a:cubicBezTo>
                <a:cubicBezTo>
                  <a:pt x="1454195" y="886022"/>
                  <a:pt x="1460724" y="889807"/>
                  <a:pt x="1466319" y="893741"/>
                </a:cubicBezTo>
                <a:cubicBezTo>
                  <a:pt x="1471915" y="897674"/>
                  <a:pt x="1473179" y="902290"/>
                  <a:pt x="1470113" y="907587"/>
                </a:cubicBezTo>
                <a:cubicBezTo>
                  <a:pt x="1467048" y="912884"/>
                  <a:pt x="1464701" y="919192"/>
                  <a:pt x="1463073" y="926510"/>
                </a:cubicBezTo>
                <a:cubicBezTo>
                  <a:pt x="1462667" y="928340"/>
                  <a:pt x="1462337" y="930579"/>
                  <a:pt x="1462084" y="933228"/>
                </a:cubicBezTo>
                <a:lnTo>
                  <a:pt x="1462065" y="933580"/>
                </a:lnTo>
                <a:lnTo>
                  <a:pt x="1463189" y="930993"/>
                </a:lnTo>
                <a:cubicBezTo>
                  <a:pt x="1464884" y="928313"/>
                  <a:pt x="1467446" y="924855"/>
                  <a:pt x="1470877" y="920620"/>
                </a:cubicBezTo>
                <a:cubicBezTo>
                  <a:pt x="1484597" y="903677"/>
                  <a:pt x="1497152" y="884310"/>
                  <a:pt x="1508540" y="862517"/>
                </a:cubicBezTo>
                <a:cubicBezTo>
                  <a:pt x="1519928" y="840725"/>
                  <a:pt x="1524133" y="824701"/>
                  <a:pt x="1521156" y="814446"/>
                </a:cubicBezTo>
                <a:cubicBezTo>
                  <a:pt x="1518922" y="806755"/>
                  <a:pt x="1520485" y="802827"/>
                  <a:pt x="1525844" y="802663"/>
                </a:cubicBezTo>
                <a:close/>
                <a:moveTo>
                  <a:pt x="3747028" y="801709"/>
                </a:moveTo>
                <a:cubicBezTo>
                  <a:pt x="3748606" y="801624"/>
                  <a:pt x="3750590" y="801861"/>
                  <a:pt x="3752979" y="802421"/>
                </a:cubicBezTo>
                <a:cubicBezTo>
                  <a:pt x="3762535" y="804659"/>
                  <a:pt x="3769582" y="807094"/>
                  <a:pt x="3774120" y="809725"/>
                </a:cubicBezTo>
                <a:cubicBezTo>
                  <a:pt x="3778657" y="812357"/>
                  <a:pt x="3779651" y="816901"/>
                  <a:pt x="3777101" y="823358"/>
                </a:cubicBezTo>
                <a:cubicBezTo>
                  <a:pt x="3774550" y="829815"/>
                  <a:pt x="3773275" y="840864"/>
                  <a:pt x="3773275" y="856505"/>
                </a:cubicBezTo>
                <a:cubicBezTo>
                  <a:pt x="3776015" y="856586"/>
                  <a:pt x="3779939" y="856182"/>
                  <a:pt x="3785047" y="855294"/>
                </a:cubicBezTo>
                <a:cubicBezTo>
                  <a:pt x="3790154" y="854405"/>
                  <a:pt x="3794790" y="856406"/>
                  <a:pt x="3798954" y="861296"/>
                </a:cubicBezTo>
                <a:cubicBezTo>
                  <a:pt x="3803118" y="866187"/>
                  <a:pt x="3800853" y="870249"/>
                  <a:pt x="3792158" y="873485"/>
                </a:cubicBezTo>
                <a:cubicBezTo>
                  <a:pt x="3783463" y="876720"/>
                  <a:pt x="3776667" y="878636"/>
                  <a:pt x="3771770" y="879233"/>
                </a:cubicBezTo>
                <a:lnTo>
                  <a:pt x="3770712" y="896101"/>
                </a:lnTo>
                <a:lnTo>
                  <a:pt x="3777223" y="896345"/>
                </a:lnTo>
                <a:cubicBezTo>
                  <a:pt x="3785782" y="887012"/>
                  <a:pt x="3792134" y="878822"/>
                  <a:pt x="3796278" y="871775"/>
                </a:cubicBezTo>
                <a:cubicBezTo>
                  <a:pt x="3800423" y="864728"/>
                  <a:pt x="3802495" y="858390"/>
                  <a:pt x="3802495" y="852761"/>
                </a:cubicBezTo>
                <a:cubicBezTo>
                  <a:pt x="3802495" y="843346"/>
                  <a:pt x="3806612" y="840718"/>
                  <a:pt x="3814846" y="844876"/>
                </a:cubicBezTo>
                <a:cubicBezTo>
                  <a:pt x="3823079" y="849034"/>
                  <a:pt x="3829275" y="853557"/>
                  <a:pt x="3833433" y="858448"/>
                </a:cubicBezTo>
                <a:cubicBezTo>
                  <a:pt x="3837591" y="863338"/>
                  <a:pt x="3836658" y="867340"/>
                  <a:pt x="3830635" y="870453"/>
                </a:cubicBezTo>
                <a:cubicBezTo>
                  <a:pt x="3824612" y="873566"/>
                  <a:pt x="3815707" y="881268"/>
                  <a:pt x="3803919" y="893558"/>
                </a:cubicBezTo>
                <a:cubicBezTo>
                  <a:pt x="3805248" y="893558"/>
                  <a:pt x="3808100" y="892917"/>
                  <a:pt x="3812475" y="891635"/>
                </a:cubicBezTo>
                <a:cubicBezTo>
                  <a:pt x="3816850" y="890353"/>
                  <a:pt x="3821625" y="892550"/>
                  <a:pt x="3826800" y="898227"/>
                </a:cubicBezTo>
                <a:lnTo>
                  <a:pt x="3828383" y="902044"/>
                </a:lnTo>
                <a:lnTo>
                  <a:pt x="3833199" y="893161"/>
                </a:lnTo>
                <a:cubicBezTo>
                  <a:pt x="3841664" y="877120"/>
                  <a:pt x="3848877" y="861944"/>
                  <a:pt x="3854839" y="847633"/>
                </a:cubicBezTo>
                <a:cubicBezTo>
                  <a:pt x="3860801" y="833322"/>
                  <a:pt x="3862289" y="821649"/>
                  <a:pt x="3859305" y="812615"/>
                </a:cubicBezTo>
                <a:cubicBezTo>
                  <a:pt x="3856321" y="803580"/>
                  <a:pt x="3859061" y="800430"/>
                  <a:pt x="3867526" y="803163"/>
                </a:cubicBezTo>
                <a:cubicBezTo>
                  <a:pt x="3875990" y="805897"/>
                  <a:pt x="3883892" y="810288"/>
                  <a:pt x="3891230" y="816338"/>
                </a:cubicBezTo>
                <a:cubicBezTo>
                  <a:pt x="3898569" y="822388"/>
                  <a:pt x="3899742" y="827231"/>
                  <a:pt x="3894751" y="830867"/>
                </a:cubicBezTo>
                <a:cubicBezTo>
                  <a:pt x="3889758" y="834502"/>
                  <a:pt x="3883485" y="844086"/>
                  <a:pt x="3875929" y="859618"/>
                </a:cubicBezTo>
                <a:cubicBezTo>
                  <a:pt x="3868373" y="875150"/>
                  <a:pt x="3858837" y="890716"/>
                  <a:pt x="3847320" y="906315"/>
                </a:cubicBezTo>
                <a:cubicBezTo>
                  <a:pt x="3862486" y="904728"/>
                  <a:pt x="3878439" y="900076"/>
                  <a:pt x="3895178" y="892357"/>
                </a:cubicBezTo>
                <a:cubicBezTo>
                  <a:pt x="3911917" y="884638"/>
                  <a:pt x="3925150" y="884248"/>
                  <a:pt x="3934876" y="891187"/>
                </a:cubicBezTo>
                <a:cubicBezTo>
                  <a:pt x="3944602" y="898126"/>
                  <a:pt x="3940668" y="904525"/>
                  <a:pt x="3923074" y="910385"/>
                </a:cubicBezTo>
                <a:cubicBezTo>
                  <a:pt x="3905480" y="916245"/>
                  <a:pt x="3892573" y="919833"/>
                  <a:pt x="3884353" y="921149"/>
                </a:cubicBezTo>
                <a:cubicBezTo>
                  <a:pt x="3892017" y="924689"/>
                  <a:pt x="3894313" y="929132"/>
                  <a:pt x="3891241" y="934477"/>
                </a:cubicBezTo>
                <a:cubicBezTo>
                  <a:pt x="3888168" y="939821"/>
                  <a:pt x="3885577" y="948198"/>
                  <a:pt x="3883468" y="959606"/>
                </a:cubicBezTo>
                <a:cubicBezTo>
                  <a:pt x="3881358" y="971014"/>
                  <a:pt x="3877821" y="984186"/>
                  <a:pt x="3872857" y="999121"/>
                </a:cubicBezTo>
                <a:cubicBezTo>
                  <a:pt x="3888985" y="1012632"/>
                  <a:pt x="3903693" y="1022293"/>
                  <a:pt x="3916980" y="1028106"/>
                </a:cubicBezTo>
                <a:cubicBezTo>
                  <a:pt x="3930267" y="1033919"/>
                  <a:pt x="3942835" y="1039100"/>
                  <a:pt x="3954684" y="1043652"/>
                </a:cubicBezTo>
                <a:cubicBezTo>
                  <a:pt x="3966533" y="1048203"/>
                  <a:pt x="3969162" y="1051580"/>
                  <a:pt x="3962569" y="1053785"/>
                </a:cubicBezTo>
                <a:cubicBezTo>
                  <a:pt x="3955977" y="1055989"/>
                  <a:pt x="3945175" y="1057735"/>
                  <a:pt x="3930166" y="1059024"/>
                </a:cubicBezTo>
                <a:cubicBezTo>
                  <a:pt x="3915156" y="1060313"/>
                  <a:pt x="3903961" y="1058902"/>
                  <a:pt x="3896582" y="1054792"/>
                </a:cubicBezTo>
                <a:cubicBezTo>
                  <a:pt x="3889202" y="1050682"/>
                  <a:pt x="3877333" y="1037842"/>
                  <a:pt x="3860974" y="1016274"/>
                </a:cubicBezTo>
                <a:cubicBezTo>
                  <a:pt x="3851668" y="1026882"/>
                  <a:pt x="3841236" y="1034634"/>
                  <a:pt x="3829679" y="1039531"/>
                </a:cubicBezTo>
                <a:cubicBezTo>
                  <a:pt x="3818122" y="1044428"/>
                  <a:pt x="3805805" y="1047307"/>
                  <a:pt x="3792728" y="1048169"/>
                </a:cubicBezTo>
                <a:cubicBezTo>
                  <a:pt x="3779651" y="1049030"/>
                  <a:pt x="3778912" y="1046548"/>
                  <a:pt x="3790510" y="1040722"/>
                </a:cubicBezTo>
                <a:cubicBezTo>
                  <a:pt x="3802108" y="1034895"/>
                  <a:pt x="3812852" y="1028482"/>
                  <a:pt x="3822740" y="1021483"/>
                </a:cubicBezTo>
                <a:cubicBezTo>
                  <a:pt x="3832629" y="1014483"/>
                  <a:pt x="3840348" y="1007280"/>
                  <a:pt x="3845896" y="999874"/>
                </a:cubicBezTo>
                <a:cubicBezTo>
                  <a:pt x="3828614" y="973313"/>
                  <a:pt x="3817697" y="957351"/>
                  <a:pt x="3813147" y="951986"/>
                </a:cubicBezTo>
                <a:lnTo>
                  <a:pt x="3811608" y="946765"/>
                </a:lnTo>
                <a:lnTo>
                  <a:pt x="3811427" y="946899"/>
                </a:lnTo>
                <a:lnTo>
                  <a:pt x="3809625" y="947574"/>
                </a:lnTo>
                <a:lnTo>
                  <a:pt x="3809047" y="951421"/>
                </a:lnTo>
                <a:cubicBezTo>
                  <a:pt x="3807443" y="953313"/>
                  <a:pt x="3804570" y="954865"/>
                  <a:pt x="3800429" y="956076"/>
                </a:cubicBezTo>
                <a:cubicBezTo>
                  <a:pt x="3792148" y="958497"/>
                  <a:pt x="3783097" y="964442"/>
                  <a:pt x="3773275" y="973910"/>
                </a:cubicBezTo>
                <a:cubicBezTo>
                  <a:pt x="3774890" y="977071"/>
                  <a:pt x="3776192" y="980496"/>
                  <a:pt x="3777182" y="984186"/>
                </a:cubicBezTo>
                <a:cubicBezTo>
                  <a:pt x="3786271" y="980103"/>
                  <a:pt x="3794701" y="977169"/>
                  <a:pt x="3802474" y="975385"/>
                </a:cubicBezTo>
                <a:cubicBezTo>
                  <a:pt x="3810247" y="973602"/>
                  <a:pt x="3810851" y="976047"/>
                  <a:pt x="3804285" y="982721"/>
                </a:cubicBezTo>
                <a:cubicBezTo>
                  <a:pt x="3797720" y="989395"/>
                  <a:pt x="3789086" y="995404"/>
                  <a:pt x="3778383" y="1000749"/>
                </a:cubicBezTo>
                <a:cubicBezTo>
                  <a:pt x="3779210" y="1027662"/>
                  <a:pt x="3778274" y="1045615"/>
                  <a:pt x="3775575" y="1054609"/>
                </a:cubicBezTo>
                <a:cubicBezTo>
                  <a:pt x="3772875" y="1063602"/>
                  <a:pt x="3768192" y="1070951"/>
                  <a:pt x="3761525" y="1076655"/>
                </a:cubicBezTo>
                <a:cubicBezTo>
                  <a:pt x="3754857" y="1082359"/>
                  <a:pt x="3749927" y="1082217"/>
                  <a:pt x="3746732" y="1076228"/>
                </a:cubicBezTo>
                <a:cubicBezTo>
                  <a:pt x="3743537" y="1070239"/>
                  <a:pt x="3737772" y="1063192"/>
                  <a:pt x="3729437" y="1055087"/>
                </a:cubicBezTo>
                <a:cubicBezTo>
                  <a:pt x="3721101" y="1046982"/>
                  <a:pt x="3722305" y="1043994"/>
                  <a:pt x="3733048" y="1046124"/>
                </a:cubicBezTo>
                <a:cubicBezTo>
                  <a:pt x="3743792" y="1048253"/>
                  <a:pt x="3750391" y="1047341"/>
                  <a:pt x="3752847" y="1043387"/>
                </a:cubicBezTo>
                <a:cubicBezTo>
                  <a:pt x="3755302" y="1039433"/>
                  <a:pt x="3756530" y="1028265"/>
                  <a:pt x="3756530" y="1009885"/>
                </a:cubicBezTo>
                <a:cubicBezTo>
                  <a:pt x="3738230" y="1019814"/>
                  <a:pt x="3726066" y="1026766"/>
                  <a:pt x="3720036" y="1030741"/>
                </a:cubicBezTo>
                <a:cubicBezTo>
                  <a:pt x="3714006" y="1034716"/>
                  <a:pt x="3708567" y="1035723"/>
                  <a:pt x="3703717" y="1033763"/>
                </a:cubicBezTo>
                <a:cubicBezTo>
                  <a:pt x="3698868" y="1031802"/>
                  <a:pt x="3694541" y="1026882"/>
                  <a:pt x="3690735" y="1019000"/>
                </a:cubicBezTo>
                <a:cubicBezTo>
                  <a:pt x="3686930" y="1011119"/>
                  <a:pt x="3688762" y="1007392"/>
                  <a:pt x="3696229" y="1007819"/>
                </a:cubicBezTo>
                <a:cubicBezTo>
                  <a:pt x="3703697" y="1008247"/>
                  <a:pt x="3712497" y="1007053"/>
                  <a:pt x="3722630" y="1004238"/>
                </a:cubicBezTo>
                <a:cubicBezTo>
                  <a:pt x="3732763" y="1001423"/>
                  <a:pt x="3743636" y="996944"/>
                  <a:pt x="3755248" y="990799"/>
                </a:cubicBezTo>
                <a:cubicBezTo>
                  <a:pt x="3754474" y="982565"/>
                  <a:pt x="3752151" y="975942"/>
                  <a:pt x="3748279" y="970929"/>
                </a:cubicBezTo>
                <a:cubicBezTo>
                  <a:pt x="3744405" y="965917"/>
                  <a:pt x="3744965" y="962831"/>
                  <a:pt x="3749957" y="961671"/>
                </a:cubicBezTo>
                <a:cubicBezTo>
                  <a:pt x="3754949" y="960511"/>
                  <a:pt x="3759934" y="961634"/>
                  <a:pt x="3764913" y="965039"/>
                </a:cubicBezTo>
                <a:cubicBezTo>
                  <a:pt x="3768982" y="957456"/>
                  <a:pt x="3772007" y="952606"/>
                  <a:pt x="3773988" y="950490"/>
                </a:cubicBezTo>
                <a:cubicBezTo>
                  <a:pt x="3775968" y="948374"/>
                  <a:pt x="3774143" y="948584"/>
                  <a:pt x="3768514" y="951121"/>
                </a:cubicBezTo>
                <a:cubicBezTo>
                  <a:pt x="3762885" y="953658"/>
                  <a:pt x="3756963" y="955699"/>
                  <a:pt x="3750751" y="957246"/>
                </a:cubicBezTo>
                <a:cubicBezTo>
                  <a:pt x="3739424" y="967772"/>
                  <a:pt x="3726161" y="979116"/>
                  <a:pt x="3710961" y="991277"/>
                </a:cubicBezTo>
                <a:cubicBezTo>
                  <a:pt x="3695761" y="1003438"/>
                  <a:pt x="3680829" y="1011706"/>
                  <a:pt x="3666166" y="1016081"/>
                </a:cubicBezTo>
                <a:cubicBezTo>
                  <a:pt x="3651502" y="1020455"/>
                  <a:pt x="3649674" y="1018088"/>
                  <a:pt x="3660682" y="1008979"/>
                </a:cubicBezTo>
                <a:cubicBezTo>
                  <a:pt x="3671690" y="999870"/>
                  <a:pt x="3681372" y="991979"/>
                  <a:pt x="3689728" y="985305"/>
                </a:cubicBezTo>
                <a:cubicBezTo>
                  <a:pt x="3698084" y="978631"/>
                  <a:pt x="3709283" y="970227"/>
                  <a:pt x="3723322" y="960094"/>
                </a:cubicBezTo>
                <a:cubicBezTo>
                  <a:pt x="3723173" y="960094"/>
                  <a:pt x="3721009" y="957639"/>
                  <a:pt x="3716831" y="952728"/>
                </a:cubicBezTo>
                <a:cubicBezTo>
                  <a:pt x="3712653" y="947818"/>
                  <a:pt x="3713423" y="945044"/>
                  <a:pt x="3719141" y="944406"/>
                </a:cubicBezTo>
                <a:cubicBezTo>
                  <a:pt x="3724858" y="943769"/>
                  <a:pt x="3731420" y="942704"/>
                  <a:pt x="3738827" y="941212"/>
                </a:cubicBezTo>
                <a:cubicBezTo>
                  <a:pt x="3750018" y="930034"/>
                  <a:pt x="3758469" y="921427"/>
                  <a:pt x="3764180" y="915390"/>
                </a:cubicBezTo>
                <a:lnTo>
                  <a:pt x="3724950" y="925381"/>
                </a:lnTo>
                <a:cubicBezTo>
                  <a:pt x="3715576" y="927090"/>
                  <a:pt x="3706410" y="928833"/>
                  <a:pt x="3697450" y="930611"/>
                </a:cubicBezTo>
                <a:cubicBezTo>
                  <a:pt x="3688490" y="932388"/>
                  <a:pt x="3679710" y="928783"/>
                  <a:pt x="3671110" y="919796"/>
                </a:cubicBezTo>
                <a:cubicBezTo>
                  <a:pt x="3662510" y="910809"/>
                  <a:pt x="3663480" y="906746"/>
                  <a:pt x="3674020" y="907608"/>
                </a:cubicBezTo>
                <a:cubicBezTo>
                  <a:pt x="3684560" y="908469"/>
                  <a:pt x="3695015" y="908279"/>
                  <a:pt x="3705386" y="907038"/>
                </a:cubicBezTo>
                <a:cubicBezTo>
                  <a:pt x="3715756" y="905797"/>
                  <a:pt x="3730675" y="903616"/>
                  <a:pt x="3750141" y="900496"/>
                </a:cubicBezTo>
                <a:lnTo>
                  <a:pt x="3750141" y="882204"/>
                </a:lnTo>
                <a:cubicBezTo>
                  <a:pt x="3738691" y="885608"/>
                  <a:pt x="3729019" y="884360"/>
                  <a:pt x="3721125" y="878460"/>
                </a:cubicBezTo>
                <a:cubicBezTo>
                  <a:pt x="3713230" y="872559"/>
                  <a:pt x="3712152" y="868934"/>
                  <a:pt x="3717889" y="867584"/>
                </a:cubicBezTo>
                <a:cubicBezTo>
                  <a:pt x="3723627" y="866234"/>
                  <a:pt x="3734378" y="864060"/>
                  <a:pt x="3750141" y="861062"/>
                </a:cubicBezTo>
                <a:cubicBezTo>
                  <a:pt x="3750141" y="853941"/>
                  <a:pt x="3749933" y="845866"/>
                  <a:pt x="3749520" y="836839"/>
                </a:cubicBezTo>
                <a:cubicBezTo>
                  <a:pt x="3749106" y="827811"/>
                  <a:pt x="3747190" y="819258"/>
                  <a:pt x="3743772" y="811180"/>
                </a:cubicBezTo>
                <a:cubicBezTo>
                  <a:pt x="3741208" y="805122"/>
                  <a:pt x="3742293" y="801965"/>
                  <a:pt x="3747028" y="801709"/>
                </a:cubicBezTo>
                <a:close/>
                <a:moveTo>
                  <a:pt x="7514412" y="801576"/>
                </a:moveTo>
                <a:cubicBezTo>
                  <a:pt x="7517005" y="801491"/>
                  <a:pt x="7519690" y="802244"/>
                  <a:pt x="7522467" y="803835"/>
                </a:cubicBezTo>
                <a:cubicBezTo>
                  <a:pt x="7528022" y="807016"/>
                  <a:pt x="7534052" y="810936"/>
                  <a:pt x="7540556" y="815596"/>
                </a:cubicBezTo>
                <a:cubicBezTo>
                  <a:pt x="7547061" y="820255"/>
                  <a:pt x="7547207" y="825068"/>
                  <a:pt x="7540994" y="830032"/>
                </a:cubicBezTo>
                <a:cubicBezTo>
                  <a:pt x="7534781" y="834997"/>
                  <a:pt x="7530651" y="840050"/>
                  <a:pt x="7528602" y="845191"/>
                </a:cubicBezTo>
                <a:cubicBezTo>
                  <a:pt x="7532007" y="854212"/>
                  <a:pt x="7530939" y="859000"/>
                  <a:pt x="7525397" y="859557"/>
                </a:cubicBezTo>
                <a:cubicBezTo>
                  <a:pt x="7519855" y="860113"/>
                  <a:pt x="7502788" y="862026"/>
                  <a:pt x="7474193" y="865295"/>
                </a:cubicBezTo>
                <a:cubicBezTo>
                  <a:pt x="7470151" y="875713"/>
                  <a:pt x="7465871" y="876876"/>
                  <a:pt x="7461353" y="868784"/>
                </a:cubicBezTo>
                <a:cubicBezTo>
                  <a:pt x="7456837" y="860693"/>
                  <a:pt x="7453523" y="853069"/>
                  <a:pt x="7451413" y="845914"/>
                </a:cubicBezTo>
                <a:cubicBezTo>
                  <a:pt x="7449305" y="838758"/>
                  <a:pt x="7446720" y="831501"/>
                  <a:pt x="7443661" y="824142"/>
                </a:cubicBezTo>
                <a:cubicBezTo>
                  <a:pt x="7440602" y="816783"/>
                  <a:pt x="7442026" y="813534"/>
                  <a:pt x="7447934" y="814395"/>
                </a:cubicBezTo>
                <a:cubicBezTo>
                  <a:pt x="7453841" y="815257"/>
                  <a:pt x="7458573" y="815687"/>
                  <a:pt x="7462127" y="815687"/>
                </a:cubicBezTo>
                <a:cubicBezTo>
                  <a:pt x="7466142" y="815687"/>
                  <a:pt x="7473406" y="814677"/>
                  <a:pt x="7483919" y="812655"/>
                </a:cubicBezTo>
                <a:cubicBezTo>
                  <a:pt x="7494431" y="810634"/>
                  <a:pt x="7502097" y="807864"/>
                  <a:pt x="7506911" y="804343"/>
                </a:cubicBezTo>
                <a:cubicBezTo>
                  <a:pt x="7509319" y="802583"/>
                  <a:pt x="7511819" y="801661"/>
                  <a:pt x="7514412" y="801576"/>
                </a:cubicBezTo>
                <a:close/>
                <a:moveTo>
                  <a:pt x="2866213" y="801576"/>
                </a:moveTo>
                <a:cubicBezTo>
                  <a:pt x="2868805" y="801491"/>
                  <a:pt x="2871490" y="802244"/>
                  <a:pt x="2874268" y="803835"/>
                </a:cubicBezTo>
                <a:cubicBezTo>
                  <a:pt x="2879823" y="807016"/>
                  <a:pt x="2885852" y="810936"/>
                  <a:pt x="2892357" y="815596"/>
                </a:cubicBezTo>
                <a:cubicBezTo>
                  <a:pt x="2898861" y="820255"/>
                  <a:pt x="2899007" y="825068"/>
                  <a:pt x="2892795" y="830032"/>
                </a:cubicBezTo>
                <a:cubicBezTo>
                  <a:pt x="2886581" y="834997"/>
                  <a:pt x="2882451" y="840050"/>
                  <a:pt x="2880403" y="845191"/>
                </a:cubicBezTo>
                <a:cubicBezTo>
                  <a:pt x="2883807" y="854212"/>
                  <a:pt x="2882739" y="859000"/>
                  <a:pt x="2877198" y="859557"/>
                </a:cubicBezTo>
                <a:cubicBezTo>
                  <a:pt x="2871656" y="860113"/>
                  <a:pt x="2854589" y="862026"/>
                  <a:pt x="2825993" y="865295"/>
                </a:cubicBezTo>
                <a:cubicBezTo>
                  <a:pt x="2821951" y="875713"/>
                  <a:pt x="2817671" y="876876"/>
                  <a:pt x="2813154" y="868784"/>
                </a:cubicBezTo>
                <a:cubicBezTo>
                  <a:pt x="2808637" y="860693"/>
                  <a:pt x="2805323" y="853069"/>
                  <a:pt x="2803214" y="845914"/>
                </a:cubicBezTo>
                <a:cubicBezTo>
                  <a:pt x="2801105" y="838758"/>
                  <a:pt x="2798521" y="831501"/>
                  <a:pt x="2795462" y="824142"/>
                </a:cubicBezTo>
                <a:cubicBezTo>
                  <a:pt x="2792402" y="816783"/>
                  <a:pt x="2793827" y="813534"/>
                  <a:pt x="2799735" y="814395"/>
                </a:cubicBezTo>
                <a:cubicBezTo>
                  <a:pt x="2805642" y="815257"/>
                  <a:pt x="2810373" y="815687"/>
                  <a:pt x="2813927" y="815687"/>
                </a:cubicBezTo>
                <a:cubicBezTo>
                  <a:pt x="2817942" y="815687"/>
                  <a:pt x="2825206" y="814677"/>
                  <a:pt x="2835720" y="812655"/>
                </a:cubicBezTo>
                <a:cubicBezTo>
                  <a:pt x="2846232" y="810634"/>
                  <a:pt x="2853897" y="807864"/>
                  <a:pt x="2858712" y="804343"/>
                </a:cubicBezTo>
                <a:cubicBezTo>
                  <a:pt x="2861120" y="802583"/>
                  <a:pt x="2863620" y="801661"/>
                  <a:pt x="2866213" y="801576"/>
                </a:cubicBezTo>
                <a:close/>
                <a:moveTo>
                  <a:pt x="6809053" y="795494"/>
                </a:moveTo>
                <a:cubicBezTo>
                  <a:pt x="6810515" y="795303"/>
                  <a:pt x="6812450" y="795489"/>
                  <a:pt x="6814859" y="796052"/>
                </a:cubicBezTo>
                <a:cubicBezTo>
                  <a:pt x="6824497" y="798304"/>
                  <a:pt x="6831971" y="801427"/>
                  <a:pt x="6837282" y="805422"/>
                </a:cubicBezTo>
                <a:cubicBezTo>
                  <a:pt x="6842593" y="809417"/>
                  <a:pt x="6843761" y="815026"/>
                  <a:pt x="6840782" y="822249"/>
                </a:cubicBezTo>
                <a:cubicBezTo>
                  <a:pt x="6838549" y="827667"/>
                  <a:pt x="6837153" y="839038"/>
                  <a:pt x="6836595" y="856363"/>
                </a:cubicBezTo>
                <a:lnTo>
                  <a:pt x="6836461" y="865676"/>
                </a:lnTo>
                <a:lnTo>
                  <a:pt x="6841901" y="858275"/>
                </a:lnTo>
                <a:cubicBezTo>
                  <a:pt x="6852543" y="845727"/>
                  <a:pt x="6857439" y="835913"/>
                  <a:pt x="6856592" y="828832"/>
                </a:cubicBezTo>
                <a:cubicBezTo>
                  <a:pt x="6855745" y="821751"/>
                  <a:pt x="6859637" y="820052"/>
                  <a:pt x="6868271" y="823735"/>
                </a:cubicBezTo>
                <a:cubicBezTo>
                  <a:pt x="6876906" y="827418"/>
                  <a:pt x="6883481" y="831972"/>
                  <a:pt x="6887999" y="837398"/>
                </a:cubicBezTo>
                <a:cubicBezTo>
                  <a:pt x="6893547" y="844438"/>
                  <a:pt x="6892699" y="848538"/>
                  <a:pt x="6885455" y="849698"/>
                </a:cubicBezTo>
                <a:cubicBezTo>
                  <a:pt x="6878211" y="850858"/>
                  <a:pt x="6866481" y="855714"/>
                  <a:pt x="6850264" y="864267"/>
                </a:cubicBezTo>
                <a:cubicBezTo>
                  <a:pt x="6846209" y="866405"/>
                  <a:pt x="6842995" y="867884"/>
                  <a:pt x="6840619" y="868704"/>
                </a:cubicBezTo>
                <a:lnTo>
                  <a:pt x="6836410" y="869142"/>
                </a:lnTo>
                <a:lnTo>
                  <a:pt x="6836316" y="875672"/>
                </a:lnTo>
                <a:cubicBezTo>
                  <a:pt x="6851645" y="874058"/>
                  <a:pt x="6864165" y="871524"/>
                  <a:pt x="6873877" y="868072"/>
                </a:cubicBezTo>
                <a:cubicBezTo>
                  <a:pt x="6883591" y="864620"/>
                  <a:pt x="6891888" y="866770"/>
                  <a:pt x="6898773" y="874522"/>
                </a:cubicBezTo>
                <a:cubicBezTo>
                  <a:pt x="6905657" y="882275"/>
                  <a:pt x="6902297" y="887389"/>
                  <a:pt x="6888691" y="889864"/>
                </a:cubicBezTo>
                <a:cubicBezTo>
                  <a:pt x="6875085" y="892340"/>
                  <a:pt x="6858902" y="894541"/>
                  <a:pt x="6840141" y="896467"/>
                </a:cubicBezTo>
                <a:cubicBezTo>
                  <a:pt x="6856962" y="906844"/>
                  <a:pt x="6872701" y="915384"/>
                  <a:pt x="6887357" y="922085"/>
                </a:cubicBezTo>
                <a:cubicBezTo>
                  <a:pt x="6902015" y="928786"/>
                  <a:pt x="6915048" y="933859"/>
                  <a:pt x="6926456" y="937305"/>
                </a:cubicBezTo>
                <a:cubicBezTo>
                  <a:pt x="6937864" y="940750"/>
                  <a:pt x="6939431" y="944125"/>
                  <a:pt x="6931156" y="947428"/>
                </a:cubicBezTo>
                <a:cubicBezTo>
                  <a:pt x="6922881" y="950731"/>
                  <a:pt x="6912392" y="952817"/>
                  <a:pt x="6899689" y="953685"/>
                </a:cubicBezTo>
                <a:cubicBezTo>
                  <a:pt x="6886985" y="954553"/>
                  <a:pt x="6876387" y="950789"/>
                  <a:pt x="6867895" y="942392"/>
                </a:cubicBezTo>
                <a:lnTo>
                  <a:pt x="6836316" y="905176"/>
                </a:lnTo>
                <a:cubicBezTo>
                  <a:pt x="6837143" y="930136"/>
                  <a:pt x="6836309" y="946380"/>
                  <a:pt x="6833813" y="953909"/>
                </a:cubicBezTo>
                <a:cubicBezTo>
                  <a:pt x="6832565" y="957673"/>
                  <a:pt x="6830819" y="959457"/>
                  <a:pt x="6828574" y="959262"/>
                </a:cubicBezTo>
                <a:lnTo>
                  <a:pt x="6826091" y="958083"/>
                </a:lnTo>
                <a:lnTo>
                  <a:pt x="6827535" y="966748"/>
                </a:lnTo>
                <a:cubicBezTo>
                  <a:pt x="6824233" y="969949"/>
                  <a:pt x="6820350" y="972784"/>
                  <a:pt x="6815887" y="975253"/>
                </a:cubicBezTo>
                <a:cubicBezTo>
                  <a:pt x="6856839" y="971089"/>
                  <a:pt x="6885425" y="967494"/>
                  <a:pt x="6901641" y="964469"/>
                </a:cubicBezTo>
                <a:cubicBezTo>
                  <a:pt x="6917859" y="961444"/>
                  <a:pt x="6929538" y="964320"/>
                  <a:pt x="6936680" y="973096"/>
                </a:cubicBezTo>
                <a:cubicBezTo>
                  <a:pt x="6943822" y="981873"/>
                  <a:pt x="6941676" y="986794"/>
                  <a:pt x="6930241" y="987858"/>
                </a:cubicBezTo>
                <a:cubicBezTo>
                  <a:pt x="6918805" y="988923"/>
                  <a:pt x="6907899" y="989456"/>
                  <a:pt x="6897521" y="989456"/>
                </a:cubicBezTo>
                <a:cubicBezTo>
                  <a:pt x="6887592" y="989456"/>
                  <a:pt x="6876129" y="990215"/>
                  <a:pt x="6863134" y="991735"/>
                </a:cubicBezTo>
                <a:cubicBezTo>
                  <a:pt x="6857586" y="1004432"/>
                  <a:pt x="6852051" y="1013215"/>
                  <a:pt x="6846531" y="1018085"/>
                </a:cubicBezTo>
                <a:cubicBezTo>
                  <a:pt x="6858319" y="1022304"/>
                  <a:pt x="6870411" y="1029066"/>
                  <a:pt x="6882811" y="1038371"/>
                </a:cubicBezTo>
                <a:cubicBezTo>
                  <a:pt x="6895209" y="1047677"/>
                  <a:pt x="6901130" y="1058237"/>
                  <a:pt x="6900573" y="1070053"/>
                </a:cubicBezTo>
                <a:cubicBezTo>
                  <a:pt x="6900017" y="1081868"/>
                  <a:pt x="6894676" y="1083736"/>
                  <a:pt x="6884549" y="1075658"/>
                </a:cubicBezTo>
                <a:cubicBezTo>
                  <a:pt x="6874423" y="1067580"/>
                  <a:pt x="6864938" y="1059808"/>
                  <a:pt x="6856094" y="1052340"/>
                </a:cubicBezTo>
                <a:cubicBezTo>
                  <a:pt x="6847249" y="1044872"/>
                  <a:pt x="6839015" y="1038805"/>
                  <a:pt x="6831392" y="1034139"/>
                </a:cubicBezTo>
                <a:cubicBezTo>
                  <a:pt x="6819659" y="1043241"/>
                  <a:pt x="6806333" y="1050200"/>
                  <a:pt x="6791419" y="1055016"/>
                </a:cubicBezTo>
                <a:cubicBezTo>
                  <a:pt x="6776504" y="1059831"/>
                  <a:pt x="6762569" y="1061897"/>
                  <a:pt x="6749615" y="1061212"/>
                </a:cubicBezTo>
                <a:cubicBezTo>
                  <a:pt x="6736661" y="1060527"/>
                  <a:pt x="6736518" y="1057569"/>
                  <a:pt x="6749187" y="1052340"/>
                </a:cubicBezTo>
                <a:cubicBezTo>
                  <a:pt x="6761857" y="1047111"/>
                  <a:pt x="6773371" y="1042424"/>
                  <a:pt x="6783727" y="1038280"/>
                </a:cubicBezTo>
                <a:cubicBezTo>
                  <a:pt x="6794085" y="1034136"/>
                  <a:pt x="6803903" y="1029296"/>
                  <a:pt x="6813181" y="1023762"/>
                </a:cubicBezTo>
                <a:cubicBezTo>
                  <a:pt x="6801895" y="1019394"/>
                  <a:pt x="6793539" y="1015891"/>
                  <a:pt x="6788113" y="1013252"/>
                </a:cubicBezTo>
                <a:cubicBezTo>
                  <a:pt x="6782687" y="1010614"/>
                  <a:pt x="6780614" y="1007633"/>
                  <a:pt x="6781896" y="1004310"/>
                </a:cubicBezTo>
                <a:cubicBezTo>
                  <a:pt x="6783178" y="1000986"/>
                  <a:pt x="6785094" y="998585"/>
                  <a:pt x="6787645" y="997106"/>
                </a:cubicBezTo>
                <a:cubicBezTo>
                  <a:pt x="6775382" y="999657"/>
                  <a:pt x="6766029" y="1001786"/>
                  <a:pt x="6759585" y="1003496"/>
                </a:cubicBezTo>
                <a:cubicBezTo>
                  <a:pt x="6753142" y="1005205"/>
                  <a:pt x="6745565" y="1001990"/>
                  <a:pt x="6736857" y="993851"/>
                </a:cubicBezTo>
                <a:cubicBezTo>
                  <a:pt x="6728148" y="985712"/>
                  <a:pt x="6728633" y="982076"/>
                  <a:pt x="6738311" y="982945"/>
                </a:cubicBezTo>
                <a:cubicBezTo>
                  <a:pt x="6747990" y="983813"/>
                  <a:pt x="6766435" y="982239"/>
                  <a:pt x="6793647" y="978224"/>
                </a:cubicBezTo>
                <a:cubicBezTo>
                  <a:pt x="6799005" y="967738"/>
                  <a:pt x="6800833" y="958663"/>
                  <a:pt x="6799131" y="950999"/>
                </a:cubicBezTo>
                <a:cubicBezTo>
                  <a:pt x="6797429" y="943335"/>
                  <a:pt x="6800217" y="940676"/>
                  <a:pt x="6807493" y="943023"/>
                </a:cubicBezTo>
                <a:cubicBezTo>
                  <a:pt x="6811132" y="944196"/>
                  <a:pt x="6814448" y="945718"/>
                  <a:pt x="6817441" y="947588"/>
                </a:cubicBezTo>
                <a:lnTo>
                  <a:pt x="6819337" y="949164"/>
                </a:lnTo>
                <a:lnTo>
                  <a:pt x="6813811" y="929522"/>
                </a:lnTo>
                <a:cubicBezTo>
                  <a:pt x="6815941" y="922353"/>
                  <a:pt x="6817006" y="913817"/>
                  <a:pt x="6817006" y="903914"/>
                </a:cubicBezTo>
                <a:cubicBezTo>
                  <a:pt x="6813099" y="916638"/>
                  <a:pt x="6807023" y="927338"/>
                  <a:pt x="6798775" y="936013"/>
                </a:cubicBezTo>
                <a:cubicBezTo>
                  <a:pt x="6790527" y="944688"/>
                  <a:pt x="6779373" y="952572"/>
                  <a:pt x="6765313" y="959667"/>
                </a:cubicBezTo>
                <a:cubicBezTo>
                  <a:pt x="6761798" y="961440"/>
                  <a:pt x="6758949" y="962643"/>
                  <a:pt x="6756767" y="963273"/>
                </a:cubicBezTo>
                <a:lnTo>
                  <a:pt x="6756099" y="963300"/>
                </a:lnTo>
                <a:lnTo>
                  <a:pt x="6754116" y="967802"/>
                </a:lnTo>
                <a:cubicBezTo>
                  <a:pt x="6751403" y="971498"/>
                  <a:pt x="6747163" y="971275"/>
                  <a:pt x="6741395" y="967134"/>
                </a:cubicBezTo>
                <a:cubicBezTo>
                  <a:pt x="6733703" y="961613"/>
                  <a:pt x="6728739" y="955862"/>
                  <a:pt x="6726500" y="949880"/>
                </a:cubicBezTo>
                <a:lnTo>
                  <a:pt x="6726500" y="1026407"/>
                </a:lnTo>
                <a:cubicBezTo>
                  <a:pt x="6726500" y="1052384"/>
                  <a:pt x="6724465" y="1069744"/>
                  <a:pt x="6720395" y="1078487"/>
                </a:cubicBezTo>
                <a:cubicBezTo>
                  <a:pt x="6716326" y="1087229"/>
                  <a:pt x="6710769" y="1086148"/>
                  <a:pt x="6703721" y="1075241"/>
                </a:cubicBezTo>
                <a:cubicBezTo>
                  <a:pt x="6696673" y="1064335"/>
                  <a:pt x="6694645" y="1054470"/>
                  <a:pt x="6697637" y="1045646"/>
                </a:cubicBezTo>
                <a:cubicBezTo>
                  <a:pt x="6700628" y="1036822"/>
                  <a:pt x="6702757" y="1024128"/>
                  <a:pt x="6704026" y="1007565"/>
                </a:cubicBezTo>
                <a:cubicBezTo>
                  <a:pt x="6705295" y="991002"/>
                  <a:pt x="6705929" y="972621"/>
                  <a:pt x="6705929" y="952423"/>
                </a:cubicBezTo>
                <a:cubicBezTo>
                  <a:pt x="6700150" y="966205"/>
                  <a:pt x="6692767" y="978444"/>
                  <a:pt x="6683780" y="989140"/>
                </a:cubicBezTo>
                <a:cubicBezTo>
                  <a:pt x="6674794" y="999836"/>
                  <a:pt x="6663470" y="1008735"/>
                  <a:pt x="6649810" y="1015836"/>
                </a:cubicBezTo>
                <a:cubicBezTo>
                  <a:pt x="6636149" y="1022938"/>
                  <a:pt x="6635345" y="1019058"/>
                  <a:pt x="6647399" y="1004198"/>
                </a:cubicBezTo>
                <a:cubicBezTo>
                  <a:pt x="6659452" y="989337"/>
                  <a:pt x="6670307" y="974351"/>
                  <a:pt x="6679965" y="959240"/>
                </a:cubicBezTo>
                <a:cubicBezTo>
                  <a:pt x="6689623" y="944128"/>
                  <a:pt x="6697423" y="929939"/>
                  <a:pt x="6703365" y="916672"/>
                </a:cubicBezTo>
                <a:cubicBezTo>
                  <a:pt x="6693001" y="919141"/>
                  <a:pt x="6684329" y="921247"/>
                  <a:pt x="6677350" y="922990"/>
                </a:cubicBezTo>
                <a:cubicBezTo>
                  <a:pt x="6670371" y="924733"/>
                  <a:pt x="6662748" y="922037"/>
                  <a:pt x="6654479" y="914902"/>
                </a:cubicBezTo>
                <a:cubicBezTo>
                  <a:pt x="6646211" y="907767"/>
                  <a:pt x="6647941" y="903928"/>
                  <a:pt x="6659668" y="903385"/>
                </a:cubicBezTo>
                <a:cubicBezTo>
                  <a:pt x="6671395" y="902843"/>
                  <a:pt x="6687243" y="900645"/>
                  <a:pt x="6707211" y="896793"/>
                </a:cubicBezTo>
                <a:cubicBezTo>
                  <a:pt x="6707211" y="853832"/>
                  <a:pt x="6704229" y="827228"/>
                  <a:pt x="6698267" y="816979"/>
                </a:cubicBezTo>
                <a:cubicBezTo>
                  <a:pt x="6692305" y="806731"/>
                  <a:pt x="6694575" y="802950"/>
                  <a:pt x="6705074" y="805636"/>
                </a:cubicBezTo>
                <a:cubicBezTo>
                  <a:pt x="6715573" y="808321"/>
                  <a:pt x="6723471" y="811665"/>
                  <a:pt x="6728769" y="815667"/>
                </a:cubicBezTo>
                <a:cubicBezTo>
                  <a:pt x="6734066" y="819669"/>
                  <a:pt x="6735005" y="825505"/>
                  <a:pt x="6731587" y="833176"/>
                </a:cubicBezTo>
                <a:cubicBezTo>
                  <a:pt x="6728169" y="840847"/>
                  <a:pt x="6726846" y="860120"/>
                  <a:pt x="6727619" y="890994"/>
                </a:cubicBezTo>
                <a:cubicBezTo>
                  <a:pt x="6730319" y="890248"/>
                  <a:pt x="6735114" y="888996"/>
                  <a:pt x="6742005" y="887240"/>
                </a:cubicBezTo>
                <a:cubicBezTo>
                  <a:pt x="6748896" y="885483"/>
                  <a:pt x="6754634" y="887721"/>
                  <a:pt x="6759219" y="893954"/>
                </a:cubicBezTo>
                <a:cubicBezTo>
                  <a:pt x="6763804" y="900187"/>
                  <a:pt x="6763013" y="904464"/>
                  <a:pt x="6756848" y="906783"/>
                </a:cubicBezTo>
                <a:cubicBezTo>
                  <a:pt x="6750683" y="909103"/>
                  <a:pt x="6740927" y="911375"/>
                  <a:pt x="6727579" y="913600"/>
                </a:cubicBezTo>
                <a:lnTo>
                  <a:pt x="6726500" y="936288"/>
                </a:lnTo>
                <a:cubicBezTo>
                  <a:pt x="6735209" y="937753"/>
                  <a:pt x="6742921" y="940435"/>
                  <a:pt x="6749635" y="944335"/>
                </a:cubicBezTo>
                <a:cubicBezTo>
                  <a:pt x="6752993" y="946285"/>
                  <a:pt x="6755229" y="948799"/>
                  <a:pt x="6756343" y="951876"/>
                </a:cubicBezTo>
                <a:lnTo>
                  <a:pt x="6756341" y="952238"/>
                </a:lnTo>
                <a:lnTo>
                  <a:pt x="6777613" y="929715"/>
                </a:lnTo>
                <a:cubicBezTo>
                  <a:pt x="6784545" y="922797"/>
                  <a:pt x="6792141" y="913769"/>
                  <a:pt x="6800403" y="902633"/>
                </a:cubicBezTo>
                <a:cubicBezTo>
                  <a:pt x="6795858" y="904287"/>
                  <a:pt x="6791171" y="905552"/>
                  <a:pt x="6786343" y="906427"/>
                </a:cubicBezTo>
                <a:cubicBezTo>
                  <a:pt x="6781513" y="907302"/>
                  <a:pt x="6775415" y="904386"/>
                  <a:pt x="6768050" y="897678"/>
                </a:cubicBezTo>
                <a:cubicBezTo>
                  <a:pt x="6760684" y="890970"/>
                  <a:pt x="6762637" y="887341"/>
                  <a:pt x="6773910" y="886792"/>
                </a:cubicBezTo>
                <a:cubicBezTo>
                  <a:pt x="6785183" y="886243"/>
                  <a:pt x="6799548" y="884069"/>
                  <a:pt x="6817006" y="880271"/>
                </a:cubicBezTo>
                <a:cubicBezTo>
                  <a:pt x="6817006" y="841502"/>
                  <a:pt x="6814239" y="817210"/>
                  <a:pt x="6808705" y="807396"/>
                </a:cubicBezTo>
                <a:cubicBezTo>
                  <a:pt x="6804553" y="800035"/>
                  <a:pt x="6804671" y="796068"/>
                  <a:pt x="6809053" y="795494"/>
                </a:cubicBezTo>
                <a:close/>
                <a:moveTo>
                  <a:pt x="4494479" y="795494"/>
                </a:moveTo>
                <a:cubicBezTo>
                  <a:pt x="4495940" y="795303"/>
                  <a:pt x="4497876" y="795489"/>
                  <a:pt x="4500285" y="796052"/>
                </a:cubicBezTo>
                <a:cubicBezTo>
                  <a:pt x="4509923" y="798304"/>
                  <a:pt x="4517397" y="801427"/>
                  <a:pt x="4522708" y="805422"/>
                </a:cubicBezTo>
                <a:cubicBezTo>
                  <a:pt x="4528019" y="809417"/>
                  <a:pt x="4529185" y="815026"/>
                  <a:pt x="4526208" y="822249"/>
                </a:cubicBezTo>
                <a:cubicBezTo>
                  <a:pt x="4523975" y="827667"/>
                  <a:pt x="4522579" y="839038"/>
                  <a:pt x="4522021" y="856363"/>
                </a:cubicBezTo>
                <a:lnTo>
                  <a:pt x="4521886" y="865677"/>
                </a:lnTo>
                <a:lnTo>
                  <a:pt x="4527327" y="858275"/>
                </a:lnTo>
                <a:cubicBezTo>
                  <a:pt x="4537969" y="845727"/>
                  <a:pt x="4542866" y="835913"/>
                  <a:pt x="4542018" y="828832"/>
                </a:cubicBezTo>
                <a:cubicBezTo>
                  <a:pt x="4541170" y="821751"/>
                  <a:pt x="4545063" y="820052"/>
                  <a:pt x="4553697" y="823735"/>
                </a:cubicBezTo>
                <a:cubicBezTo>
                  <a:pt x="4562332" y="827418"/>
                  <a:pt x="4568907" y="831972"/>
                  <a:pt x="4573424" y="837398"/>
                </a:cubicBezTo>
                <a:cubicBezTo>
                  <a:pt x="4578972" y="844438"/>
                  <a:pt x="4578125" y="848538"/>
                  <a:pt x="4570881" y="849698"/>
                </a:cubicBezTo>
                <a:cubicBezTo>
                  <a:pt x="4563637" y="850858"/>
                  <a:pt x="4551907" y="855714"/>
                  <a:pt x="4535690" y="864267"/>
                </a:cubicBezTo>
                <a:cubicBezTo>
                  <a:pt x="4531636" y="866405"/>
                  <a:pt x="4528421" y="867884"/>
                  <a:pt x="4526045" y="868704"/>
                </a:cubicBezTo>
                <a:lnTo>
                  <a:pt x="4521836" y="869142"/>
                </a:lnTo>
                <a:lnTo>
                  <a:pt x="4521742" y="875672"/>
                </a:lnTo>
                <a:cubicBezTo>
                  <a:pt x="4537070" y="874058"/>
                  <a:pt x="4549590" y="871524"/>
                  <a:pt x="4559303" y="868072"/>
                </a:cubicBezTo>
                <a:cubicBezTo>
                  <a:pt x="4569016" y="864620"/>
                  <a:pt x="4577314" y="866770"/>
                  <a:pt x="4584198" y="874522"/>
                </a:cubicBezTo>
                <a:cubicBezTo>
                  <a:pt x="4591083" y="882275"/>
                  <a:pt x="4587722" y="887389"/>
                  <a:pt x="4574116" y="889864"/>
                </a:cubicBezTo>
                <a:cubicBezTo>
                  <a:pt x="4560510" y="892340"/>
                  <a:pt x="4544327" y="894541"/>
                  <a:pt x="4525567" y="896467"/>
                </a:cubicBezTo>
                <a:cubicBezTo>
                  <a:pt x="4542387" y="906844"/>
                  <a:pt x="4558126" y="915384"/>
                  <a:pt x="4572783" y="922085"/>
                </a:cubicBezTo>
                <a:cubicBezTo>
                  <a:pt x="4587440" y="928786"/>
                  <a:pt x="4600473" y="933859"/>
                  <a:pt x="4611881" y="937305"/>
                </a:cubicBezTo>
                <a:cubicBezTo>
                  <a:pt x="4623289" y="940750"/>
                  <a:pt x="4624856" y="944125"/>
                  <a:pt x="4616582" y="947428"/>
                </a:cubicBezTo>
                <a:cubicBezTo>
                  <a:pt x="4608307" y="950731"/>
                  <a:pt x="4597818" y="952817"/>
                  <a:pt x="4585114" y="953685"/>
                </a:cubicBezTo>
                <a:cubicBezTo>
                  <a:pt x="4572410" y="954553"/>
                  <a:pt x="4561813" y="950789"/>
                  <a:pt x="4553321" y="942392"/>
                </a:cubicBezTo>
                <a:lnTo>
                  <a:pt x="4521742" y="905176"/>
                </a:lnTo>
                <a:cubicBezTo>
                  <a:pt x="4522569" y="930136"/>
                  <a:pt x="4521735" y="946380"/>
                  <a:pt x="4519239" y="953909"/>
                </a:cubicBezTo>
                <a:cubicBezTo>
                  <a:pt x="4517991" y="957673"/>
                  <a:pt x="4516244" y="959457"/>
                  <a:pt x="4513999" y="959262"/>
                </a:cubicBezTo>
                <a:lnTo>
                  <a:pt x="4511516" y="958083"/>
                </a:lnTo>
                <a:lnTo>
                  <a:pt x="4512962" y="966748"/>
                </a:lnTo>
                <a:cubicBezTo>
                  <a:pt x="4509658" y="969949"/>
                  <a:pt x="4505775" y="972784"/>
                  <a:pt x="4501313" y="975253"/>
                </a:cubicBezTo>
                <a:cubicBezTo>
                  <a:pt x="4542265" y="971089"/>
                  <a:pt x="4570850" y="967494"/>
                  <a:pt x="4587067" y="964469"/>
                </a:cubicBezTo>
                <a:cubicBezTo>
                  <a:pt x="4603285" y="961444"/>
                  <a:pt x="4614964" y="964320"/>
                  <a:pt x="4622106" y="973096"/>
                </a:cubicBezTo>
                <a:cubicBezTo>
                  <a:pt x="4629248" y="981873"/>
                  <a:pt x="4627101" y="986794"/>
                  <a:pt x="4615666" y="987858"/>
                </a:cubicBezTo>
                <a:cubicBezTo>
                  <a:pt x="4604231" y="988923"/>
                  <a:pt x="4593324" y="989456"/>
                  <a:pt x="4582947" y="989456"/>
                </a:cubicBezTo>
                <a:cubicBezTo>
                  <a:pt x="4573017" y="989456"/>
                  <a:pt x="4561555" y="990215"/>
                  <a:pt x="4548560" y="991735"/>
                </a:cubicBezTo>
                <a:cubicBezTo>
                  <a:pt x="4543011" y="1004432"/>
                  <a:pt x="4537477" y="1013215"/>
                  <a:pt x="4531956" y="1018085"/>
                </a:cubicBezTo>
                <a:cubicBezTo>
                  <a:pt x="4543744" y="1022304"/>
                  <a:pt x="4555837" y="1029066"/>
                  <a:pt x="4568236" y="1038371"/>
                </a:cubicBezTo>
                <a:cubicBezTo>
                  <a:pt x="4580634" y="1047677"/>
                  <a:pt x="4586555" y="1058237"/>
                  <a:pt x="4585999" y="1070053"/>
                </a:cubicBezTo>
                <a:cubicBezTo>
                  <a:pt x="4585443" y="1081868"/>
                  <a:pt x="4580102" y="1083736"/>
                  <a:pt x="4569976" y="1075658"/>
                </a:cubicBezTo>
                <a:cubicBezTo>
                  <a:pt x="4559849" y="1067580"/>
                  <a:pt x="4550364" y="1059808"/>
                  <a:pt x="4541519" y="1052340"/>
                </a:cubicBezTo>
                <a:cubicBezTo>
                  <a:pt x="4532675" y="1044872"/>
                  <a:pt x="4524441" y="1038805"/>
                  <a:pt x="4516817" y="1034139"/>
                </a:cubicBezTo>
                <a:cubicBezTo>
                  <a:pt x="4505084" y="1043241"/>
                  <a:pt x="4491759" y="1050200"/>
                  <a:pt x="4476845" y="1055016"/>
                </a:cubicBezTo>
                <a:cubicBezTo>
                  <a:pt x="4461930" y="1059831"/>
                  <a:pt x="4447995" y="1061897"/>
                  <a:pt x="4435040" y="1061212"/>
                </a:cubicBezTo>
                <a:cubicBezTo>
                  <a:pt x="4422086" y="1060527"/>
                  <a:pt x="4421943" y="1057569"/>
                  <a:pt x="4434613" y="1052340"/>
                </a:cubicBezTo>
                <a:cubicBezTo>
                  <a:pt x="4447283" y="1047111"/>
                  <a:pt x="4458796" y="1042424"/>
                  <a:pt x="4469153" y="1038280"/>
                </a:cubicBezTo>
                <a:cubicBezTo>
                  <a:pt x="4479510" y="1034136"/>
                  <a:pt x="4489328" y="1029296"/>
                  <a:pt x="4498606" y="1023762"/>
                </a:cubicBezTo>
                <a:cubicBezTo>
                  <a:pt x="4487320" y="1019394"/>
                  <a:pt x="4478964" y="1015891"/>
                  <a:pt x="4473538" y="1013252"/>
                </a:cubicBezTo>
                <a:cubicBezTo>
                  <a:pt x="4468112" y="1010614"/>
                  <a:pt x="4466040" y="1007633"/>
                  <a:pt x="4467322" y="1004310"/>
                </a:cubicBezTo>
                <a:cubicBezTo>
                  <a:pt x="4468604" y="1000986"/>
                  <a:pt x="4470520" y="998585"/>
                  <a:pt x="4473070" y="997106"/>
                </a:cubicBezTo>
                <a:cubicBezTo>
                  <a:pt x="4460807" y="999657"/>
                  <a:pt x="4451454" y="1001786"/>
                  <a:pt x="4445011" y="1003496"/>
                </a:cubicBezTo>
                <a:cubicBezTo>
                  <a:pt x="4438567" y="1005205"/>
                  <a:pt x="4430991" y="1001990"/>
                  <a:pt x="4422282" y="993851"/>
                </a:cubicBezTo>
                <a:cubicBezTo>
                  <a:pt x="4413574" y="985712"/>
                  <a:pt x="4414059" y="982076"/>
                  <a:pt x="4423737" y="982945"/>
                </a:cubicBezTo>
                <a:cubicBezTo>
                  <a:pt x="4433416" y="983813"/>
                  <a:pt x="4451861" y="982239"/>
                  <a:pt x="4479073" y="978224"/>
                </a:cubicBezTo>
                <a:cubicBezTo>
                  <a:pt x="4484431" y="967738"/>
                  <a:pt x="4486259" y="958663"/>
                  <a:pt x="4484556" y="950999"/>
                </a:cubicBezTo>
                <a:cubicBezTo>
                  <a:pt x="4482854" y="943335"/>
                  <a:pt x="4485641" y="940676"/>
                  <a:pt x="4492919" y="943023"/>
                </a:cubicBezTo>
                <a:cubicBezTo>
                  <a:pt x="4496558" y="944196"/>
                  <a:pt x="4499874" y="945718"/>
                  <a:pt x="4502867" y="947588"/>
                </a:cubicBezTo>
                <a:lnTo>
                  <a:pt x="4504763" y="949164"/>
                </a:lnTo>
                <a:lnTo>
                  <a:pt x="4499237" y="929522"/>
                </a:lnTo>
                <a:cubicBezTo>
                  <a:pt x="4501367" y="922353"/>
                  <a:pt x="4502432" y="913817"/>
                  <a:pt x="4502432" y="903914"/>
                </a:cubicBezTo>
                <a:cubicBezTo>
                  <a:pt x="4498525" y="916638"/>
                  <a:pt x="4492448" y="927338"/>
                  <a:pt x="4484200" y="936013"/>
                </a:cubicBezTo>
                <a:cubicBezTo>
                  <a:pt x="4475952" y="944688"/>
                  <a:pt x="4464799" y="952572"/>
                  <a:pt x="4450739" y="959667"/>
                </a:cubicBezTo>
                <a:cubicBezTo>
                  <a:pt x="4447224" y="961440"/>
                  <a:pt x="4444375" y="962643"/>
                  <a:pt x="4442193" y="963273"/>
                </a:cubicBezTo>
                <a:lnTo>
                  <a:pt x="4441525" y="963300"/>
                </a:lnTo>
                <a:lnTo>
                  <a:pt x="4439542" y="967802"/>
                </a:lnTo>
                <a:cubicBezTo>
                  <a:pt x="4436829" y="971498"/>
                  <a:pt x="4432589" y="971275"/>
                  <a:pt x="4426820" y="967134"/>
                </a:cubicBezTo>
                <a:cubicBezTo>
                  <a:pt x="4419129" y="961613"/>
                  <a:pt x="4414164" y="955862"/>
                  <a:pt x="4411926" y="949880"/>
                </a:cubicBezTo>
                <a:lnTo>
                  <a:pt x="4411926" y="1026407"/>
                </a:lnTo>
                <a:cubicBezTo>
                  <a:pt x="4411926" y="1052384"/>
                  <a:pt x="4409891" y="1069744"/>
                  <a:pt x="4405821" y="1078487"/>
                </a:cubicBezTo>
                <a:cubicBezTo>
                  <a:pt x="4401752" y="1087229"/>
                  <a:pt x="4396193" y="1086148"/>
                  <a:pt x="4389146" y="1075241"/>
                </a:cubicBezTo>
                <a:cubicBezTo>
                  <a:pt x="4382099" y="1064335"/>
                  <a:pt x="4380071" y="1054470"/>
                  <a:pt x="4383063" y="1045646"/>
                </a:cubicBezTo>
                <a:cubicBezTo>
                  <a:pt x="4386054" y="1036822"/>
                  <a:pt x="4388183" y="1024128"/>
                  <a:pt x="4389452" y="1007565"/>
                </a:cubicBezTo>
                <a:cubicBezTo>
                  <a:pt x="4390720" y="991002"/>
                  <a:pt x="4391354" y="972621"/>
                  <a:pt x="4391354" y="952423"/>
                </a:cubicBezTo>
                <a:cubicBezTo>
                  <a:pt x="4385575" y="966205"/>
                  <a:pt x="4378192" y="978444"/>
                  <a:pt x="4369206" y="989140"/>
                </a:cubicBezTo>
                <a:cubicBezTo>
                  <a:pt x="4360219" y="999836"/>
                  <a:pt x="4348895" y="1008735"/>
                  <a:pt x="4335235" y="1015836"/>
                </a:cubicBezTo>
                <a:cubicBezTo>
                  <a:pt x="4321575" y="1022938"/>
                  <a:pt x="4320772" y="1019058"/>
                  <a:pt x="4332824" y="1004198"/>
                </a:cubicBezTo>
                <a:cubicBezTo>
                  <a:pt x="4344877" y="989337"/>
                  <a:pt x="4355732" y="974351"/>
                  <a:pt x="4365391" y="959240"/>
                </a:cubicBezTo>
                <a:cubicBezTo>
                  <a:pt x="4375049" y="944128"/>
                  <a:pt x="4382849" y="929939"/>
                  <a:pt x="4388790" y="916672"/>
                </a:cubicBezTo>
                <a:cubicBezTo>
                  <a:pt x="4378426" y="919141"/>
                  <a:pt x="4369755" y="921247"/>
                  <a:pt x="4362776" y="922990"/>
                </a:cubicBezTo>
                <a:cubicBezTo>
                  <a:pt x="4355797" y="924733"/>
                  <a:pt x="4348173" y="922037"/>
                  <a:pt x="4339905" y="914902"/>
                </a:cubicBezTo>
                <a:cubicBezTo>
                  <a:pt x="4331637" y="907767"/>
                  <a:pt x="4333367" y="903928"/>
                  <a:pt x="4345094" y="903385"/>
                </a:cubicBezTo>
                <a:cubicBezTo>
                  <a:pt x="4356821" y="902843"/>
                  <a:pt x="4372668" y="900645"/>
                  <a:pt x="4392636" y="896793"/>
                </a:cubicBezTo>
                <a:cubicBezTo>
                  <a:pt x="4392636" y="853832"/>
                  <a:pt x="4389655" y="827228"/>
                  <a:pt x="4383693" y="816979"/>
                </a:cubicBezTo>
                <a:cubicBezTo>
                  <a:pt x="4377731" y="806731"/>
                  <a:pt x="4380000" y="802950"/>
                  <a:pt x="4390500" y="805636"/>
                </a:cubicBezTo>
                <a:cubicBezTo>
                  <a:pt x="4400999" y="808321"/>
                  <a:pt x="4408897" y="811665"/>
                  <a:pt x="4414194" y="815667"/>
                </a:cubicBezTo>
                <a:cubicBezTo>
                  <a:pt x="4419491" y="819669"/>
                  <a:pt x="4420431" y="825505"/>
                  <a:pt x="4417012" y="833176"/>
                </a:cubicBezTo>
                <a:cubicBezTo>
                  <a:pt x="4413594" y="840847"/>
                  <a:pt x="4412271" y="860120"/>
                  <a:pt x="4413045" y="890994"/>
                </a:cubicBezTo>
                <a:cubicBezTo>
                  <a:pt x="4415744" y="890248"/>
                  <a:pt x="4420539" y="888996"/>
                  <a:pt x="4427430" y="887240"/>
                </a:cubicBezTo>
                <a:cubicBezTo>
                  <a:pt x="4434321" y="885483"/>
                  <a:pt x="4440059" y="887721"/>
                  <a:pt x="4444645" y="893954"/>
                </a:cubicBezTo>
                <a:cubicBezTo>
                  <a:pt x="4449229" y="900187"/>
                  <a:pt x="4448439" y="904464"/>
                  <a:pt x="4442274" y="906783"/>
                </a:cubicBezTo>
                <a:cubicBezTo>
                  <a:pt x="4436109" y="909103"/>
                  <a:pt x="4426352" y="911375"/>
                  <a:pt x="4413004" y="913600"/>
                </a:cubicBezTo>
                <a:lnTo>
                  <a:pt x="4411926" y="936288"/>
                </a:lnTo>
                <a:cubicBezTo>
                  <a:pt x="4420634" y="937753"/>
                  <a:pt x="4428346" y="940435"/>
                  <a:pt x="4435061" y="944335"/>
                </a:cubicBezTo>
                <a:cubicBezTo>
                  <a:pt x="4438418" y="946285"/>
                  <a:pt x="4440654" y="948799"/>
                  <a:pt x="4441768" y="951876"/>
                </a:cubicBezTo>
                <a:lnTo>
                  <a:pt x="4441767" y="952238"/>
                </a:lnTo>
                <a:lnTo>
                  <a:pt x="4463039" y="929715"/>
                </a:lnTo>
                <a:cubicBezTo>
                  <a:pt x="4469970" y="922797"/>
                  <a:pt x="4477567" y="913769"/>
                  <a:pt x="4485828" y="902633"/>
                </a:cubicBezTo>
                <a:cubicBezTo>
                  <a:pt x="4481284" y="904287"/>
                  <a:pt x="4476597" y="905552"/>
                  <a:pt x="4471768" y="906427"/>
                </a:cubicBezTo>
                <a:cubicBezTo>
                  <a:pt x="4466938" y="907302"/>
                  <a:pt x="4460841" y="904386"/>
                  <a:pt x="4453475" y="897678"/>
                </a:cubicBezTo>
                <a:cubicBezTo>
                  <a:pt x="4446110" y="890970"/>
                  <a:pt x="4448063" y="887341"/>
                  <a:pt x="4459335" y="886792"/>
                </a:cubicBezTo>
                <a:cubicBezTo>
                  <a:pt x="4470608" y="886243"/>
                  <a:pt x="4484973" y="884069"/>
                  <a:pt x="4502432" y="880271"/>
                </a:cubicBezTo>
                <a:cubicBezTo>
                  <a:pt x="4502432" y="841502"/>
                  <a:pt x="4499664" y="817210"/>
                  <a:pt x="4494130" y="807396"/>
                </a:cubicBezTo>
                <a:cubicBezTo>
                  <a:pt x="4489979" y="800035"/>
                  <a:pt x="4490095" y="796068"/>
                  <a:pt x="4494479" y="795494"/>
                </a:cubicBezTo>
                <a:close/>
                <a:moveTo>
                  <a:pt x="170129" y="795494"/>
                </a:moveTo>
                <a:cubicBezTo>
                  <a:pt x="171591" y="795303"/>
                  <a:pt x="173526" y="795489"/>
                  <a:pt x="175935" y="796052"/>
                </a:cubicBezTo>
                <a:cubicBezTo>
                  <a:pt x="185573" y="798304"/>
                  <a:pt x="193048" y="801427"/>
                  <a:pt x="198358" y="805422"/>
                </a:cubicBezTo>
                <a:cubicBezTo>
                  <a:pt x="203669" y="809417"/>
                  <a:pt x="204835" y="815026"/>
                  <a:pt x="201858" y="822249"/>
                </a:cubicBezTo>
                <a:cubicBezTo>
                  <a:pt x="199625" y="827667"/>
                  <a:pt x="198229" y="839038"/>
                  <a:pt x="197671" y="856363"/>
                </a:cubicBezTo>
                <a:lnTo>
                  <a:pt x="197536" y="865677"/>
                </a:lnTo>
                <a:lnTo>
                  <a:pt x="202977" y="858275"/>
                </a:lnTo>
                <a:cubicBezTo>
                  <a:pt x="213619" y="845727"/>
                  <a:pt x="218516" y="835913"/>
                  <a:pt x="217668" y="828832"/>
                </a:cubicBezTo>
                <a:cubicBezTo>
                  <a:pt x="216820" y="821751"/>
                  <a:pt x="220713" y="820052"/>
                  <a:pt x="229348" y="823735"/>
                </a:cubicBezTo>
                <a:cubicBezTo>
                  <a:pt x="237982" y="827418"/>
                  <a:pt x="244557" y="831972"/>
                  <a:pt x="249075" y="837398"/>
                </a:cubicBezTo>
                <a:cubicBezTo>
                  <a:pt x="254623" y="844438"/>
                  <a:pt x="253775" y="848538"/>
                  <a:pt x="246531" y="849698"/>
                </a:cubicBezTo>
                <a:cubicBezTo>
                  <a:pt x="239287" y="850858"/>
                  <a:pt x="227557" y="855714"/>
                  <a:pt x="211340" y="864267"/>
                </a:cubicBezTo>
                <a:cubicBezTo>
                  <a:pt x="207286" y="866405"/>
                  <a:pt x="204071" y="867884"/>
                  <a:pt x="201695" y="868704"/>
                </a:cubicBezTo>
                <a:lnTo>
                  <a:pt x="197486" y="869142"/>
                </a:lnTo>
                <a:lnTo>
                  <a:pt x="197392" y="875672"/>
                </a:lnTo>
                <a:cubicBezTo>
                  <a:pt x="212720" y="874058"/>
                  <a:pt x="225241" y="871524"/>
                  <a:pt x="234953" y="868072"/>
                </a:cubicBezTo>
                <a:cubicBezTo>
                  <a:pt x="244666" y="864620"/>
                  <a:pt x="252965" y="866770"/>
                  <a:pt x="259849" y="874522"/>
                </a:cubicBezTo>
                <a:cubicBezTo>
                  <a:pt x="266733" y="882275"/>
                  <a:pt x="263372" y="887389"/>
                  <a:pt x="249766" y="889864"/>
                </a:cubicBezTo>
                <a:cubicBezTo>
                  <a:pt x="236161" y="892340"/>
                  <a:pt x="219978" y="894541"/>
                  <a:pt x="201217" y="896467"/>
                </a:cubicBezTo>
                <a:cubicBezTo>
                  <a:pt x="218038" y="906844"/>
                  <a:pt x="233777" y="915384"/>
                  <a:pt x="248434" y="922085"/>
                </a:cubicBezTo>
                <a:cubicBezTo>
                  <a:pt x="263091" y="928786"/>
                  <a:pt x="276123" y="933859"/>
                  <a:pt x="287532" y="937305"/>
                </a:cubicBezTo>
                <a:cubicBezTo>
                  <a:pt x="298940" y="940750"/>
                  <a:pt x="300507" y="944125"/>
                  <a:pt x="292232" y="947428"/>
                </a:cubicBezTo>
                <a:cubicBezTo>
                  <a:pt x="283957" y="950731"/>
                  <a:pt x="273468" y="952817"/>
                  <a:pt x="260765" y="953685"/>
                </a:cubicBezTo>
                <a:cubicBezTo>
                  <a:pt x="248061" y="954553"/>
                  <a:pt x="237463" y="950789"/>
                  <a:pt x="228971" y="942392"/>
                </a:cubicBezTo>
                <a:lnTo>
                  <a:pt x="197392" y="905176"/>
                </a:lnTo>
                <a:cubicBezTo>
                  <a:pt x="198219" y="930136"/>
                  <a:pt x="197385" y="946380"/>
                  <a:pt x="194889" y="953909"/>
                </a:cubicBezTo>
                <a:cubicBezTo>
                  <a:pt x="193641" y="957673"/>
                  <a:pt x="191895" y="959457"/>
                  <a:pt x="189649" y="959262"/>
                </a:cubicBezTo>
                <a:lnTo>
                  <a:pt x="187166" y="958083"/>
                </a:lnTo>
                <a:lnTo>
                  <a:pt x="188612" y="966748"/>
                </a:lnTo>
                <a:cubicBezTo>
                  <a:pt x="185309" y="969949"/>
                  <a:pt x="181426" y="972784"/>
                  <a:pt x="176963" y="975253"/>
                </a:cubicBezTo>
                <a:cubicBezTo>
                  <a:pt x="217916" y="971089"/>
                  <a:pt x="246501" y="967494"/>
                  <a:pt x="262718" y="964469"/>
                </a:cubicBezTo>
                <a:cubicBezTo>
                  <a:pt x="278935" y="961444"/>
                  <a:pt x="290614" y="964320"/>
                  <a:pt x="297756" y="973096"/>
                </a:cubicBezTo>
                <a:cubicBezTo>
                  <a:pt x="304899" y="981873"/>
                  <a:pt x="302752" y="986794"/>
                  <a:pt x="291316" y="987858"/>
                </a:cubicBezTo>
                <a:cubicBezTo>
                  <a:pt x="279881" y="988923"/>
                  <a:pt x="268975" y="989456"/>
                  <a:pt x="258597" y="989456"/>
                </a:cubicBezTo>
                <a:cubicBezTo>
                  <a:pt x="248668" y="989456"/>
                  <a:pt x="237205" y="990215"/>
                  <a:pt x="224210" y="991735"/>
                </a:cubicBezTo>
                <a:cubicBezTo>
                  <a:pt x="218662" y="1004432"/>
                  <a:pt x="213127" y="1013215"/>
                  <a:pt x="207606" y="1018085"/>
                </a:cubicBezTo>
                <a:cubicBezTo>
                  <a:pt x="219394" y="1022304"/>
                  <a:pt x="231487" y="1029066"/>
                  <a:pt x="243886" y="1038371"/>
                </a:cubicBezTo>
                <a:cubicBezTo>
                  <a:pt x="256284" y="1047677"/>
                  <a:pt x="262206" y="1058237"/>
                  <a:pt x="261649" y="1070053"/>
                </a:cubicBezTo>
                <a:cubicBezTo>
                  <a:pt x="261093" y="1081868"/>
                  <a:pt x="255752" y="1083736"/>
                  <a:pt x="245626" y="1075658"/>
                </a:cubicBezTo>
                <a:cubicBezTo>
                  <a:pt x="235500" y="1067580"/>
                  <a:pt x="226014" y="1059808"/>
                  <a:pt x="217170" y="1052340"/>
                </a:cubicBezTo>
                <a:cubicBezTo>
                  <a:pt x="208325" y="1044872"/>
                  <a:pt x="200091" y="1038805"/>
                  <a:pt x="192468" y="1034139"/>
                </a:cubicBezTo>
                <a:cubicBezTo>
                  <a:pt x="180734" y="1043241"/>
                  <a:pt x="167410" y="1050200"/>
                  <a:pt x="152495" y="1055016"/>
                </a:cubicBezTo>
                <a:cubicBezTo>
                  <a:pt x="137580" y="1059831"/>
                  <a:pt x="123645" y="1061897"/>
                  <a:pt x="110691" y="1061212"/>
                </a:cubicBezTo>
                <a:cubicBezTo>
                  <a:pt x="97736" y="1060527"/>
                  <a:pt x="97594" y="1057569"/>
                  <a:pt x="110263" y="1052340"/>
                </a:cubicBezTo>
                <a:cubicBezTo>
                  <a:pt x="122933" y="1047111"/>
                  <a:pt x="134446" y="1042424"/>
                  <a:pt x="144803" y="1038280"/>
                </a:cubicBezTo>
                <a:cubicBezTo>
                  <a:pt x="155161" y="1034136"/>
                  <a:pt x="164978" y="1029296"/>
                  <a:pt x="174256" y="1023762"/>
                </a:cubicBezTo>
                <a:cubicBezTo>
                  <a:pt x="162971" y="1019394"/>
                  <a:pt x="154615" y="1015891"/>
                  <a:pt x="149188" y="1013252"/>
                </a:cubicBezTo>
                <a:cubicBezTo>
                  <a:pt x="143762" y="1010614"/>
                  <a:pt x="141690" y="1007633"/>
                  <a:pt x="142972" y="1004310"/>
                </a:cubicBezTo>
                <a:cubicBezTo>
                  <a:pt x="144254" y="1000986"/>
                  <a:pt x="146170" y="998585"/>
                  <a:pt x="148721" y="997106"/>
                </a:cubicBezTo>
                <a:cubicBezTo>
                  <a:pt x="136457" y="999657"/>
                  <a:pt x="127104" y="1001786"/>
                  <a:pt x="120661" y="1003496"/>
                </a:cubicBezTo>
                <a:cubicBezTo>
                  <a:pt x="114217" y="1005205"/>
                  <a:pt x="106641" y="1001990"/>
                  <a:pt x="97933" y="993851"/>
                </a:cubicBezTo>
                <a:cubicBezTo>
                  <a:pt x="89224" y="985712"/>
                  <a:pt x="89709" y="982076"/>
                  <a:pt x="99388" y="982945"/>
                </a:cubicBezTo>
                <a:cubicBezTo>
                  <a:pt x="109066" y="983813"/>
                  <a:pt x="127512" y="982239"/>
                  <a:pt x="154723" y="978224"/>
                </a:cubicBezTo>
                <a:cubicBezTo>
                  <a:pt x="160081" y="967738"/>
                  <a:pt x="161909" y="958663"/>
                  <a:pt x="160206" y="950999"/>
                </a:cubicBezTo>
                <a:cubicBezTo>
                  <a:pt x="158504" y="943335"/>
                  <a:pt x="161292" y="940676"/>
                  <a:pt x="168569" y="943023"/>
                </a:cubicBezTo>
                <a:cubicBezTo>
                  <a:pt x="172208" y="944196"/>
                  <a:pt x="175524" y="945718"/>
                  <a:pt x="178517" y="947588"/>
                </a:cubicBezTo>
                <a:lnTo>
                  <a:pt x="180413" y="949164"/>
                </a:lnTo>
                <a:lnTo>
                  <a:pt x="174887" y="929522"/>
                </a:lnTo>
                <a:cubicBezTo>
                  <a:pt x="177017" y="922353"/>
                  <a:pt x="178082" y="913817"/>
                  <a:pt x="178082" y="903914"/>
                </a:cubicBezTo>
                <a:cubicBezTo>
                  <a:pt x="174175" y="916638"/>
                  <a:pt x="168098" y="927338"/>
                  <a:pt x="159851" y="936013"/>
                </a:cubicBezTo>
                <a:cubicBezTo>
                  <a:pt x="151603" y="944688"/>
                  <a:pt x="140449" y="952572"/>
                  <a:pt x="126389" y="959667"/>
                </a:cubicBezTo>
                <a:cubicBezTo>
                  <a:pt x="122874" y="961440"/>
                  <a:pt x="120025" y="962643"/>
                  <a:pt x="117844" y="963273"/>
                </a:cubicBezTo>
                <a:lnTo>
                  <a:pt x="117175" y="963300"/>
                </a:lnTo>
                <a:lnTo>
                  <a:pt x="115192" y="967802"/>
                </a:lnTo>
                <a:cubicBezTo>
                  <a:pt x="112479" y="971498"/>
                  <a:pt x="108238" y="971275"/>
                  <a:pt x="102470" y="967134"/>
                </a:cubicBezTo>
                <a:cubicBezTo>
                  <a:pt x="94779" y="961613"/>
                  <a:pt x="89814" y="955862"/>
                  <a:pt x="87576" y="949880"/>
                </a:cubicBezTo>
                <a:lnTo>
                  <a:pt x="87576" y="1026407"/>
                </a:lnTo>
                <a:cubicBezTo>
                  <a:pt x="87576" y="1052384"/>
                  <a:pt x="85541" y="1069744"/>
                  <a:pt x="81472" y="1078487"/>
                </a:cubicBezTo>
                <a:cubicBezTo>
                  <a:pt x="77402" y="1087229"/>
                  <a:pt x="71844" y="1086148"/>
                  <a:pt x="64797" y="1075241"/>
                </a:cubicBezTo>
                <a:cubicBezTo>
                  <a:pt x="57750" y="1064335"/>
                  <a:pt x="55722" y="1054470"/>
                  <a:pt x="58713" y="1045646"/>
                </a:cubicBezTo>
                <a:cubicBezTo>
                  <a:pt x="61704" y="1036822"/>
                  <a:pt x="63833" y="1024128"/>
                  <a:pt x="65102" y="1007565"/>
                </a:cubicBezTo>
                <a:cubicBezTo>
                  <a:pt x="66370" y="991002"/>
                  <a:pt x="67004" y="972621"/>
                  <a:pt x="67004" y="952423"/>
                </a:cubicBezTo>
                <a:cubicBezTo>
                  <a:pt x="61225" y="966205"/>
                  <a:pt x="53843" y="978444"/>
                  <a:pt x="44856" y="989140"/>
                </a:cubicBezTo>
                <a:cubicBezTo>
                  <a:pt x="35869" y="999836"/>
                  <a:pt x="24546" y="1008735"/>
                  <a:pt x="10886" y="1015836"/>
                </a:cubicBezTo>
                <a:cubicBezTo>
                  <a:pt x="-2774" y="1022938"/>
                  <a:pt x="-3578" y="1019058"/>
                  <a:pt x="8474" y="1004198"/>
                </a:cubicBezTo>
                <a:cubicBezTo>
                  <a:pt x="20527" y="989337"/>
                  <a:pt x="31383" y="974351"/>
                  <a:pt x="41041" y="959240"/>
                </a:cubicBezTo>
                <a:cubicBezTo>
                  <a:pt x="50699" y="944128"/>
                  <a:pt x="58499" y="929939"/>
                  <a:pt x="64441" y="916672"/>
                </a:cubicBezTo>
                <a:cubicBezTo>
                  <a:pt x="54077" y="919141"/>
                  <a:pt x="45405" y="921247"/>
                  <a:pt x="38426" y="922990"/>
                </a:cubicBezTo>
                <a:cubicBezTo>
                  <a:pt x="31447" y="924733"/>
                  <a:pt x="23824" y="922037"/>
                  <a:pt x="15556" y="914902"/>
                </a:cubicBezTo>
                <a:cubicBezTo>
                  <a:pt x="7288" y="907767"/>
                  <a:pt x="9017" y="903928"/>
                  <a:pt x="20744" y="903385"/>
                </a:cubicBezTo>
                <a:cubicBezTo>
                  <a:pt x="32471" y="902843"/>
                  <a:pt x="48318" y="900645"/>
                  <a:pt x="68286" y="896793"/>
                </a:cubicBezTo>
                <a:cubicBezTo>
                  <a:pt x="68286" y="853832"/>
                  <a:pt x="65305" y="827228"/>
                  <a:pt x="59343" y="816979"/>
                </a:cubicBezTo>
                <a:cubicBezTo>
                  <a:pt x="53382" y="806731"/>
                  <a:pt x="55651" y="802950"/>
                  <a:pt x="66150" y="805636"/>
                </a:cubicBezTo>
                <a:cubicBezTo>
                  <a:pt x="76649" y="808321"/>
                  <a:pt x="84547" y="811665"/>
                  <a:pt x="89844" y="815667"/>
                </a:cubicBezTo>
                <a:cubicBezTo>
                  <a:pt x="95141" y="819669"/>
                  <a:pt x="96081" y="825505"/>
                  <a:pt x="92663" y="833176"/>
                </a:cubicBezTo>
                <a:cubicBezTo>
                  <a:pt x="89245" y="840847"/>
                  <a:pt x="87922" y="860120"/>
                  <a:pt x="88695" y="890994"/>
                </a:cubicBezTo>
                <a:cubicBezTo>
                  <a:pt x="91394" y="890248"/>
                  <a:pt x="96190" y="888996"/>
                  <a:pt x="103080" y="887240"/>
                </a:cubicBezTo>
                <a:cubicBezTo>
                  <a:pt x="109972" y="885483"/>
                  <a:pt x="115710" y="887721"/>
                  <a:pt x="120295" y="893954"/>
                </a:cubicBezTo>
                <a:cubicBezTo>
                  <a:pt x="124880" y="900187"/>
                  <a:pt x="124090" y="904464"/>
                  <a:pt x="117924" y="906783"/>
                </a:cubicBezTo>
                <a:cubicBezTo>
                  <a:pt x="111759" y="909103"/>
                  <a:pt x="102002" y="911375"/>
                  <a:pt x="88654" y="913600"/>
                </a:cubicBezTo>
                <a:lnTo>
                  <a:pt x="87576" y="936288"/>
                </a:lnTo>
                <a:cubicBezTo>
                  <a:pt x="96285" y="937753"/>
                  <a:pt x="103996" y="940435"/>
                  <a:pt x="110711" y="944335"/>
                </a:cubicBezTo>
                <a:cubicBezTo>
                  <a:pt x="114068" y="946285"/>
                  <a:pt x="116304" y="948799"/>
                  <a:pt x="117418" y="951876"/>
                </a:cubicBezTo>
                <a:lnTo>
                  <a:pt x="117417" y="952238"/>
                </a:lnTo>
                <a:lnTo>
                  <a:pt x="138689" y="929715"/>
                </a:lnTo>
                <a:cubicBezTo>
                  <a:pt x="145621" y="922797"/>
                  <a:pt x="153217" y="913769"/>
                  <a:pt x="161478" y="902633"/>
                </a:cubicBezTo>
                <a:cubicBezTo>
                  <a:pt x="156934" y="904287"/>
                  <a:pt x="152247" y="905552"/>
                  <a:pt x="147418" y="906427"/>
                </a:cubicBezTo>
                <a:cubicBezTo>
                  <a:pt x="142589" y="907302"/>
                  <a:pt x="136491" y="904386"/>
                  <a:pt x="129125" y="897678"/>
                </a:cubicBezTo>
                <a:cubicBezTo>
                  <a:pt x="121760" y="890970"/>
                  <a:pt x="123713" y="887341"/>
                  <a:pt x="134985" y="886792"/>
                </a:cubicBezTo>
                <a:cubicBezTo>
                  <a:pt x="146258" y="886243"/>
                  <a:pt x="160624" y="884069"/>
                  <a:pt x="178082" y="880271"/>
                </a:cubicBezTo>
                <a:cubicBezTo>
                  <a:pt x="178082" y="841502"/>
                  <a:pt x="175315" y="817210"/>
                  <a:pt x="169780" y="807396"/>
                </a:cubicBezTo>
                <a:cubicBezTo>
                  <a:pt x="165629" y="800035"/>
                  <a:pt x="165745" y="796068"/>
                  <a:pt x="170129" y="795494"/>
                </a:cubicBezTo>
                <a:close/>
                <a:moveTo>
                  <a:pt x="6101679" y="794704"/>
                </a:moveTo>
                <a:cubicBezTo>
                  <a:pt x="6103637" y="794516"/>
                  <a:pt x="6106147" y="794758"/>
                  <a:pt x="6109207" y="795431"/>
                </a:cubicBezTo>
                <a:cubicBezTo>
                  <a:pt x="6121449" y="798124"/>
                  <a:pt x="6130623" y="802085"/>
                  <a:pt x="6136727" y="807314"/>
                </a:cubicBezTo>
                <a:cubicBezTo>
                  <a:pt x="6142831" y="812544"/>
                  <a:pt x="6144565" y="820374"/>
                  <a:pt x="6141927" y="830806"/>
                </a:cubicBezTo>
                <a:cubicBezTo>
                  <a:pt x="6139287" y="841237"/>
                  <a:pt x="6132109" y="842763"/>
                  <a:pt x="6120388" y="835384"/>
                </a:cubicBezTo>
                <a:cubicBezTo>
                  <a:pt x="6111462" y="828235"/>
                  <a:pt x="6104307" y="819116"/>
                  <a:pt x="6098921" y="808026"/>
                </a:cubicBezTo>
                <a:cubicBezTo>
                  <a:pt x="6094882" y="799709"/>
                  <a:pt x="6095801" y="795268"/>
                  <a:pt x="6101679" y="794704"/>
                </a:cubicBezTo>
                <a:close/>
                <a:moveTo>
                  <a:pt x="7110500" y="793600"/>
                </a:moveTo>
                <a:cubicBezTo>
                  <a:pt x="7113491" y="792918"/>
                  <a:pt x="7118510" y="794248"/>
                  <a:pt x="7125557" y="797588"/>
                </a:cubicBezTo>
                <a:cubicBezTo>
                  <a:pt x="7139651" y="804269"/>
                  <a:pt x="7144483" y="810580"/>
                  <a:pt x="7140055" y="816522"/>
                </a:cubicBezTo>
                <a:cubicBezTo>
                  <a:pt x="7135626" y="822463"/>
                  <a:pt x="7132208" y="828432"/>
                  <a:pt x="7129799" y="834427"/>
                </a:cubicBezTo>
                <a:cubicBezTo>
                  <a:pt x="7127391" y="840423"/>
                  <a:pt x="7124092" y="847782"/>
                  <a:pt x="7119901" y="856505"/>
                </a:cubicBezTo>
                <a:cubicBezTo>
                  <a:pt x="7131145" y="854877"/>
                  <a:pt x="7142059" y="852794"/>
                  <a:pt x="7152639" y="850258"/>
                </a:cubicBezTo>
                <a:cubicBezTo>
                  <a:pt x="7163221" y="847721"/>
                  <a:pt x="7173323" y="844937"/>
                  <a:pt x="7182947" y="841905"/>
                </a:cubicBezTo>
                <a:cubicBezTo>
                  <a:pt x="7192571" y="838873"/>
                  <a:pt x="7201495" y="841159"/>
                  <a:pt x="7209715" y="848762"/>
                </a:cubicBezTo>
                <a:cubicBezTo>
                  <a:pt x="7217935" y="856365"/>
                  <a:pt x="7213547" y="862137"/>
                  <a:pt x="7196550" y="866078"/>
                </a:cubicBezTo>
                <a:cubicBezTo>
                  <a:pt x="7179553" y="870019"/>
                  <a:pt x="7163790" y="873247"/>
                  <a:pt x="7149262" y="875764"/>
                </a:cubicBezTo>
                <a:cubicBezTo>
                  <a:pt x="7134734" y="878280"/>
                  <a:pt x="7121942" y="880325"/>
                  <a:pt x="7110887" y="881898"/>
                </a:cubicBezTo>
                <a:cubicBezTo>
                  <a:pt x="7098678" y="906315"/>
                  <a:pt x="7085079" y="929349"/>
                  <a:pt x="7070089" y="950999"/>
                </a:cubicBezTo>
                <a:cubicBezTo>
                  <a:pt x="7070089" y="979994"/>
                  <a:pt x="7069965" y="1002687"/>
                  <a:pt x="7069717" y="1019077"/>
                </a:cubicBezTo>
                <a:lnTo>
                  <a:pt x="7069487" y="1030463"/>
                </a:lnTo>
                <a:lnTo>
                  <a:pt x="7070171" y="1029937"/>
                </a:lnTo>
                <a:cubicBezTo>
                  <a:pt x="7077130" y="1029307"/>
                  <a:pt x="7102165" y="1026149"/>
                  <a:pt x="7145274" y="1020466"/>
                </a:cubicBezTo>
                <a:lnTo>
                  <a:pt x="7145274" y="975416"/>
                </a:lnTo>
                <a:cubicBezTo>
                  <a:pt x="7125306" y="978821"/>
                  <a:pt x="7110737" y="977563"/>
                  <a:pt x="7101567" y="971641"/>
                </a:cubicBezTo>
                <a:cubicBezTo>
                  <a:pt x="7092397" y="965720"/>
                  <a:pt x="7092655" y="961868"/>
                  <a:pt x="7102341" y="960084"/>
                </a:cubicBezTo>
                <a:cubicBezTo>
                  <a:pt x="7112026" y="958300"/>
                  <a:pt x="7126337" y="955523"/>
                  <a:pt x="7145274" y="951752"/>
                </a:cubicBezTo>
                <a:cubicBezTo>
                  <a:pt x="7144447" y="921556"/>
                  <a:pt x="7142537" y="903687"/>
                  <a:pt x="7139545" y="898146"/>
                </a:cubicBezTo>
                <a:cubicBezTo>
                  <a:pt x="7136555" y="892605"/>
                  <a:pt x="7137229" y="888962"/>
                  <a:pt x="7141571" y="887219"/>
                </a:cubicBezTo>
                <a:cubicBezTo>
                  <a:pt x="7145911" y="885476"/>
                  <a:pt x="7153385" y="886765"/>
                  <a:pt x="7163993" y="891085"/>
                </a:cubicBezTo>
                <a:cubicBezTo>
                  <a:pt x="7174601" y="895406"/>
                  <a:pt x="7178610" y="900700"/>
                  <a:pt x="7176019" y="906967"/>
                </a:cubicBezTo>
                <a:cubicBezTo>
                  <a:pt x="7173428" y="913234"/>
                  <a:pt x="7171746" y="926209"/>
                  <a:pt x="7170973" y="945892"/>
                </a:cubicBezTo>
                <a:cubicBezTo>
                  <a:pt x="7180971" y="944359"/>
                  <a:pt x="7190421" y="942059"/>
                  <a:pt x="7199327" y="938994"/>
                </a:cubicBezTo>
                <a:cubicBezTo>
                  <a:pt x="7208233" y="935928"/>
                  <a:pt x="7216158" y="937668"/>
                  <a:pt x="7223103" y="944213"/>
                </a:cubicBezTo>
                <a:cubicBezTo>
                  <a:pt x="7230049" y="950758"/>
                  <a:pt x="7228139" y="956092"/>
                  <a:pt x="7217375" y="960216"/>
                </a:cubicBezTo>
                <a:cubicBezTo>
                  <a:pt x="7206611" y="964340"/>
                  <a:pt x="7191077" y="967962"/>
                  <a:pt x="7170769" y="971082"/>
                </a:cubicBezTo>
                <a:cubicBezTo>
                  <a:pt x="7170051" y="986641"/>
                  <a:pt x="7169691" y="1002078"/>
                  <a:pt x="7169691" y="1017393"/>
                </a:cubicBezTo>
                <a:cubicBezTo>
                  <a:pt x="7190052" y="1014951"/>
                  <a:pt x="7207985" y="1012638"/>
                  <a:pt x="7223490" y="1010454"/>
                </a:cubicBezTo>
                <a:cubicBezTo>
                  <a:pt x="7238995" y="1008270"/>
                  <a:pt x="7250929" y="1012523"/>
                  <a:pt x="7259291" y="1023212"/>
                </a:cubicBezTo>
                <a:cubicBezTo>
                  <a:pt x="7267654" y="1033902"/>
                  <a:pt x="7265609" y="1039033"/>
                  <a:pt x="7253157" y="1038605"/>
                </a:cubicBezTo>
                <a:cubicBezTo>
                  <a:pt x="7240704" y="1038178"/>
                  <a:pt x="7227546" y="1037540"/>
                  <a:pt x="7213683" y="1036693"/>
                </a:cubicBezTo>
                <a:cubicBezTo>
                  <a:pt x="7199819" y="1035845"/>
                  <a:pt x="7179298" y="1037337"/>
                  <a:pt x="7152121" y="1041169"/>
                </a:cubicBezTo>
                <a:cubicBezTo>
                  <a:pt x="7124943" y="1045001"/>
                  <a:pt x="7107095" y="1047979"/>
                  <a:pt x="7098576" y="1050102"/>
                </a:cubicBezTo>
                <a:cubicBezTo>
                  <a:pt x="7090057" y="1052225"/>
                  <a:pt x="7081453" y="1049552"/>
                  <a:pt x="7072765" y="1042085"/>
                </a:cubicBezTo>
                <a:lnTo>
                  <a:pt x="7069053" y="1037610"/>
                </a:lnTo>
                <a:lnTo>
                  <a:pt x="7067424" y="1056041"/>
                </a:lnTo>
                <a:cubicBezTo>
                  <a:pt x="7066308" y="1063032"/>
                  <a:pt x="7064745" y="1069456"/>
                  <a:pt x="7062733" y="1075312"/>
                </a:cubicBezTo>
                <a:cubicBezTo>
                  <a:pt x="7058713" y="1087026"/>
                  <a:pt x="7053587" y="1086755"/>
                  <a:pt x="7047361" y="1074499"/>
                </a:cubicBezTo>
                <a:cubicBezTo>
                  <a:pt x="7041135" y="1062242"/>
                  <a:pt x="7039510" y="1051550"/>
                  <a:pt x="7042487" y="1042421"/>
                </a:cubicBezTo>
                <a:cubicBezTo>
                  <a:pt x="7045465" y="1033291"/>
                  <a:pt x="7046601" y="1010956"/>
                  <a:pt x="7045896" y="975416"/>
                </a:cubicBezTo>
                <a:cubicBezTo>
                  <a:pt x="7038978" y="986702"/>
                  <a:pt x="7029038" y="997747"/>
                  <a:pt x="7016077" y="1008552"/>
                </a:cubicBezTo>
                <a:cubicBezTo>
                  <a:pt x="7003115" y="1019357"/>
                  <a:pt x="6990978" y="1026749"/>
                  <a:pt x="6979665" y="1030731"/>
                </a:cubicBezTo>
                <a:cubicBezTo>
                  <a:pt x="6968351" y="1034712"/>
                  <a:pt x="6966792" y="1032257"/>
                  <a:pt x="6974985" y="1023365"/>
                </a:cubicBezTo>
                <a:cubicBezTo>
                  <a:pt x="6983178" y="1014473"/>
                  <a:pt x="6993250" y="1004052"/>
                  <a:pt x="7005201" y="992101"/>
                </a:cubicBezTo>
                <a:cubicBezTo>
                  <a:pt x="7017152" y="980150"/>
                  <a:pt x="7030221" y="964164"/>
                  <a:pt x="7044411" y="944142"/>
                </a:cubicBezTo>
                <a:cubicBezTo>
                  <a:pt x="7044411" y="939787"/>
                  <a:pt x="7043559" y="933669"/>
                  <a:pt x="7041857" y="925788"/>
                </a:cubicBezTo>
                <a:cubicBezTo>
                  <a:pt x="7040155" y="917907"/>
                  <a:pt x="7046255" y="917798"/>
                  <a:pt x="7060160" y="925463"/>
                </a:cubicBezTo>
                <a:cubicBezTo>
                  <a:pt x="7063497" y="921447"/>
                  <a:pt x="7071867" y="907875"/>
                  <a:pt x="7085269" y="884747"/>
                </a:cubicBezTo>
                <a:cubicBezTo>
                  <a:pt x="7077265" y="887297"/>
                  <a:pt x="7069794" y="889000"/>
                  <a:pt x="7062855" y="889854"/>
                </a:cubicBezTo>
                <a:cubicBezTo>
                  <a:pt x="7055917" y="890709"/>
                  <a:pt x="7048127" y="887568"/>
                  <a:pt x="7039487" y="880433"/>
                </a:cubicBezTo>
                <a:cubicBezTo>
                  <a:pt x="7030846" y="873298"/>
                  <a:pt x="7032571" y="869456"/>
                  <a:pt x="7044665" y="868906"/>
                </a:cubicBezTo>
                <a:cubicBezTo>
                  <a:pt x="7056759" y="868357"/>
                  <a:pt x="7072667" y="866509"/>
                  <a:pt x="7092391" y="863362"/>
                </a:cubicBezTo>
                <a:cubicBezTo>
                  <a:pt x="7104667" y="831647"/>
                  <a:pt x="7109740" y="811085"/>
                  <a:pt x="7107611" y="801678"/>
                </a:cubicBezTo>
                <a:cubicBezTo>
                  <a:pt x="7106546" y="796974"/>
                  <a:pt x="7107509" y="794282"/>
                  <a:pt x="7110500" y="793600"/>
                </a:cubicBezTo>
                <a:close/>
                <a:moveTo>
                  <a:pt x="3462425" y="793600"/>
                </a:moveTo>
                <a:cubicBezTo>
                  <a:pt x="3465416" y="792918"/>
                  <a:pt x="3470436" y="794248"/>
                  <a:pt x="3477483" y="797588"/>
                </a:cubicBezTo>
                <a:cubicBezTo>
                  <a:pt x="3491576" y="804269"/>
                  <a:pt x="3496409" y="810580"/>
                  <a:pt x="3491980" y="816522"/>
                </a:cubicBezTo>
                <a:cubicBezTo>
                  <a:pt x="3487551" y="822463"/>
                  <a:pt x="3484133" y="828432"/>
                  <a:pt x="3481725" y="834427"/>
                </a:cubicBezTo>
                <a:cubicBezTo>
                  <a:pt x="3479317" y="840423"/>
                  <a:pt x="3476017" y="847782"/>
                  <a:pt x="3471826" y="856505"/>
                </a:cubicBezTo>
                <a:cubicBezTo>
                  <a:pt x="3483071" y="854877"/>
                  <a:pt x="3493985" y="852794"/>
                  <a:pt x="3504565" y="850258"/>
                </a:cubicBezTo>
                <a:cubicBezTo>
                  <a:pt x="3515146" y="847721"/>
                  <a:pt x="3525248" y="844937"/>
                  <a:pt x="3534873" y="841905"/>
                </a:cubicBezTo>
                <a:cubicBezTo>
                  <a:pt x="3544497" y="838873"/>
                  <a:pt x="3553420" y="841159"/>
                  <a:pt x="3561640" y="848762"/>
                </a:cubicBezTo>
                <a:cubicBezTo>
                  <a:pt x="3569861" y="856365"/>
                  <a:pt x="3565472" y="862137"/>
                  <a:pt x="3548475" y="866078"/>
                </a:cubicBezTo>
                <a:cubicBezTo>
                  <a:pt x="3531478" y="870019"/>
                  <a:pt x="3515716" y="873247"/>
                  <a:pt x="3501187" y="875764"/>
                </a:cubicBezTo>
                <a:cubicBezTo>
                  <a:pt x="3486659" y="878280"/>
                  <a:pt x="3473867" y="880325"/>
                  <a:pt x="3462812" y="881898"/>
                </a:cubicBezTo>
                <a:cubicBezTo>
                  <a:pt x="3450603" y="906315"/>
                  <a:pt x="3437004" y="929349"/>
                  <a:pt x="3422015" y="950999"/>
                </a:cubicBezTo>
                <a:cubicBezTo>
                  <a:pt x="3422015" y="979994"/>
                  <a:pt x="3421891" y="1002687"/>
                  <a:pt x="3421643" y="1019077"/>
                </a:cubicBezTo>
                <a:lnTo>
                  <a:pt x="3421412" y="1030463"/>
                </a:lnTo>
                <a:lnTo>
                  <a:pt x="3422096" y="1029937"/>
                </a:lnTo>
                <a:cubicBezTo>
                  <a:pt x="3429055" y="1029307"/>
                  <a:pt x="3454089" y="1026149"/>
                  <a:pt x="3497200" y="1020466"/>
                </a:cubicBezTo>
                <a:lnTo>
                  <a:pt x="3497200" y="975416"/>
                </a:lnTo>
                <a:cubicBezTo>
                  <a:pt x="3477231" y="978821"/>
                  <a:pt x="3462662" y="977563"/>
                  <a:pt x="3453493" y="971641"/>
                </a:cubicBezTo>
                <a:cubicBezTo>
                  <a:pt x="3444323" y="965720"/>
                  <a:pt x="3444580" y="961868"/>
                  <a:pt x="3454266" y="960084"/>
                </a:cubicBezTo>
                <a:cubicBezTo>
                  <a:pt x="3463951" y="958300"/>
                  <a:pt x="3478262" y="955523"/>
                  <a:pt x="3497200" y="951752"/>
                </a:cubicBezTo>
                <a:cubicBezTo>
                  <a:pt x="3496372" y="921556"/>
                  <a:pt x="3494463" y="903687"/>
                  <a:pt x="3491471" y="898146"/>
                </a:cubicBezTo>
                <a:cubicBezTo>
                  <a:pt x="3488480" y="892605"/>
                  <a:pt x="3489155" y="888962"/>
                  <a:pt x="3493496" y="887219"/>
                </a:cubicBezTo>
                <a:cubicBezTo>
                  <a:pt x="3497837" y="885476"/>
                  <a:pt x="3505311" y="886765"/>
                  <a:pt x="3515919" y="891085"/>
                </a:cubicBezTo>
                <a:cubicBezTo>
                  <a:pt x="3526527" y="895406"/>
                  <a:pt x="3530535" y="900700"/>
                  <a:pt x="3527945" y="906967"/>
                </a:cubicBezTo>
                <a:cubicBezTo>
                  <a:pt x="3525353" y="913234"/>
                  <a:pt x="3523672" y="926209"/>
                  <a:pt x="3522898" y="945892"/>
                </a:cubicBezTo>
                <a:cubicBezTo>
                  <a:pt x="3532896" y="944359"/>
                  <a:pt x="3542347" y="942059"/>
                  <a:pt x="3551253" y="938994"/>
                </a:cubicBezTo>
                <a:cubicBezTo>
                  <a:pt x="3560158" y="935928"/>
                  <a:pt x="3568084" y="937668"/>
                  <a:pt x="3575029" y="944213"/>
                </a:cubicBezTo>
                <a:cubicBezTo>
                  <a:pt x="3581974" y="950758"/>
                  <a:pt x="3580065" y="956092"/>
                  <a:pt x="3569301" y="960216"/>
                </a:cubicBezTo>
                <a:cubicBezTo>
                  <a:pt x="3558537" y="964340"/>
                  <a:pt x="3543002" y="967962"/>
                  <a:pt x="3522695" y="971082"/>
                </a:cubicBezTo>
                <a:cubicBezTo>
                  <a:pt x="3521976" y="986641"/>
                  <a:pt x="3521616" y="1002078"/>
                  <a:pt x="3521616" y="1017393"/>
                </a:cubicBezTo>
                <a:cubicBezTo>
                  <a:pt x="3541977" y="1014951"/>
                  <a:pt x="3559911" y="1012638"/>
                  <a:pt x="3575415" y="1010454"/>
                </a:cubicBezTo>
                <a:cubicBezTo>
                  <a:pt x="3590920" y="1008270"/>
                  <a:pt x="3602854" y="1012523"/>
                  <a:pt x="3611217" y="1023212"/>
                </a:cubicBezTo>
                <a:cubicBezTo>
                  <a:pt x="3619580" y="1033902"/>
                  <a:pt x="3617535" y="1039033"/>
                  <a:pt x="3605083" y="1038605"/>
                </a:cubicBezTo>
                <a:cubicBezTo>
                  <a:pt x="3592630" y="1038178"/>
                  <a:pt x="3579471" y="1037540"/>
                  <a:pt x="3565608" y="1036693"/>
                </a:cubicBezTo>
                <a:cubicBezTo>
                  <a:pt x="3551744" y="1035845"/>
                  <a:pt x="3531224" y="1037337"/>
                  <a:pt x="3504046" y="1041169"/>
                </a:cubicBezTo>
                <a:cubicBezTo>
                  <a:pt x="3476869" y="1045001"/>
                  <a:pt x="3459020" y="1047979"/>
                  <a:pt x="3450502" y="1050102"/>
                </a:cubicBezTo>
                <a:cubicBezTo>
                  <a:pt x="3441983" y="1052225"/>
                  <a:pt x="3433379" y="1049552"/>
                  <a:pt x="3424691" y="1042085"/>
                </a:cubicBezTo>
                <a:lnTo>
                  <a:pt x="3420979" y="1037610"/>
                </a:lnTo>
                <a:lnTo>
                  <a:pt x="3419349" y="1056041"/>
                </a:lnTo>
                <a:cubicBezTo>
                  <a:pt x="3418234" y="1063032"/>
                  <a:pt x="3416670" y="1069456"/>
                  <a:pt x="3414659" y="1075312"/>
                </a:cubicBezTo>
                <a:cubicBezTo>
                  <a:pt x="3410637" y="1087026"/>
                  <a:pt x="3405513" y="1086755"/>
                  <a:pt x="3399287" y="1074499"/>
                </a:cubicBezTo>
                <a:cubicBezTo>
                  <a:pt x="3393061" y="1062242"/>
                  <a:pt x="3391436" y="1051550"/>
                  <a:pt x="3394413" y="1042421"/>
                </a:cubicBezTo>
                <a:cubicBezTo>
                  <a:pt x="3397391" y="1033291"/>
                  <a:pt x="3398527" y="1010956"/>
                  <a:pt x="3397822" y="975416"/>
                </a:cubicBezTo>
                <a:cubicBezTo>
                  <a:pt x="3390903" y="986702"/>
                  <a:pt x="3380964" y="997747"/>
                  <a:pt x="3368002" y="1008552"/>
                </a:cubicBezTo>
                <a:cubicBezTo>
                  <a:pt x="3355041" y="1019357"/>
                  <a:pt x="3342903" y="1026749"/>
                  <a:pt x="3331590" y="1030731"/>
                </a:cubicBezTo>
                <a:cubicBezTo>
                  <a:pt x="3320277" y="1034712"/>
                  <a:pt x="3318717" y="1032257"/>
                  <a:pt x="3326910" y="1023365"/>
                </a:cubicBezTo>
                <a:cubicBezTo>
                  <a:pt x="3335103" y="1014473"/>
                  <a:pt x="3345175" y="1004052"/>
                  <a:pt x="3357126" y="992101"/>
                </a:cubicBezTo>
                <a:cubicBezTo>
                  <a:pt x="3369077" y="980150"/>
                  <a:pt x="3382147" y="964164"/>
                  <a:pt x="3396337" y="944142"/>
                </a:cubicBezTo>
                <a:cubicBezTo>
                  <a:pt x="3396337" y="939787"/>
                  <a:pt x="3395485" y="933669"/>
                  <a:pt x="3393783" y="925788"/>
                </a:cubicBezTo>
                <a:cubicBezTo>
                  <a:pt x="3392080" y="917907"/>
                  <a:pt x="3398181" y="917798"/>
                  <a:pt x="3412086" y="925463"/>
                </a:cubicBezTo>
                <a:cubicBezTo>
                  <a:pt x="3415422" y="921447"/>
                  <a:pt x="3423792" y="907875"/>
                  <a:pt x="3437195" y="884747"/>
                </a:cubicBezTo>
                <a:cubicBezTo>
                  <a:pt x="3429191" y="887297"/>
                  <a:pt x="3421720" y="889000"/>
                  <a:pt x="3414781" y="889854"/>
                </a:cubicBezTo>
                <a:cubicBezTo>
                  <a:pt x="3407843" y="890709"/>
                  <a:pt x="3400053" y="887568"/>
                  <a:pt x="3391412" y="880433"/>
                </a:cubicBezTo>
                <a:cubicBezTo>
                  <a:pt x="3382771" y="873298"/>
                  <a:pt x="3384497" y="869456"/>
                  <a:pt x="3396591" y="868906"/>
                </a:cubicBezTo>
                <a:cubicBezTo>
                  <a:pt x="3408684" y="868357"/>
                  <a:pt x="3424592" y="866509"/>
                  <a:pt x="3444316" y="863362"/>
                </a:cubicBezTo>
                <a:cubicBezTo>
                  <a:pt x="3456592" y="831647"/>
                  <a:pt x="3461665" y="811085"/>
                  <a:pt x="3459536" y="801678"/>
                </a:cubicBezTo>
                <a:cubicBezTo>
                  <a:pt x="3458471" y="796974"/>
                  <a:pt x="3459434" y="794282"/>
                  <a:pt x="3462425" y="793600"/>
                </a:cubicBezTo>
                <a:close/>
                <a:moveTo>
                  <a:pt x="471576" y="793600"/>
                </a:moveTo>
                <a:cubicBezTo>
                  <a:pt x="474567" y="792918"/>
                  <a:pt x="479586" y="794248"/>
                  <a:pt x="486633" y="797588"/>
                </a:cubicBezTo>
                <a:cubicBezTo>
                  <a:pt x="500727" y="804269"/>
                  <a:pt x="505560" y="810580"/>
                  <a:pt x="501130" y="816522"/>
                </a:cubicBezTo>
                <a:cubicBezTo>
                  <a:pt x="496701" y="822463"/>
                  <a:pt x="493283" y="828432"/>
                  <a:pt x="490875" y="834427"/>
                </a:cubicBezTo>
                <a:cubicBezTo>
                  <a:pt x="488467" y="840423"/>
                  <a:pt x="485168" y="847782"/>
                  <a:pt x="480976" y="856505"/>
                </a:cubicBezTo>
                <a:cubicBezTo>
                  <a:pt x="492222" y="854877"/>
                  <a:pt x="503135" y="852794"/>
                  <a:pt x="513715" y="850258"/>
                </a:cubicBezTo>
                <a:cubicBezTo>
                  <a:pt x="524296" y="847721"/>
                  <a:pt x="534399" y="844937"/>
                  <a:pt x="544023" y="841905"/>
                </a:cubicBezTo>
                <a:cubicBezTo>
                  <a:pt x="553648" y="838873"/>
                  <a:pt x="562570" y="841159"/>
                  <a:pt x="570790" y="848762"/>
                </a:cubicBezTo>
                <a:cubicBezTo>
                  <a:pt x="579011" y="856365"/>
                  <a:pt x="574622" y="862137"/>
                  <a:pt x="557625" y="866078"/>
                </a:cubicBezTo>
                <a:cubicBezTo>
                  <a:pt x="540628" y="870019"/>
                  <a:pt x="524866" y="873247"/>
                  <a:pt x="510338" y="875764"/>
                </a:cubicBezTo>
                <a:cubicBezTo>
                  <a:pt x="495810" y="878280"/>
                  <a:pt x="483018" y="880325"/>
                  <a:pt x="471962" y="881898"/>
                </a:cubicBezTo>
                <a:cubicBezTo>
                  <a:pt x="459754" y="906315"/>
                  <a:pt x="446155" y="929349"/>
                  <a:pt x="431165" y="950999"/>
                </a:cubicBezTo>
                <a:cubicBezTo>
                  <a:pt x="431165" y="979994"/>
                  <a:pt x="431041" y="1002687"/>
                  <a:pt x="430793" y="1019077"/>
                </a:cubicBezTo>
                <a:lnTo>
                  <a:pt x="430563" y="1030462"/>
                </a:lnTo>
                <a:lnTo>
                  <a:pt x="431247" y="1029937"/>
                </a:lnTo>
                <a:cubicBezTo>
                  <a:pt x="438206" y="1029307"/>
                  <a:pt x="463240" y="1026149"/>
                  <a:pt x="506349" y="1020466"/>
                </a:cubicBezTo>
                <a:lnTo>
                  <a:pt x="506349" y="975416"/>
                </a:lnTo>
                <a:cubicBezTo>
                  <a:pt x="486382" y="978821"/>
                  <a:pt x="471813" y="977563"/>
                  <a:pt x="462643" y="971641"/>
                </a:cubicBezTo>
                <a:cubicBezTo>
                  <a:pt x="453473" y="965720"/>
                  <a:pt x="453731" y="961868"/>
                  <a:pt x="463416" y="960084"/>
                </a:cubicBezTo>
                <a:cubicBezTo>
                  <a:pt x="473102" y="958300"/>
                  <a:pt x="487413" y="955523"/>
                  <a:pt x="506349" y="951752"/>
                </a:cubicBezTo>
                <a:cubicBezTo>
                  <a:pt x="505522" y="921556"/>
                  <a:pt x="503613" y="903687"/>
                  <a:pt x="500622" y="898146"/>
                </a:cubicBezTo>
                <a:cubicBezTo>
                  <a:pt x="497631" y="892605"/>
                  <a:pt x="498306" y="888962"/>
                  <a:pt x="502647" y="887219"/>
                </a:cubicBezTo>
                <a:cubicBezTo>
                  <a:pt x="506987" y="885476"/>
                  <a:pt x="514462" y="886765"/>
                  <a:pt x="525070" y="891085"/>
                </a:cubicBezTo>
                <a:cubicBezTo>
                  <a:pt x="535678" y="895406"/>
                  <a:pt x="539686" y="900700"/>
                  <a:pt x="537095" y="906967"/>
                </a:cubicBezTo>
                <a:cubicBezTo>
                  <a:pt x="534504" y="913234"/>
                  <a:pt x="532822" y="926209"/>
                  <a:pt x="532049" y="945892"/>
                </a:cubicBezTo>
                <a:cubicBezTo>
                  <a:pt x="542046" y="944359"/>
                  <a:pt x="551497" y="942059"/>
                  <a:pt x="560403" y="938994"/>
                </a:cubicBezTo>
                <a:cubicBezTo>
                  <a:pt x="569308" y="935928"/>
                  <a:pt x="577234" y="937668"/>
                  <a:pt x="584179" y="944213"/>
                </a:cubicBezTo>
                <a:cubicBezTo>
                  <a:pt x="591124" y="950758"/>
                  <a:pt x="589215" y="956092"/>
                  <a:pt x="578452" y="960216"/>
                </a:cubicBezTo>
                <a:cubicBezTo>
                  <a:pt x="567688" y="964340"/>
                  <a:pt x="552152" y="967962"/>
                  <a:pt x="531845" y="971082"/>
                </a:cubicBezTo>
                <a:cubicBezTo>
                  <a:pt x="531126" y="986641"/>
                  <a:pt x="530767" y="1002078"/>
                  <a:pt x="530767" y="1017393"/>
                </a:cubicBezTo>
                <a:cubicBezTo>
                  <a:pt x="551128" y="1014951"/>
                  <a:pt x="569061" y="1012638"/>
                  <a:pt x="584566" y="1010454"/>
                </a:cubicBezTo>
                <a:cubicBezTo>
                  <a:pt x="600071" y="1008270"/>
                  <a:pt x="612004" y="1012523"/>
                  <a:pt x="620367" y="1023212"/>
                </a:cubicBezTo>
                <a:cubicBezTo>
                  <a:pt x="628730" y="1033902"/>
                  <a:pt x="626685" y="1039033"/>
                  <a:pt x="614233" y="1038605"/>
                </a:cubicBezTo>
                <a:cubicBezTo>
                  <a:pt x="601780" y="1038178"/>
                  <a:pt x="588622" y="1037540"/>
                  <a:pt x="574758" y="1036693"/>
                </a:cubicBezTo>
                <a:cubicBezTo>
                  <a:pt x="560895" y="1035845"/>
                  <a:pt x="540374" y="1037337"/>
                  <a:pt x="513197" y="1041169"/>
                </a:cubicBezTo>
                <a:cubicBezTo>
                  <a:pt x="486019" y="1045001"/>
                  <a:pt x="468171" y="1047979"/>
                  <a:pt x="459652" y="1050102"/>
                </a:cubicBezTo>
                <a:cubicBezTo>
                  <a:pt x="451133" y="1052225"/>
                  <a:pt x="442530" y="1049552"/>
                  <a:pt x="433841" y="1042085"/>
                </a:cubicBezTo>
                <a:lnTo>
                  <a:pt x="430129" y="1037610"/>
                </a:lnTo>
                <a:lnTo>
                  <a:pt x="428500" y="1056041"/>
                </a:lnTo>
                <a:cubicBezTo>
                  <a:pt x="427384" y="1063032"/>
                  <a:pt x="425821" y="1069456"/>
                  <a:pt x="423810" y="1075312"/>
                </a:cubicBezTo>
                <a:cubicBezTo>
                  <a:pt x="419787" y="1087026"/>
                  <a:pt x="414663" y="1086755"/>
                  <a:pt x="408437" y="1074499"/>
                </a:cubicBezTo>
                <a:cubicBezTo>
                  <a:pt x="402211" y="1062242"/>
                  <a:pt x="400586" y="1051550"/>
                  <a:pt x="403563" y="1042421"/>
                </a:cubicBezTo>
                <a:cubicBezTo>
                  <a:pt x="406541" y="1033291"/>
                  <a:pt x="407678" y="1010956"/>
                  <a:pt x="406972" y="975416"/>
                </a:cubicBezTo>
                <a:cubicBezTo>
                  <a:pt x="400054" y="986702"/>
                  <a:pt x="390114" y="997747"/>
                  <a:pt x="377153" y="1008552"/>
                </a:cubicBezTo>
                <a:cubicBezTo>
                  <a:pt x="364191" y="1019357"/>
                  <a:pt x="352054" y="1026749"/>
                  <a:pt x="340741" y="1030731"/>
                </a:cubicBezTo>
                <a:cubicBezTo>
                  <a:pt x="329427" y="1034712"/>
                  <a:pt x="327867" y="1032257"/>
                  <a:pt x="336061" y="1023365"/>
                </a:cubicBezTo>
                <a:cubicBezTo>
                  <a:pt x="344254" y="1014473"/>
                  <a:pt x="354326" y="1004052"/>
                  <a:pt x="366277" y="992101"/>
                </a:cubicBezTo>
                <a:cubicBezTo>
                  <a:pt x="378228" y="980150"/>
                  <a:pt x="391298" y="964164"/>
                  <a:pt x="405487" y="944142"/>
                </a:cubicBezTo>
                <a:cubicBezTo>
                  <a:pt x="405487" y="939787"/>
                  <a:pt x="404635" y="933669"/>
                  <a:pt x="402933" y="925788"/>
                </a:cubicBezTo>
                <a:cubicBezTo>
                  <a:pt x="401230" y="917907"/>
                  <a:pt x="407331" y="917798"/>
                  <a:pt x="421236" y="925463"/>
                </a:cubicBezTo>
                <a:cubicBezTo>
                  <a:pt x="424573" y="921447"/>
                  <a:pt x="432943" y="907875"/>
                  <a:pt x="446344" y="884747"/>
                </a:cubicBezTo>
                <a:cubicBezTo>
                  <a:pt x="438341" y="887297"/>
                  <a:pt x="430870" y="889000"/>
                  <a:pt x="423932" y="889854"/>
                </a:cubicBezTo>
                <a:cubicBezTo>
                  <a:pt x="416993" y="890709"/>
                  <a:pt x="409204" y="887568"/>
                  <a:pt x="400562" y="880433"/>
                </a:cubicBezTo>
                <a:cubicBezTo>
                  <a:pt x="391921" y="873298"/>
                  <a:pt x="393648" y="869456"/>
                  <a:pt x="405741" y="868906"/>
                </a:cubicBezTo>
                <a:cubicBezTo>
                  <a:pt x="417834" y="868357"/>
                  <a:pt x="433743" y="866509"/>
                  <a:pt x="453466" y="863362"/>
                </a:cubicBezTo>
                <a:cubicBezTo>
                  <a:pt x="465743" y="831647"/>
                  <a:pt x="470816" y="811085"/>
                  <a:pt x="468686" y="801678"/>
                </a:cubicBezTo>
                <a:cubicBezTo>
                  <a:pt x="467621" y="796974"/>
                  <a:pt x="468584" y="794282"/>
                  <a:pt x="471576" y="793600"/>
                </a:cubicBezTo>
                <a:close/>
                <a:moveTo>
                  <a:pt x="5121759" y="792782"/>
                </a:moveTo>
                <a:cubicBezTo>
                  <a:pt x="5123232" y="792680"/>
                  <a:pt x="5125111" y="792908"/>
                  <a:pt x="5127395" y="793468"/>
                </a:cubicBezTo>
                <a:cubicBezTo>
                  <a:pt x="5136531" y="795706"/>
                  <a:pt x="5144643" y="799104"/>
                  <a:pt x="5151731" y="803662"/>
                </a:cubicBezTo>
                <a:cubicBezTo>
                  <a:pt x="5158819" y="808220"/>
                  <a:pt x="5160162" y="813198"/>
                  <a:pt x="5155760" y="818597"/>
                </a:cubicBezTo>
                <a:cubicBezTo>
                  <a:pt x="5151358" y="823996"/>
                  <a:pt x="5146749" y="834509"/>
                  <a:pt x="5141934" y="850136"/>
                </a:cubicBezTo>
                <a:cubicBezTo>
                  <a:pt x="5152080" y="848562"/>
                  <a:pt x="5162050" y="846253"/>
                  <a:pt x="5171845" y="843207"/>
                </a:cubicBezTo>
                <a:cubicBezTo>
                  <a:pt x="5181639" y="840162"/>
                  <a:pt x="5189530" y="841973"/>
                  <a:pt x="5195519" y="848640"/>
                </a:cubicBezTo>
                <a:cubicBezTo>
                  <a:pt x="5201508" y="855307"/>
                  <a:pt x="5198232" y="860649"/>
                  <a:pt x="5185691" y="864664"/>
                </a:cubicBezTo>
                <a:cubicBezTo>
                  <a:pt x="5173150" y="868679"/>
                  <a:pt x="5156984" y="872274"/>
                  <a:pt x="5137193" y="875448"/>
                </a:cubicBezTo>
                <a:cubicBezTo>
                  <a:pt x="5134276" y="884944"/>
                  <a:pt x="5131604" y="893530"/>
                  <a:pt x="5129176" y="901208"/>
                </a:cubicBezTo>
                <a:cubicBezTo>
                  <a:pt x="5152359" y="896949"/>
                  <a:pt x="5169396" y="894005"/>
                  <a:pt x="5180289" y="892377"/>
                </a:cubicBezTo>
                <a:cubicBezTo>
                  <a:pt x="5191182" y="890750"/>
                  <a:pt x="5200314" y="888410"/>
                  <a:pt x="5207687" y="885357"/>
                </a:cubicBezTo>
                <a:cubicBezTo>
                  <a:pt x="5215059" y="882305"/>
                  <a:pt x="5222083" y="882590"/>
                  <a:pt x="5228757" y="886212"/>
                </a:cubicBezTo>
                <a:cubicBezTo>
                  <a:pt x="5235431" y="889834"/>
                  <a:pt x="5243058" y="894724"/>
                  <a:pt x="5251637" y="900883"/>
                </a:cubicBezTo>
                <a:cubicBezTo>
                  <a:pt x="5260218" y="907041"/>
                  <a:pt x="5261530" y="913983"/>
                  <a:pt x="5255575" y="921708"/>
                </a:cubicBezTo>
                <a:cubicBezTo>
                  <a:pt x="5249620" y="929434"/>
                  <a:pt x="5246642" y="949012"/>
                  <a:pt x="5246642" y="980442"/>
                </a:cubicBezTo>
                <a:cubicBezTo>
                  <a:pt x="5246642" y="1012062"/>
                  <a:pt x="5245757" y="1034051"/>
                  <a:pt x="5243987" y="1046409"/>
                </a:cubicBezTo>
                <a:cubicBezTo>
                  <a:pt x="5242216" y="1058766"/>
                  <a:pt x="5236940" y="1070453"/>
                  <a:pt x="5228156" y="1081468"/>
                </a:cubicBezTo>
                <a:cubicBezTo>
                  <a:pt x="5219373" y="1092482"/>
                  <a:pt x="5212455" y="1092625"/>
                  <a:pt x="5207402" y="1081895"/>
                </a:cubicBezTo>
                <a:cubicBezTo>
                  <a:pt x="5202349" y="1071165"/>
                  <a:pt x="5194407" y="1059858"/>
                  <a:pt x="5183575" y="1047975"/>
                </a:cubicBezTo>
                <a:cubicBezTo>
                  <a:pt x="5172743" y="1036092"/>
                  <a:pt x="5173401" y="1032067"/>
                  <a:pt x="5185548" y="1035899"/>
                </a:cubicBezTo>
                <a:cubicBezTo>
                  <a:pt x="5197696" y="1039731"/>
                  <a:pt x="5205222" y="1041708"/>
                  <a:pt x="5208124" y="1041830"/>
                </a:cubicBezTo>
                <a:cubicBezTo>
                  <a:pt x="5211027" y="1041953"/>
                  <a:pt x="5213255" y="1038704"/>
                  <a:pt x="5214808" y="1032084"/>
                </a:cubicBezTo>
                <a:cubicBezTo>
                  <a:pt x="5216362" y="1025464"/>
                  <a:pt x="5217773" y="1013910"/>
                  <a:pt x="5219041" y="997422"/>
                </a:cubicBezTo>
                <a:cubicBezTo>
                  <a:pt x="5220309" y="980933"/>
                  <a:pt x="5221157" y="966378"/>
                  <a:pt x="5221584" y="953756"/>
                </a:cubicBezTo>
                <a:cubicBezTo>
                  <a:pt x="5222011" y="941134"/>
                  <a:pt x="5221456" y="930607"/>
                  <a:pt x="5219915" y="922176"/>
                </a:cubicBezTo>
                <a:cubicBezTo>
                  <a:pt x="5218376" y="913746"/>
                  <a:pt x="5214954" y="908805"/>
                  <a:pt x="5209650" y="907353"/>
                </a:cubicBezTo>
                <a:cubicBezTo>
                  <a:pt x="5204347" y="905902"/>
                  <a:pt x="5197367" y="906024"/>
                  <a:pt x="5188713" y="907719"/>
                </a:cubicBezTo>
                <a:cubicBezTo>
                  <a:pt x="5180058" y="909415"/>
                  <a:pt x="5169573" y="911029"/>
                  <a:pt x="5157255" y="912562"/>
                </a:cubicBezTo>
                <a:cubicBezTo>
                  <a:pt x="5165774" y="915994"/>
                  <a:pt x="5167995" y="920247"/>
                  <a:pt x="5163919" y="925320"/>
                </a:cubicBezTo>
                <a:cubicBezTo>
                  <a:pt x="5159843" y="930393"/>
                  <a:pt x="5153369" y="938526"/>
                  <a:pt x="5144497" y="949717"/>
                </a:cubicBezTo>
                <a:cubicBezTo>
                  <a:pt x="5147848" y="948998"/>
                  <a:pt x="5153142" y="947329"/>
                  <a:pt x="5160378" y="944711"/>
                </a:cubicBezTo>
                <a:cubicBezTo>
                  <a:pt x="5167616" y="942093"/>
                  <a:pt x="5173798" y="943887"/>
                  <a:pt x="5178926" y="950093"/>
                </a:cubicBezTo>
                <a:cubicBezTo>
                  <a:pt x="5184053" y="956299"/>
                  <a:pt x="5182296" y="960989"/>
                  <a:pt x="5173656" y="964164"/>
                </a:cubicBezTo>
                <a:cubicBezTo>
                  <a:pt x="5165015" y="967338"/>
                  <a:pt x="5151463" y="970709"/>
                  <a:pt x="5133001" y="974276"/>
                </a:cubicBezTo>
                <a:cubicBezTo>
                  <a:pt x="5136406" y="977410"/>
                  <a:pt x="5137681" y="980791"/>
                  <a:pt x="5136826" y="984420"/>
                </a:cubicBezTo>
                <a:cubicBezTo>
                  <a:pt x="5135972" y="988048"/>
                  <a:pt x="5135544" y="990527"/>
                  <a:pt x="5135544" y="991857"/>
                </a:cubicBezTo>
                <a:cubicBezTo>
                  <a:pt x="5147170" y="988655"/>
                  <a:pt x="5157232" y="985515"/>
                  <a:pt x="5165730" y="982436"/>
                </a:cubicBezTo>
                <a:cubicBezTo>
                  <a:pt x="5174229" y="979357"/>
                  <a:pt x="5182388" y="981473"/>
                  <a:pt x="5190208" y="988784"/>
                </a:cubicBezTo>
                <a:cubicBezTo>
                  <a:pt x="5198028" y="996096"/>
                  <a:pt x="5195533" y="1000803"/>
                  <a:pt x="5182720" y="1002906"/>
                </a:cubicBezTo>
                <a:cubicBezTo>
                  <a:pt x="5169908" y="1005008"/>
                  <a:pt x="5154183" y="1007952"/>
                  <a:pt x="5135544" y="1011736"/>
                </a:cubicBezTo>
                <a:cubicBezTo>
                  <a:pt x="5135544" y="1030009"/>
                  <a:pt x="5134866" y="1044818"/>
                  <a:pt x="5133510" y="1056165"/>
                </a:cubicBezTo>
                <a:cubicBezTo>
                  <a:pt x="5132153" y="1067512"/>
                  <a:pt x="5129172" y="1074553"/>
                  <a:pt x="5124567" y="1077286"/>
                </a:cubicBezTo>
                <a:cubicBezTo>
                  <a:pt x="5119962" y="1080019"/>
                  <a:pt x="5116360" y="1075726"/>
                  <a:pt x="5113762" y="1064406"/>
                </a:cubicBezTo>
                <a:cubicBezTo>
                  <a:pt x="5111165" y="1053086"/>
                  <a:pt x="5109866" y="1037042"/>
                  <a:pt x="5109866" y="1016274"/>
                </a:cubicBezTo>
                <a:cubicBezTo>
                  <a:pt x="5098580" y="1019638"/>
                  <a:pt x="5089291" y="1022181"/>
                  <a:pt x="5081999" y="1023904"/>
                </a:cubicBezTo>
                <a:cubicBezTo>
                  <a:pt x="5074709" y="1025627"/>
                  <a:pt x="5067316" y="1023680"/>
                  <a:pt x="5059821" y="1018064"/>
                </a:cubicBezTo>
                <a:cubicBezTo>
                  <a:pt x="5052326" y="1012449"/>
                  <a:pt x="5052696" y="1009033"/>
                  <a:pt x="5060930" y="1007819"/>
                </a:cubicBezTo>
                <a:cubicBezTo>
                  <a:pt x="5069164" y="1006605"/>
                  <a:pt x="5085476" y="1003245"/>
                  <a:pt x="5109866" y="997737"/>
                </a:cubicBezTo>
                <a:cubicBezTo>
                  <a:pt x="5109866" y="990100"/>
                  <a:pt x="5109370" y="983935"/>
                  <a:pt x="5108380" y="979241"/>
                </a:cubicBezTo>
                <a:cubicBezTo>
                  <a:pt x="5102358" y="981751"/>
                  <a:pt x="5096718" y="983229"/>
                  <a:pt x="5091461" y="983677"/>
                </a:cubicBezTo>
                <a:cubicBezTo>
                  <a:pt x="5086205" y="984125"/>
                  <a:pt x="5080084" y="982039"/>
                  <a:pt x="5073098" y="977420"/>
                </a:cubicBezTo>
                <a:cubicBezTo>
                  <a:pt x="5066112" y="972801"/>
                  <a:pt x="5067343" y="969607"/>
                  <a:pt x="5076791" y="967836"/>
                </a:cubicBezTo>
                <a:cubicBezTo>
                  <a:pt x="5086239" y="966066"/>
                  <a:pt x="5102554" y="961987"/>
                  <a:pt x="5125737" y="955597"/>
                </a:cubicBezTo>
                <a:cubicBezTo>
                  <a:pt x="5133035" y="935073"/>
                  <a:pt x="5135158" y="922098"/>
                  <a:pt x="5132106" y="916672"/>
                </a:cubicBezTo>
                <a:cubicBezTo>
                  <a:pt x="5119544" y="918802"/>
                  <a:pt x="5105785" y="921298"/>
                  <a:pt x="5090826" y="924160"/>
                </a:cubicBezTo>
                <a:lnTo>
                  <a:pt x="5089845" y="924356"/>
                </a:lnTo>
                <a:lnTo>
                  <a:pt x="5091431" y="924923"/>
                </a:lnTo>
                <a:cubicBezTo>
                  <a:pt x="5102975" y="930519"/>
                  <a:pt x="5108747" y="937108"/>
                  <a:pt x="5108747" y="944691"/>
                </a:cubicBezTo>
                <a:cubicBezTo>
                  <a:pt x="5108747" y="952165"/>
                  <a:pt x="5106403" y="957025"/>
                  <a:pt x="5101716" y="959270"/>
                </a:cubicBezTo>
                <a:cubicBezTo>
                  <a:pt x="5097030" y="961515"/>
                  <a:pt x="5092397" y="959538"/>
                  <a:pt x="5087819" y="953339"/>
                </a:cubicBezTo>
                <a:cubicBezTo>
                  <a:pt x="5083241" y="947140"/>
                  <a:pt x="5079548" y="940323"/>
                  <a:pt x="5076740" y="932889"/>
                </a:cubicBezTo>
                <a:lnTo>
                  <a:pt x="5076681" y="926987"/>
                </a:lnTo>
                <a:lnTo>
                  <a:pt x="5042352" y="933846"/>
                </a:lnTo>
                <a:cubicBezTo>
                  <a:pt x="5043153" y="958046"/>
                  <a:pt x="5043984" y="983253"/>
                  <a:pt x="5044845" y="1009468"/>
                </a:cubicBezTo>
                <a:cubicBezTo>
                  <a:pt x="5045706" y="1035682"/>
                  <a:pt x="5044350" y="1053585"/>
                  <a:pt x="5040775" y="1063175"/>
                </a:cubicBezTo>
                <a:cubicBezTo>
                  <a:pt x="5037201" y="1072766"/>
                  <a:pt x="5032287" y="1072111"/>
                  <a:pt x="5026034" y="1061212"/>
                </a:cubicBezTo>
                <a:cubicBezTo>
                  <a:pt x="5019780" y="1050312"/>
                  <a:pt x="5017719" y="1039633"/>
                  <a:pt x="5019848" y="1029174"/>
                </a:cubicBezTo>
                <a:cubicBezTo>
                  <a:pt x="5021978" y="1018716"/>
                  <a:pt x="5022622" y="1001817"/>
                  <a:pt x="5021781" y="978478"/>
                </a:cubicBezTo>
                <a:cubicBezTo>
                  <a:pt x="5020940" y="955140"/>
                  <a:pt x="5017749" y="938770"/>
                  <a:pt x="5012207" y="929369"/>
                </a:cubicBezTo>
                <a:cubicBezTo>
                  <a:pt x="5006666" y="919969"/>
                  <a:pt x="5008176" y="915268"/>
                  <a:pt x="5016735" y="915268"/>
                </a:cubicBezTo>
                <a:cubicBezTo>
                  <a:pt x="5022934" y="915268"/>
                  <a:pt x="5028530" y="915479"/>
                  <a:pt x="5033522" y="915899"/>
                </a:cubicBezTo>
                <a:cubicBezTo>
                  <a:pt x="5038514" y="916320"/>
                  <a:pt x="5062822" y="912901"/>
                  <a:pt x="5106447" y="905644"/>
                </a:cubicBezTo>
                <a:cubicBezTo>
                  <a:pt x="5109676" y="892771"/>
                  <a:pt x="5112091" y="883682"/>
                  <a:pt x="5113691" y="878378"/>
                </a:cubicBezTo>
                <a:cubicBezTo>
                  <a:pt x="5107831" y="879219"/>
                  <a:pt x="5101751" y="879423"/>
                  <a:pt x="5095449" y="878989"/>
                </a:cubicBezTo>
                <a:cubicBezTo>
                  <a:pt x="5089148" y="878555"/>
                  <a:pt x="5081677" y="875998"/>
                  <a:pt x="5073037" y="871318"/>
                </a:cubicBezTo>
                <a:cubicBezTo>
                  <a:pt x="5064396" y="866638"/>
                  <a:pt x="5064820" y="863657"/>
                  <a:pt x="5074308" y="862375"/>
                </a:cubicBezTo>
                <a:cubicBezTo>
                  <a:pt x="5083797" y="861093"/>
                  <a:pt x="5097908" y="858892"/>
                  <a:pt x="5116642" y="855772"/>
                </a:cubicBezTo>
                <a:cubicBezTo>
                  <a:pt x="5122339" y="828710"/>
                  <a:pt x="5123271" y="811000"/>
                  <a:pt x="5119439" y="802644"/>
                </a:cubicBezTo>
                <a:cubicBezTo>
                  <a:pt x="5116565" y="796377"/>
                  <a:pt x="5117339" y="793090"/>
                  <a:pt x="5121759" y="792782"/>
                </a:cubicBezTo>
                <a:close/>
                <a:moveTo>
                  <a:pt x="841959" y="790292"/>
                </a:moveTo>
                <a:cubicBezTo>
                  <a:pt x="843306" y="790169"/>
                  <a:pt x="845020" y="790390"/>
                  <a:pt x="847101" y="790955"/>
                </a:cubicBezTo>
                <a:cubicBezTo>
                  <a:pt x="855423" y="793213"/>
                  <a:pt x="863111" y="796343"/>
                  <a:pt x="870165" y="800345"/>
                </a:cubicBezTo>
                <a:cubicBezTo>
                  <a:pt x="877218" y="804347"/>
                  <a:pt x="878986" y="808837"/>
                  <a:pt x="875465" y="813815"/>
                </a:cubicBezTo>
                <a:cubicBezTo>
                  <a:pt x="871945" y="818794"/>
                  <a:pt x="868171" y="826641"/>
                  <a:pt x="864142" y="837357"/>
                </a:cubicBezTo>
                <a:cubicBezTo>
                  <a:pt x="878805" y="836584"/>
                  <a:pt x="891221" y="834902"/>
                  <a:pt x="901388" y="832311"/>
                </a:cubicBezTo>
                <a:cubicBezTo>
                  <a:pt x="911555" y="829720"/>
                  <a:pt x="920443" y="833132"/>
                  <a:pt x="928053" y="842546"/>
                </a:cubicBezTo>
                <a:cubicBezTo>
                  <a:pt x="935664" y="851960"/>
                  <a:pt x="932696" y="856454"/>
                  <a:pt x="919152" y="856026"/>
                </a:cubicBezTo>
                <a:cubicBezTo>
                  <a:pt x="905607" y="855599"/>
                  <a:pt x="885643" y="856993"/>
                  <a:pt x="859258" y="860208"/>
                </a:cubicBezTo>
                <a:cubicBezTo>
                  <a:pt x="853656" y="875401"/>
                  <a:pt x="847297" y="885632"/>
                  <a:pt x="840183" y="890902"/>
                </a:cubicBezTo>
                <a:cubicBezTo>
                  <a:pt x="833067" y="896172"/>
                  <a:pt x="830372" y="894653"/>
                  <a:pt x="832094" y="886344"/>
                </a:cubicBezTo>
                <a:cubicBezTo>
                  <a:pt x="833817" y="878036"/>
                  <a:pt x="835933" y="869846"/>
                  <a:pt x="838443" y="861775"/>
                </a:cubicBezTo>
                <a:cubicBezTo>
                  <a:pt x="823684" y="862616"/>
                  <a:pt x="808783" y="864162"/>
                  <a:pt x="793739" y="866414"/>
                </a:cubicBezTo>
                <a:cubicBezTo>
                  <a:pt x="792749" y="888009"/>
                  <a:pt x="789564" y="897217"/>
                  <a:pt x="784186" y="894036"/>
                </a:cubicBezTo>
                <a:cubicBezTo>
                  <a:pt x="778807" y="890855"/>
                  <a:pt x="774978" y="882231"/>
                  <a:pt x="772700" y="868164"/>
                </a:cubicBezTo>
                <a:cubicBezTo>
                  <a:pt x="749788" y="872410"/>
                  <a:pt x="734690" y="875384"/>
                  <a:pt x="727406" y="877086"/>
                </a:cubicBezTo>
                <a:cubicBezTo>
                  <a:pt x="720121" y="878789"/>
                  <a:pt x="711271" y="875146"/>
                  <a:pt x="700852" y="866159"/>
                </a:cubicBezTo>
                <a:cubicBezTo>
                  <a:pt x="690435" y="857173"/>
                  <a:pt x="692191" y="853113"/>
                  <a:pt x="706122" y="853981"/>
                </a:cubicBezTo>
                <a:cubicBezTo>
                  <a:pt x="720054" y="854850"/>
                  <a:pt x="741181" y="853351"/>
                  <a:pt x="769505" y="849485"/>
                </a:cubicBezTo>
                <a:cubicBezTo>
                  <a:pt x="766317" y="837697"/>
                  <a:pt x="761478" y="827838"/>
                  <a:pt x="754987" y="819909"/>
                </a:cubicBezTo>
                <a:cubicBezTo>
                  <a:pt x="748496" y="811981"/>
                  <a:pt x="750378" y="808016"/>
                  <a:pt x="760634" y="808016"/>
                </a:cubicBezTo>
                <a:cubicBezTo>
                  <a:pt x="768854" y="808016"/>
                  <a:pt x="776457" y="809278"/>
                  <a:pt x="783443" y="811801"/>
                </a:cubicBezTo>
                <a:cubicBezTo>
                  <a:pt x="790429" y="814324"/>
                  <a:pt x="793491" y="818641"/>
                  <a:pt x="792630" y="824752"/>
                </a:cubicBezTo>
                <a:cubicBezTo>
                  <a:pt x="791769" y="830863"/>
                  <a:pt x="791671" y="837622"/>
                  <a:pt x="792335" y="845029"/>
                </a:cubicBezTo>
                <a:cubicBezTo>
                  <a:pt x="808383" y="844215"/>
                  <a:pt x="824281" y="843062"/>
                  <a:pt x="840030" y="841569"/>
                </a:cubicBezTo>
                <a:cubicBezTo>
                  <a:pt x="843231" y="823040"/>
                  <a:pt x="843130" y="809407"/>
                  <a:pt x="839725" y="800671"/>
                </a:cubicBezTo>
                <a:cubicBezTo>
                  <a:pt x="837171" y="794119"/>
                  <a:pt x="837916" y="790659"/>
                  <a:pt x="841959" y="790292"/>
                </a:cubicBezTo>
                <a:close/>
                <a:moveTo>
                  <a:pt x="1803218" y="790137"/>
                </a:moveTo>
                <a:cubicBezTo>
                  <a:pt x="1804865" y="790280"/>
                  <a:pt x="1806858" y="790804"/>
                  <a:pt x="1809196" y="791708"/>
                </a:cubicBezTo>
                <a:cubicBezTo>
                  <a:pt x="1818549" y="795323"/>
                  <a:pt x="1826023" y="799684"/>
                  <a:pt x="1831619" y="804791"/>
                </a:cubicBezTo>
                <a:cubicBezTo>
                  <a:pt x="1837214" y="809898"/>
                  <a:pt x="1837533" y="814697"/>
                  <a:pt x="1832575" y="819187"/>
                </a:cubicBezTo>
                <a:cubicBezTo>
                  <a:pt x="1827617" y="823677"/>
                  <a:pt x="1819455" y="836116"/>
                  <a:pt x="1808087" y="856505"/>
                </a:cubicBezTo>
                <a:cubicBezTo>
                  <a:pt x="1827200" y="853100"/>
                  <a:pt x="1840809" y="850811"/>
                  <a:pt x="1848914" y="849637"/>
                </a:cubicBezTo>
                <a:cubicBezTo>
                  <a:pt x="1857020" y="848464"/>
                  <a:pt x="1866247" y="846551"/>
                  <a:pt x="1876597" y="843899"/>
                </a:cubicBezTo>
                <a:cubicBezTo>
                  <a:pt x="1886947" y="841247"/>
                  <a:pt x="1896843" y="844245"/>
                  <a:pt x="1906284" y="852893"/>
                </a:cubicBezTo>
                <a:cubicBezTo>
                  <a:pt x="1915726" y="861541"/>
                  <a:pt x="1910917" y="867099"/>
                  <a:pt x="1891858" y="869568"/>
                </a:cubicBezTo>
                <a:cubicBezTo>
                  <a:pt x="1872799" y="872037"/>
                  <a:pt x="1855249" y="874115"/>
                  <a:pt x="1839209" y="875804"/>
                </a:cubicBezTo>
                <a:cubicBezTo>
                  <a:pt x="1823168" y="877493"/>
                  <a:pt x="1809294" y="878724"/>
                  <a:pt x="1797588" y="879497"/>
                </a:cubicBezTo>
                <a:cubicBezTo>
                  <a:pt x="1783019" y="904593"/>
                  <a:pt x="1772401" y="921332"/>
                  <a:pt x="1765734" y="929715"/>
                </a:cubicBezTo>
                <a:cubicBezTo>
                  <a:pt x="1759066" y="938098"/>
                  <a:pt x="1756201" y="942463"/>
                  <a:pt x="1757137" y="942809"/>
                </a:cubicBezTo>
                <a:cubicBezTo>
                  <a:pt x="1758073" y="943155"/>
                  <a:pt x="1775857" y="940567"/>
                  <a:pt x="1810488" y="935046"/>
                </a:cubicBezTo>
                <a:cubicBezTo>
                  <a:pt x="1809647" y="918293"/>
                  <a:pt x="1807734" y="905912"/>
                  <a:pt x="1804750" y="897902"/>
                </a:cubicBezTo>
                <a:cubicBezTo>
                  <a:pt x="1801766" y="889892"/>
                  <a:pt x="1804204" y="887009"/>
                  <a:pt x="1812065" y="889254"/>
                </a:cubicBezTo>
                <a:cubicBezTo>
                  <a:pt x="1819926" y="891499"/>
                  <a:pt x="1827186" y="894419"/>
                  <a:pt x="1833847" y="898014"/>
                </a:cubicBezTo>
                <a:cubicBezTo>
                  <a:pt x="1840507" y="901608"/>
                  <a:pt x="1842535" y="905230"/>
                  <a:pt x="1839931" y="908879"/>
                </a:cubicBezTo>
                <a:cubicBezTo>
                  <a:pt x="1837326" y="912528"/>
                  <a:pt x="1835651" y="919758"/>
                  <a:pt x="1834905" y="930570"/>
                </a:cubicBezTo>
                <a:cubicBezTo>
                  <a:pt x="1851115" y="928969"/>
                  <a:pt x="1865630" y="926439"/>
                  <a:pt x="1878449" y="922980"/>
                </a:cubicBezTo>
                <a:cubicBezTo>
                  <a:pt x="1891268" y="919521"/>
                  <a:pt x="1901686" y="923140"/>
                  <a:pt x="1909703" y="933836"/>
                </a:cubicBezTo>
                <a:cubicBezTo>
                  <a:pt x="1917720" y="944532"/>
                  <a:pt x="1914315" y="949666"/>
                  <a:pt x="1899488" y="949239"/>
                </a:cubicBezTo>
                <a:cubicBezTo>
                  <a:pt x="1884662" y="948811"/>
                  <a:pt x="1863134" y="950171"/>
                  <a:pt x="1834905" y="953318"/>
                </a:cubicBezTo>
                <a:cubicBezTo>
                  <a:pt x="1835746" y="997337"/>
                  <a:pt x="1836167" y="1024250"/>
                  <a:pt x="1836167" y="1034058"/>
                </a:cubicBezTo>
                <a:cubicBezTo>
                  <a:pt x="1836167" y="1045520"/>
                  <a:pt x="1834783" y="1054951"/>
                  <a:pt x="1832016" y="1062351"/>
                </a:cubicBezTo>
                <a:cubicBezTo>
                  <a:pt x="1829248" y="1069751"/>
                  <a:pt x="1824284" y="1076262"/>
                  <a:pt x="1817122" y="1081885"/>
                </a:cubicBezTo>
                <a:cubicBezTo>
                  <a:pt x="1809959" y="1087507"/>
                  <a:pt x="1804842" y="1086704"/>
                  <a:pt x="1801769" y="1079474"/>
                </a:cubicBezTo>
                <a:cubicBezTo>
                  <a:pt x="1798697" y="1072243"/>
                  <a:pt x="1790656" y="1063707"/>
                  <a:pt x="1777647" y="1053866"/>
                </a:cubicBezTo>
                <a:cubicBezTo>
                  <a:pt x="1764638" y="1044025"/>
                  <a:pt x="1764119" y="1039955"/>
                  <a:pt x="1776090" y="1041658"/>
                </a:cubicBezTo>
                <a:cubicBezTo>
                  <a:pt x="1788062" y="1043360"/>
                  <a:pt x="1796601" y="1044079"/>
                  <a:pt x="1801708" y="1043814"/>
                </a:cubicBezTo>
                <a:cubicBezTo>
                  <a:pt x="1806815" y="1043550"/>
                  <a:pt x="1809770" y="1038843"/>
                  <a:pt x="1810569" y="1029693"/>
                </a:cubicBezTo>
                <a:cubicBezTo>
                  <a:pt x="1811370" y="1020543"/>
                  <a:pt x="1811770" y="996062"/>
                  <a:pt x="1811770" y="956248"/>
                </a:cubicBezTo>
                <a:cubicBezTo>
                  <a:pt x="1783121" y="961362"/>
                  <a:pt x="1764943" y="964940"/>
                  <a:pt x="1757238" y="966982"/>
                </a:cubicBezTo>
                <a:cubicBezTo>
                  <a:pt x="1749534" y="969023"/>
                  <a:pt x="1741160" y="971363"/>
                  <a:pt x="1732119" y="974002"/>
                </a:cubicBezTo>
                <a:cubicBezTo>
                  <a:pt x="1723079" y="976640"/>
                  <a:pt x="1718782" y="972452"/>
                  <a:pt x="1719229" y="961437"/>
                </a:cubicBezTo>
                <a:cubicBezTo>
                  <a:pt x="1719677" y="950422"/>
                  <a:pt x="1723800" y="942314"/>
                  <a:pt x="1731601" y="937112"/>
                </a:cubicBezTo>
                <a:cubicBezTo>
                  <a:pt x="1739401" y="931909"/>
                  <a:pt x="1752504" y="913607"/>
                  <a:pt x="1770912" y="882204"/>
                </a:cubicBezTo>
                <a:cubicBezTo>
                  <a:pt x="1756831" y="884754"/>
                  <a:pt x="1747882" y="886456"/>
                  <a:pt x="1744064" y="887311"/>
                </a:cubicBezTo>
                <a:cubicBezTo>
                  <a:pt x="1740245" y="888165"/>
                  <a:pt x="1734748" y="888593"/>
                  <a:pt x="1727572" y="888593"/>
                </a:cubicBezTo>
                <a:cubicBezTo>
                  <a:pt x="1720613" y="888593"/>
                  <a:pt x="1713539" y="884523"/>
                  <a:pt x="1706349" y="876384"/>
                </a:cubicBezTo>
                <a:cubicBezTo>
                  <a:pt x="1699160" y="868245"/>
                  <a:pt x="1700838" y="864610"/>
                  <a:pt x="1711385" y="865478"/>
                </a:cubicBezTo>
                <a:cubicBezTo>
                  <a:pt x="1721932" y="866346"/>
                  <a:pt x="1744250" y="864752"/>
                  <a:pt x="1778339" y="860696"/>
                </a:cubicBezTo>
                <a:cubicBezTo>
                  <a:pt x="1783738" y="851445"/>
                  <a:pt x="1788743" y="841006"/>
                  <a:pt x="1793356" y="829381"/>
                </a:cubicBezTo>
                <a:cubicBezTo>
                  <a:pt x="1797967" y="817756"/>
                  <a:pt x="1799422" y="807667"/>
                  <a:pt x="1797720" y="799114"/>
                </a:cubicBezTo>
                <a:cubicBezTo>
                  <a:pt x="1796444" y="792700"/>
                  <a:pt x="1798276" y="789707"/>
                  <a:pt x="1803218" y="790137"/>
                </a:cubicBezTo>
                <a:close/>
                <a:moveTo>
                  <a:pt x="4189099" y="785797"/>
                </a:moveTo>
                <a:cubicBezTo>
                  <a:pt x="4195651" y="787167"/>
                  <a:pt x="4203549" y="790941"/>
                  <a:pt x="4212794" y="797120"/>
                </a:cubicBezTo>
                <a:cubicBezTo>
                  <a:pt x="4222038" y="803299"/>
                  <a:pt x="4225168" y="807396"/>
                  <a:pt x="4222184" y="809410"/>
                </a:cubicBezTo>
                <a:cubicBezTo>
                  <a:pt x="4219200" y="811424"/>
                  <a:pt x="4215398" y="816006"/>
                  <a:pt x="4210779" y="823155"/>
                </a:cubicBezTo>
                <a:cubicBezTo>
                  <a:pt x="4206161" y="830304"/>
                  <a:pt x="4200734" y="838446"/>
                  <a:pt x="4194501" y="847582"/>
                </a:cubicBezTo>
                <a:cubicBezTo>
                  <a:pt x="4188268" y="856718"/>
                  <a:pt x="4183666" y="862249"/>
                  <a:pt x="4180695" y="864176"/>
                </a:cubicBezTo>
                <a:cubicBezTo>
                  <a:pt x="4203824" y="862548"/>
                  <a:pt x="4220146" y="860225"/>
                  <a:pt x="4229662" y="857207"/>
                </a:cubicBezTo>
                <a:cubicBezTo>
                  <a:pt x="4239178" y="854188"/>
                  <a:pt x="4247951" y="855426"/>
                  <a:pt x="4255982" y="860920"/>
                </a:cubicBezTo>
                <a:cubicBezTo>
                  <a:pt x="4264012" y="866414"/>
                  <a:pt x="4271137" y="873315"/>
                  <a:pt x="4277357" y="881624"/>
                </a:cubicBezTo>
                <a:cubicBezTo>
                  <a:pt x="4283576" y="889932"/>
                  <a:pt x="4281355" y="894856"/>
                  <a:pt x="4270693" y="896396"/>
                </a:cubicBezTo>
                <a:cubicBezTo>
                  <a:pt x="4260031" y="897936"/>
                  <a:pt x="4247235" y="902765"/>
                  <a:pt x="4232307" y="910883"/>
                </a:cubicBezTo>
                <a:cubicBezTo>
                  <a:pt x="4217379" y="919002"/>
                  <a:pt x="4211444" y="919494"/>
                  <a:pt x="4214503" y="912359"/>
                </a:cubicBezTo>
                <a:cubicBezTo>
                  <a:pt x="4217562" y="905223"/>
                  <a:pt x="4221180" y="898224"/>
                  <a:pt x="4225358" y="891360"/>
                </a:cubicBezTo>
                <a:cubicBezTo>
                  <a:pt x="4229536" y="884496"/>
                  <a:pt x="4231242" y="880403"/>
                  <a:pt x="4230476" y="879080"/>
                </a:cubicBezTo>
                <a:cubicBezTo>
                  <a:pt x="4229709" y="877758"/>
                  <a:pt x="4221991" y="877727"/>
                  <a:pt x="4207320" y="878989"/>
                </a:cubicBezTo>
                <a:cubicBezTo>
                  <a:pt x="4192650" y="880250"/>
                  <a:pt x="4174411" y="882377"/>
                  <a:pt x="4152606" y="885368"/>
                </a:cubicBezTo>
                <a:cubicBezTo>
                  <a:pt x="4130800" y="888359"/>
                  <a:pt x="4110015" y="891346"/>
                  <a:pt x="4090250" y="894331"/>
                </a:cubicBezTo>
                <a:cubicBezTo>
                  <a:pt x="4070486" y="897315"/>
                  <a:pt x="4058603" y="898380"/>
                  <a:pt x="4054601" y="897525"/>
                </a:cubicBezTo>
                <a:cubicBezTo>
                  <a:pt x="4050789" y="913030"/>
                  <a:pt x="4044665" y="925842"/>
                  <a:pt x="4036227" y="935962"/>
                </a:cubicBezTo>
                <a:cubicBezTo>
                  <a:pt x="4027790" y="946081"/>
                  <a:pt x="4021645" y="946224"/>
                  <a:pt x="4017793" y="936389"/>
                </a:cubicBezTo>
                <a:cubicBezTo>
                  <a:pt x="4013940" y="926554"/>
                  <a:pt x="4014381" y="918120"/>
                  <a:pt x="4019115" y="911087"/>
                </a:cubicBezTo>
                <a:cubicBezTo>
                  <a:pt x="4023849" y="904053"/>
                  <a:pt x="4027678" y="896803"/>
                  <a:pt x="4030601" y="889335"/>
                </a:cubicBezTo>
                <a:cubicBezTo>
                  <a:pt x="4033524" y="881868"/>
                  <a:pt x="4035712" y="875808"/>
                  <a:pt x="4037163" y="871155"/>
                </a:cubicBezTo>
                <a:cubicBezTo>
                  <a:pt x="4038615" y="866502"/>
                  <a:pt x="4041833" y="866431"/>
                  <a:pt x="4046818" y="870941"/>
                </a:cubicBezTo>
                <a:cubicBezTo>
                  <a:pt x="4051804" y="875452"/>
                  <a:pt x="4054296" y="878731"/>
                  <a:pt x="4054296" y="880779"/>
                </a:cubicBezTo>
                <a:cubicBezTo>
                  <a:pt x="4063887" y="880847"/>
                  <a:pt x="4076607" y="879809"/>
                  <a:pt x="4092458" y="877666"/>
                </a:cubicBezTo>
                <a:cubicBezTo>
                  <a:pt x="4108309" y="875523"/>
                  <a:pt x="4131624" y="872423"/>
                  <a:pt x="4162403" y="868367"/>
                </a:cubicBezTo>
                <a:cubicBezTo>
                  <a:pt x="4169443" y="855060"/>
                  <a:pt x="4175080" y="841105"/>
                  <a:pt x="4179312" y="826502"/>
                </a:cubicBezTo>
                <a:cubicBezTo>
                  <a:pt x="4183544" y="811899"/>
                  <a:pt x="4184595" y="801122"/>
                  <a:pt x="4182466" y="794170"/>
                </a:cubicBezTo>
                <a:cubicBezTo>
                  <a:pt x="4180336" y="787218"/>
                  <a:pt x="4182547" y="784427"/>
                  <a:pt x="4189099" y="785797"/>
                </a:cubicBezTo>
                <a:close/>
                <a:moveTo>
                  <a:pt x="6689396" y="612345"/>
                </a:moveTo>
                <a:cubicBezTo>
                  <a:pt x="6693163" y="611736"/>
                  <a:pt x="6697328" y="612019"/>
                  <a:pt x="6701889" y="613192"/>
                </a:cubicBezTo>
                <a:cubicBezTo>
                  <a:pt x="6711013" y="615539"/>
                  <a:pt x="6716971" y="620473"/>
                  <a:pt x="6719765" y="627995"/>
                </a:cubicBezTo>
                <a:cubicBezTo>
                  <a:pt x="6722559" y="635517"/>
                  <a:pt x="6722166" y="644927"/>
                  <a:pt x="6718585" y="656227"/>
                </a:cubicBezTo>
                <a:cubicBezTo>
                  <a:pt x="6715003" y="667527"/>
                  <a:pt x="6708499" y="678335"/>
                  <a:pt x="6699071" y="688651"/>
                </a:cubicBezTo>
                <a:cubicBezTo>
                  <a:pt x="6689643" y="698967"/>
                  <a:pt x="6680555" y="704583"/>
                  <a:pt x="6671805" y="705499"/>
                </a:cubicBezTo>
                <a:cubicBezTo>
                  <a:pt x="6663056" y="706415"/>
                  <a:pt x="6661347" y="704064"/>
                  <a:pt x="6666678" y="698448"/>
                </a:cubicBezTo>
                <a:cubicBezTo>
                  <a:pt x="6672009" y="692833"/>
                  <a:pt x="6676923" y="687166"/>
                  <a:pt x="6681419" y="681448"/>
                </a:cubicBezTo>
                <a:cubicBezTo>
                  <a:pt x="6685917" y="675730"/>
                  <a:pt x="6689827" y="668883"/>
                  <a:pt x="6693151" y="660907"/>
                </a:cubicBezTo>
                <a:cubicBezTo>
                  <a:pt x="6687168" y="660907"/>
                  <a:pt x="6682139" y="659378"/>
                  <a:pt x="6678063" y="656319"/>
                </a:cubicBezTo>
                <a:cubicBezTo>
                  <a:pt x="6673986" y="653260"/>
                  <a:pt x="6671225" y="649258"/>
                  <a:pt x="6669781" y="644314"/>
                </a:cubicBezTo>
                <a:cubicBezTo>
                  <a:pt x="6668336" y="639369"/>
                  <a:pt x="6668071" y="634750"/>
                  <a:pt x="6668987" y="630457"/>
                </a:cubicBezTo>
                <a:cubicBezTo>
                  <a:pt x="6669903" y="626164"/>
                  <a:pt x="6673335" y="621626"/>
                  <a:pt x="6679283" y="616844"/>
                </a:cubicBezTo>
                <a:cubicBezTo>
                  <a:pt x="6682257" y="614454"/>
                  <a:pt x="6685628" y="612954"/>
                  <a:pt x="6689396" y="612345"/>
                </a:cubicBezTo>
                <a:close/>
                <a:moveTo>
                  <a:pt x="3041322" y="612345"/>
                </a:moveTo>
                <a:cubicBezTo>
                  <a:pt x="3045089" y="611736"/>
                  <a:pt x="3049254" y="612019"/>
                  <a:pt x="3053815" y="613192"/>
                </a:cubicBezTo>
                <a:cubicBezTo>
                  <a:pt x="3062938" y="615539"/>
                  <a:pt x="3068896" y="620473"/>
                  <a:pt x="3071691" y="627995"/>
                </a:cubicBezTo>
                <a:cubicBezTo>
                  <a:pt x="3074485" y="635517"/>
                  <a:pt x="3074091" y="644927"/>
                  <a:pt x="3070510" y="656227"/>
                </a:cubicBezTo>
                <a:cubicBezTo>
                  <a:pt x="3066929" y="667527"/>
                  <a:pt x="3060425" y="678335"/>
                  <a:pt x="3050997" y="688651"/>
                </a:cubicBezTo>
                <a:cubicBezTo>
                  <a:pt x="3041569" y="698967"/>
                  <a:pt x="3032481" y="704583"/>
                  <a:pt x="3023731" y="705499"/>
                </a:cubicBezTo>
                <a:cubicBezTo>
                  <a:pt x="3014982" y="706415"/>
                  <a:pt x="3013272" y="704064"/>
                  <a:pt x="3018604" y="698448"/>
                </a:cubicBezTo>
                <a:cubicBezTo>
                  <a:pt x="3023935" y="692833"/>
                  <a:pt x="3028849" y="687166"/>
                  <a:pt x="3033345" y="681448"/>
                </a:cubicBezTo>
                <a:cubicBezTo>
                  <a:pt x="3037842" y="675730"/>
                  <a:pt x="3041752" y="668883"/>
                  <a:pt x="3045076" y="660907"/>
                </a:cubicBezTo>
                <a:cubicBezTo>
                  <a:pt x="3039094" y="660907"/>
                  <a:pt x="3034064" y="659378"/>
                  <a:pt x="3029988" y="656319"/>
                </a:cubicBezTo>
                <a:cubicBezTo>
                  <a:pt x="3025912" y="653260"/>
                  <a:pt x="3023151" y="649258"/>
                  <a:pt x="3021707" y="644314"/>
                </a:cubicBezTo>
                <a:cubicBezTo>
                  <a:pt x="3020262" y="639369"/>
                  <a:pt x="3019998" y="634750"/>
                  <a:pt x="3020913" y="630457"/>
                </a:cubicBezTo>
                <a:cubicBezTo>
                  <a:pt x="3021829" y="626164"/>
                  <a:pt x="3025260" y="621626"/>
                  <a:pt x="3031209" y="616844"/>
                </a:cubicBezTo>
                <a:cubicBezTo>
                  <a:pt x="3034183" y="614454"/>
                  <a:pt x="3037554" y="612954"/>
                  <a:pt x="3041322" y="612345"/>
                </a:cubicBezTo>
                <a:close/>
                <a:moveTo>
                  <a:pt x="5540095" y="597911"/>
                </a:moveTo>
                <a:cubicBezTo>
                  <a:pt x="5539973" y="597341"/>
                  <a:pt x="5536256" y="597697"/>
                  <a:pt x="5528945" y="598979"/>
                </a:cubicBezTo>
                <a:cubicBezTo>
                  <a:pt x="5521633" y="600261"/>
                  <a:pt x="5509234" y="602421"/>
                  <a:pt x="5491749" y="605460"/>
                </a:cubicBezTo>
                <a:lnTo>
                  <a:pt x="5490630" y="636490"/>
                </a:lnTo>
                <a:cubicBezTo>
                  <a:pt x="5505131" y="634889"/>
                  <a:pt x="5520094" y="632156"/>
                  <a:pt x="5535517" y="628290"/>
                </a:cubicBezTo>
                <a:cubicBezTo>
                  <a:pt x="5537837" y="617506"/>
                  <a:pt x="5539211" y="609889"/>
                  <a:pt x="5539638" y="605440"/>
                </a:cubicBezTo>
                <a:cubicBezTo>
                  <a:pt x="5540065" y="600990"/>
                  <a:pt x="5540217" y="598481"/>
                  <a:pt x="5540095" y="597911"/>
                </a:cubicBezTo>
                <a:close/>
                <a:moveTo>
                  <a:pt x="891896" y="597911"/>
                </a:moveTo>
                <a:cubicBezTo>
                  <a:pt x="891774" y="597341"/>
                  <a:pt x="888057" y="597697"/>
                  <a:pt x="880745" y="598979"/>
                </a:cubicBezTo>
                <a:cubicBezTo>
                  <a:pt x="873434" y="600261"/>
                  <a:pt x="861036" y="602421"/>
                  <a:pt x="843550" y="605460"/>
                </a:cubicBezTo>
                <a:lnTo>
                  <a:pt x="842431" y="636490"/>
                </a:lnTo>
                <a:cubicBezTo>
                  <a:pt x="856932" y="634889"/>
                  <a:pt x="871894" y="632156"/>
                  <a:pt x="887318" y="628290"/>
                </a:cubicBezTo>
                <a:cubicBezTo>
                  <a:pt x="889637" y="617506"/>
                  <a:pt x="891011" y="609889"/>
                  <a:pt x="891438" y="605440"/>
                </a:cubicBezTo>
                <a:cubicBezTo>
                  <a:pt x="891865" y="600990"/>
                  <a:pt x="892018" y="598481"/>
                  <a:pt x="891896" y="597911"/>
                </a:cubicBezTo>
                <a:close/>
                <a:moveTo>
                  <a:pt x="4189486" y="591949"/>
                </a:moveTo>
                <a:lnTo>
                  <a:pt x="4160836" y="594391"/>
                </a:lnTo>
                <a:cubicBezTo>
                  <a:pt x="4158449" y="597375"/>
                  <a:pt x="4156556" y="599905"/>
                  <a:pt x="4155159" y="601981"/>
                </a:cubicBezTo>
                <a:cubicBezTo>
                  <a:pt x="4161887" y="603839"/>
                  <a:pt x="4169436" y="605982"/>
                  <a:pt x="4177806" y="608410"/>
                </a:cubicBezTo>
                <a:cubicBezTo>
                  <a:pt x="4182323" y="603608"/>
                  <a:pt x="4186216" y="598121"/>
                  <a:pt x="4189486" y="591949"/>
                </a:cubicBezTo>
                <a:close/>
                <a:moveTo>
                  <a:pt x="4777951" y="581660"/>
                </a:moveTo>
                <a:cubicBezTo>
                  <a:pt x="4780148" y="581537"/>
                  <a:pt x="4783053" y="582030"/>
                  <a:pt x="4786665" y="583139"/>
                </a:cubicBezTo>
                <a:cubicBezTo>
                  <a:pt x="4801111" y="587574"/>
                  <a:pt x="4811564" y="592817"/>
                  <a:pt x="4818020" y="598867"/>
                </a:cubicBezTo>
                <a:cubicBezTo>
                  <a:pt x="4824477" y="604917"/>
                  <a:pt x="4826617" y="612727"/>
                  <a:pt x="4824440" y="622298"/>
                </a:cubicBezTo>
                <a:cubicBezTo>
                  <a:pt x="4822263" y="631868"/>
                  <a:pt x="4816020" y="633044"/>
                  <a:pt x="4805710" y="625828"/>
                </a:cubicBezTo>
                <a:cubicBezTo>
                  <a:pt x="4795401" y="618611"/>
                  <a:pt x="4785919" y="609801"/>
                  <a:pt x="4777264" y="599396"/>
                </a:cubicBezTo>
                <a:cubicBezTo>
                  <a:pt x="4771130" y="587941"/>
                  <a:pt x="4771358" y="582028"/>
                  <a:pt x="4777951" y="581660"/>
                </a:cubicBezTo>
                <a:close/>
                <a:moveTo>
                  <a:pt x="129752" y="581660"/>
                </a:moveTo>
                <a:cubicBezTo>
                  <a:pt x="131949" y="581537"/>
                  <a:pt x="134854" y="582030"/>
                  <a:pt x="138465" y="583139"/>
                </a:cubicBezTo>
                <a:cubicBezTo>
                  <a:pt x="152912" y="587574"/>
                  <a:pt x="163364" y="592817"/>
                  <a:pt x="169821" y="598867"/>
                </a:cubicBezTo>
                <a:cubicBezTo>
                  <a:pt x="176277" y="604917"/>
                  <a:pt x="178418" y="612727"/>
                  <a:pt x="176240" y="622298"/>
                </a:cubicBezTo>
                <a:cubicBezTo>
                  <a:pt x="174063" y="631868"/>
                  <a:pt x="167820" y="633044"/>
                  <a:pt x="157511" y="625828"/>
                </a:cubicBezTo>
                <a:cubicBezTo>
                  <a:pt x="147201" y="618611"/>
                  <a:pt x="137719" y="609801"/>
                  <a:pt x="129064" y="599396"/>
                </a:cubicBezTo>
                <a:cubicBezTo>
                  <a:pt x="122930" y="587941"/>
                  <a:pt x="123159" y="582028"/>
                  <a:pt x="129752" y="581660"/>
                </a:cubicBezTo>
                <a:close/>
                <a:moveTo>
                  <a:pt x="4785080" y="548217"/>
                </a:moveTo>
                <a:cubicBezTo>
                  <a:pt x="4788107" y="547447"/>
                  <a:pt x="4793569" y="548324"/>
                  <a:pt x="4801468" y="550847"/>
                </a:cubicBezTo>
                <a:cubicBezTo>
                  <a:pt x="4817264" y="555893"/>
                  <a:pt x="4825162" y="564039"/>
                  <a:pt x="4825162" y="575285"/>
                </a:cubicBezTo>
                <a:cubicBezTo>
                  <a:pt x="4825162" y="587249"/>
                  <a:pt x="4817898" y="589114"/>
                  <a:pt x="4803370" y="580880"/>
                </a:cubicBezTo>
                <a:cubicBezTo>
                  <a:pt x="4793685" y="572063"/>
                  <a:pt x="4786997" y="563591"/>
                  <a:pt x="4783307" y="555466"/>
                </a:cubicBezTo>
                <a:cubicBezTo>
                  <a:pt x="4781463" y="551403"/>
                  <a:pt x="4782054" y="548987"/>
                  <a:pt x="4785080" y="548217"/>
                </a:cubicBezTo>
                <a:close/>
                <a:moveTo>
                  <a:pt x="136881" y="548217"/>
                </a:moveTo>
                <a:cubicBezTo>
                  <a:pt x="139907" y="547447"/>
                  <a:pt x="145370" y="548324"/>
                  <a:pt x="153268" y="550847"/>
                </a:cubicBezTo>
                <a:cubicBezTo>
                  <a:pt x="169065" y="555893"/>
                  <a:pt x="176963" y="564039"/>
                  <a:pt x="176963" y="575285"/>
                </a:cubicBezTo>
                <a:cubicBezTo>
                  <a:pt x="176963" y="587249"/>
                  <a:pt x="169699" y="589114"/>
                  <a:pt x="155171" y="580880"/>
                </a:cubicBezTo>
                <a:cubicBezTo>
                  <a:pt x="145485" y="572063"/>
                  <a:pt x="138797" y="563591"/>
                  <a:pt x="135108" y="555466"/>
                </a:cubicBezTo>
                <a:cubicBezTo>
                  <a:pt x="133263" y="551403"/>
                  <a:pt x="133854" y="548987"/>
                  <a:pt x="136881" y="548217"/>
                </a:cubicBezTo>
                <a:close/>
                <a:moveTo>
                  <a:pt x="5810307" y="535443"/>
                </a:moveTo>
                <a:cubicBezTo>
                  <a:pt x="5812501" y="535737"/>
                  <a:pt x="5815154" y="536337"/>
                  <a:pt x="5818267" y="537245"/>
                </a:cubicBezTo>
                <a:cubicBezTo>
                  <a:pt x="5830720" y="540873"/>
                  <a:pt x="5839683" y="546371"/>
                  <a:pt x="5845157" y="553736"/>
                </a:cubicBezTo>
                <a:cubicBezTo>
                  <a:pt x="5850630" y="561102"/>
                  <a:pt x="5851980" y="570164"/>
                  <a:pt x="5849206" y="580921"/>
                </a:cubicBezTo>
                <a:cubicBezTo>
                  <a:pt x="5846432" y="591678"/>
                  <a:pt x="5837685" y="589141"/>
                  <a:pt x="5822968" y="573311"/>
                </a:cubicBezTo>
                <a:cubicBezTo>
                  <a:pt x="5811912" y="557996"/>
                  <a:pt x="5805251" y="547249"/>
                  <a:pt x="5802986" y="541070"/>
                </a:cubicBezTo>
                <a:cubicBezTo>
                  <a:pt x="5801287" y="536436"/>
                  <a:pt x="5803728" y="534560"/>
                  <a:pt x="5810307" y="535443"/>
                </a:cubicBezTo>
                <a:close/>
                <a:moveTo>
                  <a:pt x="2162233" y="535443"/>
                </a:moveTo>
                <a:cubicBezTo>
                  <a:pt x="2164426" y="535737"/>
                  <a:pt x="2167079" y="536337"/>
                  <a:pt x="2170193" y="537245"/>
                </a:cubicBezTo>
                <a:cubicBezTo>
                  <a:pt x="2182645" y="540873"/>
                  <a:pt x="2191608" y="546371"/>
                  <a:pt x="2197082" y="553736"/>
                </a:cubicBezTo>
                <a:cubicBezTo>
                  <a:pt x="2202556" y="561102"/>
                  <a:pt x="2203905" y="570164"/>
                  <a:pt x="2201131" y="580921"/>
                </a:cubicBezTo>
                <a:cubicBezTo>
                  <a:pt x="2198357" y="591678"/>
                  <a:pt x="2189611" y="589141"/>
                  <a:pt x="2174893" y="573311"/>
                </a:cubicBezTo>
                <a:cubicBezTo>
                  <a:pt x="2163837" y="557996"/>
                  <a:pt x="2157177" y="547249"/>
                  <a:pt x="2154911" y="541070"/>
                </a:cubicBezTo>
                <a:cubicBezTo>
                  <a:pt x="2153212" y="536436"/>
                  <a:pt x="2155653" y="534560"/>
                  <a:pt x="2162233" y="535443"/>
                </a:cubicBezTo>
                <a:close/>
                <a:moveTo>
                  <a:pt x="6413190" y="526837"/>
                </a:moveTo>
                <a:cubicBezTo>
                  <a:pt x="6406815" y="527651"/>
                  <a:pt x="6395643" y="529177"/>
                  <a:pt x="6379677" y="531415"/>
                </a:cubicBezTo>
                <a:cubicBezTo>
                  <a:pt x="6382173" y="553458"/>
                  <a:pt x="6383853" y="571788"/>
                  <a:pt x="6384714" y="586404"/>
                </a:cubicBezTo>
                <a:cubicBezTo>
                  <a:pt x="6385575" y="601021"/>
                  <a:pt x="6386372" y="613470"/>
                  <a:pt x="6387105" y="623752"/>
                </a:cubicBezTo>
                <a:cubicBezTo>
                  <a:pt x="6393235" y="623752"/>
                  <a:pt x="6404752" y="623013"/>
                  <a:pt x="6421655" y="621535"/>
                </a:cubicBezTo>
                <a:cubicBezTo>
                  <a:pt x="6421655" y="581789"/>
                  <a:pt x="6420821" y="557121"/>
                  <a:pt x="6419152" y="547530"/>
                </a:cubicBezTo>
                <a:cubicBezTo>
                  <a:pt x="6417483" y="537940"/>
                  <a:pt x="6415496" y="531042"/>
                  <a:pt x="6413190" y="526837"/>
                </a:cubicBezTo>
                <a:close/>
                <a:moveTo>
                  <a:pt x="2755590" y="526837"/>
                </a:moveTo>
                <a:cubicBezTo>
                  <a:pt x="2749215" y="527651"/>
                  <a:pt x="2738044" y="529177"/>
                  <a:pt x="2722078" y="531415"/>
                </a:cubicBezTo>
                <a:cubicBezTo>
                  <a:pt x="2724574" y="553458"/>
                  <a:pt x="2726253" y="571788"/>
                  <a:pt x="2727114" y="586404"/>
                </a:cubicBezTo>
                <a:cubicBezTo>
                  <a:pt x="2727975" y="601021"/>
                  <a:pt x="2728772" y="613470"/>
                  <a:pt x="2729505" y="623752"/>
                </a:cubicBezTo>
                <a:cubicBezTo>
                  <a:pt x="2735636" y="623752"/>
                  <a:pt x="2747153" y="623013"/>
                  <a:pt x="2764055" y="621535"/>
                </a:cubicBezTo>
                <a:cubicBezTo>
                  <a:pt x="2764055" y="581789"/>
                  <a:pt x="2763221" y="557121"/>
                  <a:pt x="2761553" y="547530"/>
                </a:cubicBezTo>
                <a:cubicBezTo>
                  <a:pt x="2759884" y="537940"/>
                  <a:pt x="2757896" y="531042"/>
                  <a:pt x="2755590" y="526837"/>
                </a:cubicBezTo>
                <a:close/>
                <a:moveTo>
                  <a:pt x="7152884" y="521730"/>
                </a:moveTo>
                <a:cubicBezTo>
                  <a:pt x="7148225" y="527834"/>
                  <a:pt x="7143665" y="532979"/>
                  <a:pt x="7139205" y="537166"/>
                </a:cubicBezTo>
                <a:lnTo>
                  <a:pt x="7130289" y="543767"/>
                </a:lnTo>
                <a:lnTo>
                  <a:pt x="7133920" y="542311"/>
                </a:lnTo>
                <a:cubicBezTo>
                  <a:pt x="7142520" y="541260"/>
                  <a:pt x="7148247" y="544014"/>
                  <a:pt x="7151103" y="550572"/>
                </a:cubicBezTo>
                <a:cubicBezTo>
                  <a:pt x="7153959" y="557131"/>
                  <a:pt x="7160161" y="567471"/>
                  <a:pt x="7169711" y="581592"/>
                </a:cubicBezTo>
                <a:cubicBezTo>
                  <a:pt x="7172153" y="573711"/>
                  <a:pt x="7174225" y="563666"/>
                  <a:pt x="7175927" y="551457"/>
                </a:cubicBezTo>
                <a:cubicBezTo>
                  <a:pt x="7177629" y="539249"/>
                  <a:pt x="7178183" y="530615"/>
                  <a:pt x="7177586" y="525555"/>
                </a:cubicBezTo>
                <a:cubicBezTo>
                  <a:pt x="7165730" y="525555"/>
                  <a:pt x="7157496" y="524280"/>
                  <a:pt x="7152884" y="521730"/>
                </a:cubicBezTo>
                <a:close/>
                <a:moveTo>
                  <a:pt x="3504809" y="521730"/>
                </a:moveTo>
                <a:cubicBezTo>
                  <a:pt x="3500150" y="527834"/>
                  <a:pt x="3495590" y="532979"/>
                  <a:pt x="3491130" y="537166"/>
                </a:cubicBezTo>
                <a:lnTo>
                  <a:pt x="3482215" y="543766"/>
                </a:lnTo>
                <a:lnTo>
                  <a:pt x="3485845" y="542311"/>
                </a:lnTo>
                <a:cubicBezTo>
                  <a:pt x="3494445" y="541260"/>
                  <a:pt x="3500173" y="544014"/>
                  <a:pt x="3503029" y="550572"/>
                </a:cubicBezTo>
                <a:cubicBezTo>
                  <a:pt x="3505884" y="557131"/>
                  <a:pt x="3512087" y="567471"/>
                  <a:pt x="3521637" y="581592"/>
                </a:cubicBezTo>
                <a:cubicBezTo>
                  <a:pt x="3524079" y="573711"/>
                  <a:pt x="3526150" y="563666"/>
                  <a:pt x="3527853" y="551457"/>
                </a:cubicBezTo>
                <a:cubicBezTo>
                  <a:pt x="3529555" y="539249"/>
                  <a:pt x="3530108" y="530615"/>
                  <a:pt x="3529512" y="525555"/>
                </a:cubicBezTo>
                <a:cubicBezTo>
                  <a:pt x="3517655" y="525555"/>
                  <a:pt x="3509421" y="524280"/>
                  <a:pt x="3504809" y="521730"/>
                </a:cubicBezTo>
                <a:close/>
                <a:moveTo>
                  <a:pt x="6476309" y="520448"/>
                </a:moveTo>
                <a:cubicBezTo>
                  <a:pt x="6460153" y="522116"/>
                  <a:pt x="6446669" y="523547"/>
                  <a:pt x="6435857" y="524741"/>
                </a:cubicBezTo>
                <a:cubicBezTo>
                  <a:pt x="6438313" y="525650"/>
                  <a:pt x="6439777" y="527037"/>
                  <a:pt x="6440253" y="528902"/>
                </a:cubicBezTo>
                <a:cubicBezTo>
                  <a:pt x="6440727" y="530767"/>
                  <a:pt x="6440965" y="534711"/>
                  <a:pt x="6440965" y="540734"/>
                </a:cubicBezTo>
                <a:cubicBezTo>
                  <a:pt x="6446133" y="540816"/>
                  <a:pt x="6452352" y="539557"/>
                  <a:pt x="6459623" y="536960"/>
                </a:cubicBezTo>
                <a:cubicBezTo>
                  <a:pt x="6466894" y="534362"/>
                  <a:pt x="6472625" y="536295"/>
                  <a:pt x="6476817" y="542759"/>
                </a:cubicBezTo>
                <a:cubicBezTo>
                  <a:pt x="6481009" y="549223"/>
                  <a:pt x="6478265" y="553506"/>
                  <a:pt x="6468587" y="555608"/>
                </a:cubicBezTo>
                <a:cubicBezTo>
                  <a:pt x="6458907" y="557711"/>
                  <a:pt x="6449700" y="558762"/>
                  <a:pt x="6440965" y="558762"/>
                </a:cubicBezTo>
                <a:lnTo>
                  <a:pt x="6440965" y="576485"/>
                </a:lnTo>
                <a:cubicBezTo>
                  <a:pt x="6446092" y="576580"/>
                  <a:pt x="6451861" y="575539"/>
                  <a:pt x="6458271" y="573362"/>
                </a:cubicBezTo>
                <a:cubicBezTo>
                  <a:pt x="6464680" y="571184"/>
                  <a:pt x="6469993" y="573036"/>
                  <a:pt x="6474213" y="578917"/>
                </a:cubicBezTo>
                <a:cubicBezTo>
                  <a:pt x="6478431" y="584797"/>
                  <a:pt x="6476386" y="589080"/>
                  <a:pt x="6468078" y="591766"/>
                </a:cubicBezTo>
                <a:cubicBezTo>
                  <a:pt x="6459769" y="594452"/>
                  <a:pt x="6450731" y="595795"/>
                  <a:pt x="6440965" y="595795"/>
                </a:cubicBezTo>
                <a:lnTo>
                  <a:pt x="6440965" y="618625"/>
                </a:lnTo>
                <a:lnTo>
                  <a:pt x="6475474" y="615247"/>
                </a:lnTo>
                <a:cubicBezTo>
                  <a:pt x="6477047" y="598603"/>
                  <a:pt x="6478049" y="580239"/>
                  <a:pt x="6478475" y="560156"/>
                </a:cubicBezTo>
                <a:cubicBezTo>
                  <a:pt x="6478903" y="540073"/>
                  <a:pt x="6478181" y="526837"/>
                  <a:pt x="6476309" y="520448"/>
                </a:cubicBezTo>
                <a:close/>
                <a:moveTo>
                  <a:pt x="2818709" y="520448"/>
                </a:moveTo>
                <a:cubicBezTo>
                  <a:pt x="2802553" y="522116"/>
                  <a:pt x="2789069" y="523547"/>
                  <a:pt x="2778258" y="524741"/>
                </a:cubicBezTo>
                <a:cubicBezTo>
                  <a:pt x="2780713" y="525650"/>
                  <a:pt x="2782178" y="527037"/>
                  <a:pt x="2782653" y="528902"/>
                </a:cubicBezTo>
                <a:cubicBezTo>
                  <a:pt x="2783127" y="530767"/>
                  <a:pt x="2783365" y="534711"/>
                  <a:pt x="2783365" y="540734"/>
                </a:cubicBezTo>
                <a:cubicBezTo>
                  <a:pt x="2788533" y="540816"/>
                  <a:pt x="2794753" y="539557"/>
                  <a:pt x="2802024" y="536960"/>
                </a:cubicBezTo>
                <a:cubicBezTo>
                  <a:pt x="2809295" y="534362"/>
                  <a:pt x="2815026" y="536295"/>
                  <a:pt x="2819217" y="542759"/>
                </a:cubicBezTo>
                <a:cubicBezTo>
                  <a:pt x="2823409" y="549223"/>
                  <a:pt x="2820665" y="553506"/>
                  <a:pt x="2810987" y="555608"/>
                </a:cubicBezTo>
                <a:cubicBezTo>
                  <a:pt x="2801308" y="557711"/>
                  <a:pt x="2792101" y="558762"/>
                  <a:pt x="2783365" y="558762"/>
                </a:cubicBezTo>
                <a:lnTo>
                  <a:pt x="2783365" y="576485"/>
                </a:lnTo>
                <a:cubicBezTo>
                  <a:pt x="2788493" y="576580"/>
                  <a:pt x="2794261" y="575539"/>
                  <a:pt x="2800671" y="573362"/>
                </a:cubicBezTo>
                <a:cubicBezTo>
                  <a:pt x="2807080" y="571184"/>
                  <a:pt x="2812394" y="573036"/>
                  <a:pt x="2816613" y="578917"/>
                </a:cubicBezTo>
                <a:cubicBezTo>
                  <a:pt x="2820832" y="584797"/>
                  <a:pt x="2818787" y="589080"/>
                  <a:pt x="2810478" y="591766"/>
                </a:cubicBezTo>
                <a:cubicBezTo>
                  <a:pt x="2802169" y="594452"/>
                  <a:pt x="2793132" y="595795"/>
                  <a:pt x="2783365" y="595795"/>
                </a:cubicBezTo>
                <a:lnTo>
                  <a:pt x="2783365" y="618625"/>
                </a:lnTo>
                <a:lnTo>
                  <a:pt x="2817874" y="615247"/>
                </a:lnTo>
                <a:cubicBezTo>
                  <a:pt x="2819448" y="598603"/>
                  <a:pt x="2820448" y="580239"/>
                  <a:pt x="2820876" y="560156"/>
                </a:cubicBezTo>
                <a:cubicBezTo>
                  <a:pt x="2821303" y="540073"/>
                  <a:pt x="2820581" y="526837"/>
                  <a:pt x="2818709" y="520448"/>
                </a:cubicBezTo>
                <a:close/>
                <a:moveTo>
                  <a:pt x="5526259" y="514191"/>
                </a:moveTo>
                <a:cubicBezTo>
                  <a:pt x="5525431" y="513262"/>
                  <a:pt x="5513982" y="515517"/>
                  <a:pt x="5491912" y="520956"/>
                </a:cubicBezTo>
                <a:lnTo>
                  <a:pt x="5491912" y="549667"/>
                </a:lnTo>
                <a:cubicBezTo>
                  <a:pt x="5498586" y="547266"/>
                  <a:pt x="5509655" y="544519"/>
                  <a:pt x="5525120" y="541426"/>
                </a:cubicBezTo>
                <a:cubicBezTo>
                  <a:pt x="5525865" y="534101"/>
                  <a:pt x="5526449" y="527963"/>
                  <a:pt x="5526869" y="523012"/>
                </a:cubicBezTo>
                <a:cubicBezTo>
                  <a:pt x="5527290" y="518060"/>
                  <a:pt x="5527086" y="515120"/>
                  <a:pt x="5526259" y="514191"/>
                </a:cubicBezTo>
                <a:close/>
                <a:moveTo>
                  <a:pt x="878060" y="514191"/>
                </a:moveTo>
                <a:cubicBezTo>
                  <a:pt x="877232" y="513262"/>
                  <a:pt x="865783" y="515517"/>
                  <a:pt x="843713" y="520956"/>
                </a:cubicBezTo>
                <a:lnTo>
                  <a:pt x="843713" y="549667"/>
                </a:lnTo>
                <a:cubicBezTo>
                  <a:pt x="850387" y="547266"/>
                  <a:pt x="861456" y="544519"/>
                  <a:pt x="876920" y="541426"/>
                </a:cubicBezTo>
                <a:cubicBezTo>
                  <a:pt x="877666" y="534101"/>
                  <a:pt x="878250" y="527963"/>
                  <a:pt x="878670" y="523012"/>
                </a:cubicBezTo>
                <a:cubicBezTo>
                  <a:pt x="879090" y="518060"/>
                  <a:pt x="878887" y="515120"/>
                  <a:pt x="878060" y="514191"/>
                </a:cubicBezTo>
                <a:close/>
                <a:moveTo>
                  <a:pt x="6543496" y="513031"/>
                </a:moveTo>
                <a:cubicBezTo>
                  <a:pt x="6539603" y="512020"/>
                  <a:pt x="6525000" y="513299"/>
                  <a:pt x="6499687" y="516867"/>
                </a:cubicBezTo>
                <a:cubicBezTo>
                  <a:pt x="6508207" y="523432"/>
                  <a:pt x="6511161" y="529062"/>
                  <a:pt x="6508549" y="533755"/>
                </a:cubicBezTo>
                <a:cubicBezTo>
                  <a:pt x="6505938" y="538449"/>
                  <a:pt x="6503791" y="546900"/>
                  <a:pt x="6502109" y="559108"/>
                </a:cubicBezTo>
                <a:cubicBezTo>
                  <a:pt x="6500427" y="571317"/>
                  <a:pt x="6498772" y="589026"/>
                  <a:pt x="6497145" y="612236"/>
                </a:cubicBezTo>
                <a:cubicBezTo>
                  <a:pt x="6510085" y="610527"/>
                  <a:pt x="6519327" y="610638"/>
                  <a:pt x="6524868" y="612571"/>
                </a:cubicBezTo>
                <a:cubicBezTo>
                  <a:pt x="6530409" y="614504"/>
                  <a:pt x="6533713" y="617272"/>
                  <a:pt x="6534777" y="620873"/>
                </a:cubicBezTo>
                <a:cubicBezTo>
                  <a:pt x="6535842" y="624475"/>
                  <a:pt x="6537897" y="619466"/>
                  <a:pt x="6540943" y="605847"/>
                </a:cubicBezTo>
                <a:cubicBezTo>
                  <a:pt x="6543988" y="592227"/>
                  <a:pt x="6546147" y="578157"/>
                  <a:pt x="6547423" y="563636"/>
                </a:cubicBezTo>
                <a:cubicBezTo>
                  <a:pt x="6548698" y="549114"/>
                  <a:pt x="6549336" y="536821"/>
                  <a:pt x="6549336" y="526755"/>
                </a:cubicBezTo>
                <a:cubicBezTo>
                  <a:pt x="6549336" y="518616"/>
                  <a:pt x="6547389" y="514042"/>
                  <a:pt x="6543496" y="513031"/>
                </a:cubicBezTo>
                <a:close/>
                <a:moveTo>
                  <a:pt x="2885897" y="513031"/>
                </a:moveTo>
                <a:cubicBezTo>
                  <a:pt x="2882003" y="512020"/>
                  <a:pt x="2867401" y="513299"/>
                  <a:pt x="2842088" y="516867"/>
                </a:cubicBezTo>
                <a:cubicBezTo>
                  <a:pt x="2850607" y="523432"/>
                  <a:pt x="2853561" y="529062"/>
                  <a:pt x="2850950" y="533755"/>
                </a:cubicBezTo>
                <a:cubicBezTo>
                  <a:pt x="2848338" y="538449"/>
                  <a:pt x="2846191" y="546900"/>
                  <a:pt x="2844510" y="559108"/>
                </a:cubicBezTo>
                <a:cubicBezTo>
                  <a:pt x="2842827" y="571317"/>
                  <a:pt x="2841172" y="589026"/>
                  <a:pt x="2839545" y="612236"/>
                </a:cubicBezTo>
                <a:cubicBezTo>
                  <a:pt x="2852486" y="610527"/>
                  <a:pt x="2861727" y="610638"/>
                  <a:pt x="2867268" y="612571"/>
                </a:cubicBezTo>
                <a:cubicBezTo>
                  <a:pt x="2872810" y="614504"/>
                  <a:pt x="2876113" y="617272"/>
                  <a:pt x="2877178" y="620873"/>
                </a:cubicBezTo>
                <a:cubicBezTo>
                  <a:pt x="2878242" y="624475"/>
                  <a:pt x="2880298" y="619466"/>
                  <a:pt x="2883343" y="605847"/>
                </a:cubicBezTo>
                <a:cubicBezTo>
                  <a:pt x="2886388" y="592227"/>
                  <a:pt x="2888549" y="578157"/>
                  <a:pt x="2889824" y="563636"/>
                </a:cubicBezTo>
                <a:cubicBezTo>
                  <a:pt x="2891099" y="549114"/>
                  <a:pt x="2891737" y="536821"/>
                  <a:pt x="2891737" y="526755"/>
                </a:cubicBezTo>
                <a:cubicBezTo>
                  <a:pt x="2891737" y="518616"/>
                  <a:pt x="2889790" y="514042"/>
                  <a:pt x="2885897" y="513031"/>
                </a:cubicBezTo>
                <a:close/>
                <a:moveTo>
                  <a:pt x="6201077" y="510243"/>
                </a:moveTo>
                <a:cubicBezTo>
                  <a:pt x="6189159" y="511091"/>
                  <a:pt x="6171867" y="512682"/>
                  <a:pt x="6149201" y="515015"/>
                </a:cubicBezTo>
                <a:cubicBezTo>
                  <a:pt x="6146989" y="528797"/>
                  <a:pt x="6146593" y="537435"/>
                  <a:pt x="6148011" y="540928"/>
                </a:cubicBezTo>
                <a:cubicBezTo>
                  <a:pt x="6149427" y="544421"/>
                  <a:pt x="6154219" y="546557"/>
                  <a:pt x="6162385" y="547337"/>
                </a:cubicBezTo>
                <a:cubicBezTo>
                  <a:pt x="6170551" y="548117"/>
                  <a:pt x="6177185" y="549016"/>
                  <a:pt x="6182285" y="550033"/>
                </a:cubicBezTo>
                <a:cubicBezTo>
                  <a:pt x="6187386" y="551051"/>
                  <a:pt x="6190896" y="555100"/>
                  <a:pt x="6192815" y="562181"/>
                </a:cubicBezTo>
                <a:cubicBezTo>
                  <a:pt x="6194735" y="569262"/>
                  <a:pt x="6187338" y="572582"/>
                  <a:pt x="6170627" y="572141"/>
                </a:cubicBezTo>
                <a:cubicBezTo>
                  <a:pt x="6153914" y="571700"/>
                  <a:pt x="6142397" y="568804"/>
                  <a:pt x="6136076" y="563452"/>
                </a:cubicBezTo>
                <a:cubicBezTo>
                  <a:pt x="6129755" y="558101"/>
                  <a:pt x="6126594" y="550128"/>
                  <a:pt x="6126594" y="539534"/>
                </a:cubicBezTo>
                <a:cubicBezTo>
                  <a:pt x="6126594" y="530011"/>
                  <a:pt x="6127015" y="522374"/>
                  <a:pt x="6127856" y="516622"/>
                </a:cubicBezTo>
                <a:cubicBezTo>
                  <a:pt x="6119784" y="518332"/>
                  <a:pt x="6111754" y="519851"/>
                  <a:pt x="6103764" y="521180"/>
                </a:cubicBezTo>
                <a:cubicBezTo>
                  <a:pt x="6103764" y="549925"/>
                  <a:pt x="6094801" y="571249"/>
                  <a:pt x="6076875" y="585153"/>
                </a:cubicBezTo>
                <a:cubicBezTo>
                  <a:pt x="6058949" y="599057"/>
                  <a:pt x="6054459" y="598878"/>
                  <a:pt x="6063405" y="584614"/>
                </a:cubicBezTo>
                <a:cubicBezTo>
                  <a:pt x="6072351" y="570350"/>
                  <a:pt x="6078513" y="550243"/>
                  <a:pt x="6081891" y="524293"/>
                </a:cubicBezTo>
                <a:cubicBezTo>
                  <a:pt x="6066046" y="526844"/>
                  <a:pt x="6052909" y="529150"/>
                  <a:pt x="6042477" y="531212"/>
                </a:cubicBezTo>
                <a:cubicBezTo>
                  <a:pt x="6043251" y="543162"/>
                  <a:pt x="6046527" y="568895"/>
                  <a:pt x="6052305" y="608410"/>
                </a:cubicBezTo>
                <a:cubicBezTo>
                  <a:pt x="6073304" y="608465"/>
                  <a:pt x="6098453" y="606562"/>
                  <a:pt x="6127754" y="602703"/>
                </a:cubicBezTo>
                <a:cubicBezTo>
                  <a:pt x="6157055" y="598844"/>
                  <a:pt x="6175374" y="598101"/>
                  <a:pt x="6182713" y="600475"/>
                </a:cubicBezTo>
                <a:cubicBezTo>
                  <a:pt x="6190051" y="602849"/>
                  <a:pt x="6194805" y="606633"/>
                  <a:pt x="6196977" y="611829"/>
                </a:cubicBezTo>
                <a:cubicBezTo>
                  <a:pt x="6199147" y="617024"/>
                  <a:pt x="6201303" y="620093"/>
                  <a:pt x="6203447" y="621036"/>
                </a:cubicBezTo>
                <a:cubicBezTo>
                  <a:pt x="6205590" y="621979"/>
                  <a:pt x="6210552" y="606627"/>
                  <a:pt x="6218331" y="574979"/>
                </a:cubicBezTo>
                <a:cubicBezTo>
                  <a:pt x="6226111" y="543332"/>
                  <a:pt x="6228159" y="524419"/>
                  <a:pt x="6224477" y="518240"/>
                </a:cubicBezTo>
                <a:cubicBezTo>
                  <a:pt x="6220793" y="512061"/>
                  <a:pt x="6212993" y="509396"/>
                  <a:pt x="6201077" y="510243"/>
                </a:cubicBezTo>
                <a:close/>
                <a:moveTo>
                  <a:pt x="5378222" y="509822"/>
                </a:moveTo>
                <a:cubicBezTo>
                  <a:pt x="5379593" y="509655"/>
                  <a:pt x="5381369" y="509799"/>
                  <a:pt x="5383551" y="510254"/>
                </a:cubicBezTo>
                <a:cubicBezTo>
                  <a:pt x="5392281" y="512071"/>
                  <a:pt x="5399327" y="514764"/>
                  <a:pt x="5404693" y="518332"/>
                </a:cubicBezTo>
                <a:cubicBezTo>
                  <a:pt x="5410057" y="521899"/>
                  <a:pt x="5411464" y="526474"/>
                  <a:pt x="5408914" y="532056"/>
                </a:cubicBezTo>
                <a:cubicBezTo>
                  <a:pt x="5406364" y="537638"/>
                  <a:pt x="5405089" y="549070"/>
                  <a:pt x="5405089" y="566352"/>
                </a:cubicBezTo>
                <a:lnTo>
                  <a:pt x="5405089" y="602103"/>
                </a:lnTo>
                <a:cubicBezTo>
                  <a:pt x="5405089" y="605453"/>
                  <a:pt x="5407076" y="605318"/>
                  <a:pt x="5411051" y="601696"/>
                </a:cubicBezTo>
                <a:cubicBezTo>
                  <a:pt x="5419990" y="595442"/>
                  <a:pt x="5430168" y="590315"/>
                  <a:pt x="5441583" y="586313"/>
                </a:cubicBezTo>
                <a:cubicBezTo>
                  <a:pt x="5452998" y="582311"/>
                  <a:pt x="5454452" y="584638"/>
                  <a:pt x="5445947" y="593292"/>
                </a:cubicBezTo>
                <a:cubicBezTo>
                  <a:pt x="5437442" y="601947"/>
                  <a:pt x="5427912" y="611551"/>
                  <a:pt x="5417359" y="622104"/>
                </a:cubicBezTo>
                <a:cubicBezTo>
                  <a:pt x="5406805" y="632658"/>
                  <a:pt x="5398717" y="641763"/>
                  <a:pt x="5393094" y="649421"/>
                </a:cubicBezTo>
                <a:cubicBezTo>
                  <a:pt x="5387472" y="657078"/>
                  <a:pt x="5382575" y="658442"/>
                  <a:pt x="5378403" y="653511"/>
                </a:cubicBezTo>
                <a:cubicBezTo>
                  <a:pt x="5374232" y="648580"/>
                  <a:pt x="5371227" y="643900"/>
                  <a:pt x="5369390" y="639471"/>
                </a:cubicBezTo>
                <a:cubicBezTo>
                  <a:pt x="5367551" y="635042"/>
                  <a:pt x="5368775" y="629511"/>
                  <a:pt x="5373062" y="622878"/>
                </a:cubicBezTo>
                <a:cubicBezTo>
                  <a:pt x="5377348" y="616244"/>
                  <a:pt x="5380116" y="609614"/>
                  <a:pt x="5381364" y="602988"/>
                </a:cubicBezTo>
                <a:cubicBezTo>
                  <a:pt x="5382611" y="596361"/>
                  <a:pt x="5383236" y="582867"/>
                  <a:pt x="5383236" y="562506"/>
                </a:cubicBezTo>
                <a:cubicBezTo>
                  <a:pt x="5383236" y="542091"/>
                  <a:pt x="5381106" y="527824"/>
                  <a:pt x="5376847" y="519705"/>
                </a:cubicBezTo>
                <a:cubicBezTo>
                  <a:pt x="5373652" y="513616"/>
                  <a:pt x="5374111" y="510322"/>
                  <a:pt x="5378222" y="509822"/>
                </a:cubicBezTo>
                <a:close/>
                <a:moveTo>
                  <a:pt x="730023" y="509822"/>
                </a:moveTo>
                <a:cubicBezTo>
                  <a:pt x="731393" y="509655"/>
                  <a:pt x="733170" y="509799"/>
                  <a:pt x="735352" y="510254"/>
                </a:cubicBezTo>
                <a:cubicBezTo>
                  <a:pt x="744081" y="512071"/>
                  <a:pt x="751128" y="514764"/>
                  <a:pt x="756493" y="518332"/>
                </a:cubicBezTo>
                <a:cubicBezTo>
                  <a:pt x="761858" y="521899"/>
                  <a:pt x="763265" y="526474"/>
                  <a:pt x="760715" y="532056"/>
                </a:cubicBezTo>
                <a:cubicBezTo>
                  <a:pt x="758165" y="537638"/>
                  <a:pt x="756890" y="549070"/>
                  <a:pt x="756890" y="566352"/>
                </a:cubicBezTo>
                <a:lnTo>
                  <a:pt x="756890" y="602103"/>
                </a:lnTo>
                <a:cubicBezTo>
                  <a:pt x="756890" y="605453"/>
                  <a:pt x="758877" y="605318"/>
                  <a:pt x="762851" y="601696"/>
                </a:cubicBezTo>
                <a:cubicBezTo>
                  <a:pt x="771791" y="595442"/>
                  <a:pt x="781968" y="590315"/>
                  <a:pt x="793383" y="586313"/>
                </a:cubicBezTo>
                <a:cubicBezTo>
                  <a:pt x="804798" y="582311"/>
                  <a:pt x="806253" y="584638"/>
                  <a:pt x="797747" y="593292"/>
                </a:cubicBezTo>
                <a:cubicBezTo>
                  <a:pt x="789242" y="601947"/>
                  <a:pt x="779713" y="611551"/>
                  <a:pt x="769159" y="622104"/>
                </a:cubicBezTo>
                <a:cubicBezTo>
                  <a:pt x="758606" y="632658"/>
                  <a:pt x="750518" y="641763"/>
                  <a:pt x="744895" y="649421"/>
                </a:cubicBezTo>
                <a:cubicBezTo>
                  <a:pt x="739272" y="657078"/>
                  <a:pt x="734375" y="658442"/>
                  <a:pt x="730204" y="653511"/>
                </a:cubicBezTo>
                <a:cubicBezTo>
                  <a:pt x="726032" y="648580"/>
                  <a:pt x="723028" y="643900"/>
                  <a:pt x="721190" y="639471"/>
                </a:cubicBezTo>
                <a:cubicBezTo>
                  <a:pt x="719352" y="635042"/>
                  <a:pt x="720576" y="629511"/>
                  <a:pt x="724863" y="622878"/>
                </a:cubicBezTo>
                <a:cubicBezTo>
                  <a:pt x="729149" y="616244"/>
                  <a:pt x="731916" y="609614"/>
                  <a:pt x="733164" y="602988"/>
                </a:cubicBezTo>
                <a:cubicBezTo>
                  <a:pt x="734413" y="596361"/>
                  <a:pt x="735037" y="582867"/>
                  <a:pt x="735037" y="562506"/>
                </a:cubicBezTo>
                <a:cubicBezTo>
                  <a:pt x="735037" y="542091"/>
                  <a:pt x="732907" y="527824"/>
                  <a:pt x="728647" y="519705"/>
                </a:cubicBezTo>
                <a:cubicBezTo>
                  <a:pt x="725453" y="513616"/>
                  <a:pt x="725911" y="510322"/>
                  <a:pt x="730023" y="509822"/>
                </a:cubicBezTo>
                <a:close/>
                <a:moveTo>
                  <a:pt x="5738291" y="509592"/>
                </a:moveTo>
                <a:cubicBezTo>
                  <a:pt x="5733632" y="510006"/>
                  <a:pt x="5721772" y="512112"/>
                  <a:pt x="5702713" y="515910"/>
                </a:cubicBezTo>
                <a:lnTo>
                  <a:pt x="5703832" y="552231"/>
                </a:lnTo>
                <a:cubicBezTo>
                  <a:pt x="5711334" y="551525"/>
                  <a:pt x="5717578" y="549857"/>
                  <a:pt x="5722563" y="547225"/>
                </a:cubicBezTo>
                <a:cubicBezTo>
                  <a:pt x="5727548" y="544594"/>
                  <a:pt x="5732933" y="546123"/>
                  <a:pt x="5738719" y="551814"/>
                </a:cubicBezTo>
                <a:cubicBezTo>
                  <a:pt x="5744504" y="557504"/>
                  <a:pt x="5742842" y="562211"/>
                  <a:pt x="5733734" y="565935"/>
                </a:cubicBezTo>
                <a:cubicBezTo>
                  <a:pt x="5724624" y="569658"/>
                  <a:pt x="5714711" y="571520"/>
                  <a:pt x="5703995" y="571520"/>
                </a:cubicBezTo>
                <a:lnTo>
                  <a:pt x="5705094" y="604565"/>
                </a:lnTo>
                <a:cubicBezTo>
                  <a:pt x="5709380" y="604687"/>
                  <a:pt x="5715770" y="603015"/>
                  <a:pt x="5724261" y="599549"/>
                </a:cubicBezTo>
                <a:cubicBezTo>
                  <a:pt x="5732753" y="596083"/>
                  <a:pt x="5738447" y="596266"/>
                  <a:pt x="5741344" y="600098"/>
                </a:cubicBezTo>
                <a:cubicBezTo>
                  <a:pt x="5744239" y="603931"/>
                  <a:pt x="5746372" y="603686"/>
                  <a:pt x="5747743" y="599366"/>
                </a:cubicBezTo>
                <a:cubicBezTo>
                  <a:pt x="5749112" y="595045"/>
                  <a:pt x="5750012" y="580368"/>
                  <a:pt x="5750439" y="555334"/>
                </a:cubicBezTo>
                <a:cubicBezTo>
                  <a:pt x="5750866" y="530299"/>
                  <a:pt x="5750113" y="516314"/>
                  <a:pt x="5748180" y="513377"/>
                </a:cubicBezTo>
                <a:cubicBezTo>
                  <a:pt x="5746247" y="510440"/>
                  <a:pt x="5742951" y="509179"/>
                  <a:pt x="5738291" y="509592"/>
                </a:cubicBezTo>
                <a:close/>
                <a:moveTo>
                  <a:pt x="2090216" y="509592"/>
                </a:moveTo>
                <a:cubicBezTo>
                  <a:pt x="2085557" y="510006"/>
                  <a:pt x="2073698" y="512112"/>
                  <a:pt x="2054639" y="515910"/>
                </a:cubicBezTo>
                <a:lnTo>
                  <a:pt x="2055758" y="552231"/>
                </a:lnTo>
                <a:cubicBezTo>
                  <a:pt x="2063259" y="551525"/>
                  <a:pt x="2069503" y="549857"/>
                  <a:pt x="2074488" y="547225"/>
                </a:cubicBezTo>
                <a:cubicBezTo>
                  <a:pt x="2079473" y="544594"/>
                  <a:pt x="2084858" y="546123"/>
                  <a:pt x="2090644" y="551814"/>
                </a:cubicBezTo>
                <a:cubicBezTo>
                  <a:pt x="2096429" y="557504"/>
                  <a:pt x="2094767" y="562211"/>
                  <a:pt x="2085659" y="565935"/>
                </a:cubicBezTo>
                <a:cubicBezTo>
                  <a:pt x="2076550" y="569658"/>
                  <a:pt x="2066637" y="571520"/>
                  <a:pt x="2055921" y="571520"/>
                </a:cubicBezTo>
                <a:lnTo>
                  <a:pt x="2057019" y="604565"/>
                </a:lnTo>
                <a:cubicBezTo>
                  <a:pt x="2061306" y="604687"/>
                  <a:pt x="2067695" y="603015"/>
                  <a:pt x="2076187" y="599549"/>
                </a:cubicBezTo>
                <a:cubicBezTo>
                  <a:pt x="2084679" y="596083"/>
                  <a:pt x="2090372" y="596266"/>
                  <a:pt x="2093269" y="600098"/>
                </a:cubicBezTo>
                <a:cubicBezTo>
                  <a:pt x="2096165" y="603931"/>
                  <a:pt x="2098298" y="603686"/>
                  <a:pt x="2099668" y="599366"/>
                </a:cubicBezTo>
                <a:cubicBezTo>
                  <a:pt x="2101038" y="595045"/>
                  <a:pt x="2101937" y="580368"/>
                  <a:pt x="2102364" y="555334"/>
                </a:cubicBezTo>
                <a:cubicBezTo>
                  <a:pt x="2102791" y="530299"/>
                  <a:pt x="2102038" y="516314"/>
                  <a:pt x="2100105" y="513377"/>
                </a:cubicBezTo>
                <a:cubicBezTo>
                  <a:pt x="2098172" y="510440"/>
                  <a:pt x="2094876" y="509179"/>
                  <a:pt x="2090216" y="509592"/>
                </a:cubicBezTo>
                <a:close/>
                <a:moveTo>
                  <a:pt x="3492327" y="506941"/>
                </a:moveTo>
                <a:lnTo>
                  <a:pt x="3489233" y="508463"/>
                </a:lnTo>
                <a:cubicBezTo>
                  <a:pt x="3481264" y="509643"/>
                  <a:pt x="3470585" y="511027"/>
                  <a:pt x="3457196" y="512614"/>
                </a:cubicBezTo>
                <a:cubicBezTo>
                  <a:pt x="3448365" y="523846"/>
                  <a:pt x="3439195" y="532365"/>
                  <a:pt x="3429686" y="538170"/>
                </a:cubicBezTo>
                <a:cubicBezTo>
                  <a:pt x="3435994" y="536705"/>
                  <a:pt x="3442037" y="534213"/>
                  <a:pt x="3447816" y="530693"/>
                </a:cubicBezTo>
                <a:cubicBezTo>
                  <a:pt x="3453594" y="527173"/>
                  <a:pt x="3459383" y="527335"/>
                  <a:pt x="3465182" y="531181"/>
                </a:cubicBezTo>
                <a:lnTo>
                  <a:pt x="3473369" y="540787"/>
                </a:lnTo>
                <a:lnTo>
                  <a:pt x="3476201" y="535413"/>
                </a:lnTo>
                <a:cubicBezTo>
                  <a:pt x="3479843" y="529333"/>
                  <a:pt x="3483633" y="522767"/>
                  <a:pt x="3487570" y="515717"/>
                </a:cubicBezTo>
                <a:close/>
                <a:moveTo>
                  <a:pt x="7140402" y="506940"/>
                </a:moveTo>
                <a:lnTo>
                  <a:pt x="7137307" y="508463"/>
                </a:lnTo>
                <a:cubicBezTo>
                  <a:pt x="7129338" y="509643"/>
                  <a:pt x="7118659" y="511027"/>
                  <a:pt x="7105271" y="512614"/>
                </a:cubicBezTo>
                <a:cubicBezTo>
                  <a:pt x="7096439" y="523846"/>
                  <a:pt x="7087270" y="532365"/>
                  <a:pt x="7077761" y="538170"/>
                </a:cubicBezTo>
                <a:cubicBezTo>
                  <a:pt x="7084069" y="536705"/>
                  <a:pt x="7090111" y="534213"/>
                  <a:pt x="7095891" y="530693"/>
                </a:cubicBezTo>
                <a:cubicBezTo>
                  <a:pt x="7101669" y="527173"/>
                  <a:pt x="7107457" y="527335"/>
                  <a:pt x="7113257" y="531181"/>
                </a:cubicBezTo>
                <a:lnTo>
                  <a:pt x="7121443" y="540787"/>
                </a:lnTo>
                <a:lnTo>
                  <a:pt x="7124275" y="535413"/>
                </a:lnTo>
                <a:cubicBezTo>
                  <a:pt x="7127917" y="529333"/>
                  <a:pt x="7131707" y="522767"/>
                  <a:pt x="7135644" y="515717"/>
                </a:cubicBezTo>
                <a:close/>
                <a:moveTo>
                  <a:pt x="7472997" y="498930"/>
                </a:moveTo>
                <a:cubicBezTo>
                  <a:pt x="7476365" y="499317"/>
                  <a:pt x="7479877" y="500663"/>
                  <a:pt x="7483533" y="502969"/>
                </a:cubicBezTo>
                <a:cubicBezTo>
                  <a:pt x="7490844" y="507581"/>
                  <a:pt x="7496992" y="512607"/>
                  <a:pt x="7501977" y="518047"/>
                </a:cubicBezTo>
                <a:cubicBezTo>
                  <a:pt x="7506963" y="523486"/>
                  <a:pt x="7505667" y="527546"/>
                  <a:pt x="7498091" y="530225"/>
                </a:cubicBezTo>
                <a:cubicBezTo>
                  <a:pt x="7490515" y="532904"/>
                  <a:pt x="7483437" y="536505"/>
                  <a:pt x="7476859" y="541029"/>
                </a:cubicBezTo>
                <a:cubicBezTo>
                  <a:pt x="7470279" y="545553"/>
                  <a:pt x="7464969" y="549117"/>
                  <a:pt x="7460926" y="551722"/>
                </a:cubicBezTo>
                <a:cubicBezTo>
                  <a:pt x="7464073" y="553960"/>
                  <a:pt x="7466603" y="556680"/>
                  <a:pt x="7468516" y="559881"/>
                </a:cubicBezTo>
                <a:cubicBezTo>
                  <a:pt x="7504721" y="555690"/>
                  <a:pt x="7529891" y="553153"/>
                  <a:pt x="7544025" y="552271"/>
                </a:cubicBezTo>
                <a:cubicBezTo>
                  <a:pt x="7558161" y="551390"/>
                  <a:pt x="7568487" y="556080"/>
                  <a:pt x="7575005" y="566342"/>
                </a:cubicBezTo>
                <a:cubicBezTo>
                  <a:pt x="7581523" y="576604"/>
                  <a:pt x="7578067" y="581094"/>
                  <a:pt x="7564638" y="579812"/>
                </a:cubicBezTo>
                <a:cubicBezTo>
                  <a:pt x="7551209" y="578530"/>
                  <a:pt x="7536581" y="577679"/>
                  <a:pt x="7520758" y="577258"/>
                </a:cubicBezTo>
                <a:cubicBezTo>
                  <a:pt x="7504935" y="576838"/>
                  <a:pt x="7489250" y="577679"/>
                  <a:pt x="7473705" y="579781"/>
                </a:cubicBezTo>
                <a:cubicBezTo>
                  <a:pt x="7477069" y="585045"/>
                  <a:pt x="7478964" y="600156"/>
                  <a:pt x="7479391" y="625116"/>
                </a:cubicBezTo>
                <a:cubicBezTo>
                  <a:pt x="7479819" y="650075"/>
                  <a:pt x="7473155" y="668663"/>
                  <a:pt x="7459400" y="680878"/>
                </a:cubicBezTo>
                <a:cubicBezTo>
                  <a:pt x="7445645" y="693094"/>
                  <a:pt x="7437005" y="694935"/>
                  <a:pt x="7433477" y="686403"/>
                </a:cubicBezTo>
                <a:cubicBezTo>
                  <a:pt x="7429950" y="677870"/>
                  <a:pt x="7423615" y="669548"/>
                  <a:pt x="7414473" y="661436"/>
                </a:cubicBezTo>
                <a:cubicBezTo>
                  <a:pt x="7405329" y="653324"/>
                  <a:pt x="7403610" y="649702"/>
                  <a:pt x="7409314" y="650571"/>
                </a:cubicBezTo>
                <a:cubicBezTo>
                  <a:pt x="7415019" y="651439"/>
                  <a:pt x="7422395" y="652290"/>
                  <a:pt x="7431443" y="653124"/>
                </a:cubicBezTo>
                <a:cubicBezTo>
                  <a:pt x="7440490" y="653958"/>
                  <a:pt x="7446151" y="650917"/>
                  <a:pt x="7448422" y="643998"/>
                </a:cubicBezTo>
                <a:cubicBezTo>
                  <a:pt x="7450694" y="637080"/>
                  <a:pt x="7451831" y="626520"/>
                  <a:pt x="7451831" y="612317"/>
                </a:cubicBezTo>
                <a:cubicBezTo>
                  <a:pt x="7451831" y="598331"/>
                  <a:pt x="7450963" y="588565"/>
                  <a:pt x="7449227" y="583017"/>
                </a:cubicBezTo>
                <a:cubicBezTo>
                  <a:pt x="7405085" y="589826"/>
                  <a:pt x="7376711" y="594510"/>
                  <a:pt x="7364102" y="597067"/>
                </a:cubicBezTo>
                <a:cubicBezTo>
                  <a:pt x="7351493" y="599624"/>
                  <a:pt x="7341045" y="598403"/>
                  <a:pt x="7332757" y="593404"/>
                </a:cubicBezTo>
                <a:cubicBezTo>
                  <a:pt x="7324468" y="588405"/>
                  <a:pt x="7320935" y="584339"/>
                  <a:pt x="7322155" y="581206"/>
                </a:cubicBezTo>
                <a:cubicBezTo>
                  <a:pt x="7323377" y="578072"/>
                  <a:pt x="7329603" y="576505"/>
                  <a:pt x="7340835" y="576505"/>
                </a:cubicBezTo>
                <a:cubicBezTo>
                  <a:pt x="7350100" y="576505"/>
                  <a:pt x="7363613" y="575447"/>
                  <a:pt x="7381377" y="573331"/>
                </a:cubicBezTo>
                <a:cubicBezTo>
                  <a:pt x="7399141" y="571215"/>
                  <a:pt x="7420503" y="568651"/>
                  <a:pt x="7445462" y="565640"/>
                </a:cubicBezTo>
                <a:cubicBezTo>
                  <a:pt x="7442478" y="560906"/>
                  <a:pt x="7438537" y="555357"/>
                  <a:pt x="7433640" y="548995"/>
                </a:cubicBezTo>
                <a:cubicBezTo>
                  <a:pt x="7428743" y="542633"/>
                  <a:pt x="7434319" y="541155"/>
                  <a:pt x="7450365" y="544560"/>
                </a:cubicBezTo>
                <a:cubicBezTo>
                  <a:pt x="7450732" y="544750"/>
                  <a:pt x="7452159" y="542552"/>
                  <a:pt x="7454649" y="537967"/>
                </a:cubicBezTo>
                <a:cubicBezTo>
                  <a:pt x="7457138" y="533382"/>
                  <a:pt x="7459634" y="529479"/>
                  <a:pt x="7462137" y="526257"/>
                </a:cubicBezTo>
                <a:cubicBezTo>
                  <a:pt x="7464639" y="523035"/>
                  <a:pt x="7465114" y="520838"/>
                  <a:pt x="7463561" y="519664"/>
                </a:cubicBezTo>
                <a:cubicBezTo>
                  <a:pt x="7462007" y="518491"/>
                  <a:pt x="7453615" y="520244"/>
                  <a:pt x="7438381" y="524924"/>
                </a:cubicBezTo>
                <a:cubicBezTo>
                  <a:pt x="7423147" y="529604"/>
                  <a:pt x="7412746" y="532795"/>
                  <a:pt x="7407177" y="534498"/>
                </a:cubicBezTo>
                <a:cubicBezTo>
                  <a:pt x="7401610" y="536200"/>
                  <a:pt x="7394681" y="533199"/>
                  <a:pt x="7386393" y="525494"/>
                </a:cubicBezTo>
                <a:cubicBezTo>
                  <a:pt x="7378105" y="517789"/>
                  <a:pt x="7379943" y="513937"/>
                  <a:pt x="7391907" y="513937"/>
                </a:cubicBezTo>
                <a:cubicBezTo>
                  <a:pt x="7401931" y="513937"/>
                  <a:pt x="7414801" y="512488"/>
                  <a:pt x="7430517" y="509592"/>
                </a:cubicBezTo>
                <a:cubicBezTo>
                  <a:pt x="7446231" y="506696"/>
                  <a:pt x="7457169" y="503715"/>
                  <a:pt x="7463327" y="500650"/>
                </a:cubicBezTo>
                <a:cubicBezTo>
                  <a:pt x="7466406" y="499117"/>
                  <a:pt x="7469629" y="498544"/>
                  <a:pt x="7472997" y="498930"/>
                </a:cubicBezTo>
                <a:close/>
                <a:moveTo>
                  <a:pt x="3824923" y="498930"/>
                </a:moveTo>
                <a:cubicBezTo>
                  <a:pt x="3828290" y="499317"/>
                  <a:pt x="3831802" y="500663"/>
                  <a:pt x="3835458" y="502969"/>
                </a:cubicBezTo>
                <a:cubicBezTo>
                  <a:pt x="3842769" y="507581"/>
                  <a:pt x="3848918" y="512607"/>
                  <a:pt x="3853903" y="518047"/>
                </a:cubicBezTo>
                <a:cubicBezTo>
                  <a:pt x="3858888" y="523486"/>
                  <a:pt x="3857592" y="527546"/>
                  <a:pt x="3850016" y="530225"/>
                </a:cubicBezTo>
                <a:cubicBezTo>
                  <a:pt x="3842440" y="532904"/>
                  <a:pt x="3835363" y="536505"/>
                  <a:pt x="3828784" y="541029"/>
                </a:cubicBezTo>
                <a:cubicBezTo>
                  <a:pt x="3822204" y="545553"/>
                  <a:pt x="3816894" y="549117"/>
                  <a:pt x="3812852" y="551722"/>
                </a:cubicBezTo>
                <a:cubicBezTo>
                  <a:pt x="3815998" y="553960"/>
                  <a:pt x="3818529" y="556680"/>
                  <a:pt x="3820441" y="559881"/>
                </a:cubicBezTo>
                <a:cubicBezTo>
                  <a:pt x="3856646" y="555690"/>
                  <a:pt x="3881816" y="553153"/>
                  <a:pt x="3895951" y="552271"/>
                </a:cubicBezTo>
                <a:cubicBezTo>
                  <a:pt x="3910086" y="551390"/>
                  <a:pt x="3920412" y="556080"/>
                  <a:pt x="3926930" y="566342"/>
                </a:cubicBezTo>
                <a:cubicBezTo>
                  <a:pt x="3933448" y="576604"/>
                  <a:pt x="3929993" y="581094"/>
                  <a:pt x="3916563" y="579812"/>
                </a:cubicBezTo>
                <a:cubicBezTo>
                  <a:pt x="3903134" y="578530"/>
                  <a:pt x="3888507" y="577679"/>
                  <a:pt x="3872684" y="577258"/>
                </a:cubicBezTo>
                <a:cubicBezTo>
                  <a:pt x="3856860" y="576838"/>
                  <a:pt x="3841175" y="577679"/>
                  <a:pt x="3825630" y="579781"/>
                </a:cubicBezTo>
                <a:cubicBezTo>
                  <a:pt x="3828994" y="585045"/>
                  <a:pt x="3830890" y="600156"/>
                  <a:pt x="3831317" y="625116"/>
                </a:cubicBezTo>
                <a:cubicBezTo>
                  <a:pt x="3831744" y="650075"/>
                  <a:pt x="3825080" y="668663"/>
                  <a:pt x="3811325" y="680878"/>
                </a:cubicBezTo>
                <a:cubicBezTo>
                  <a:pt x="3797571" y="693094"/>
                  <a:pt x="3788929" y="694935"/>
                  <a:pt x="3785403" y="686403"/>
                </a:cubicBezTo>
                <a:cubicBezTo>
                  <a:pt x="3781876" y="677870"/>
                  <a:pt x="3775541" y="669548"/>
                  <a:pt x="3766398" y="661436"/>
                </a:cubicBezTo>
                <a:cubicBezTo>
                  <a:pt x="3757255" y="653324"/>
                  <a:pt x="3755536" y="649702"/>
                  <a:pt x="3761240" y="650571"/>
                </a:cubicBezTo>
                <a:cubicBezTo>
                  <a:pt x="3766944" y="651439"/>
                  <a:pt x="3774320" y="652290"/>
                  <a:pt x="3783368" y="653124"/>
                </a:cubicBezTo>
                <a:cubicBezTo>
                  <a:pt x="3792416" y="653958"/>
                  <a:pt x="3798076" y="650917"/>
                  <a:pt x="3800348" y="643998"/>
                </a:cubicBezTo>
                <a:cubicBezTo>
                  <a:pt x="3802620" y="637080"/>
                  <a:pt x="3803756" y="626520"/>
                  <a:pt x="3803756" y="612317"/>
                </a:cubicBezTo>
                <a:cubicBezTo>
                  <a:pt x="3803756" y="598331"/>
                  <a:pt x="3802888" y="588565"/>
                  <a:pt x="3801152" y="583017"/>
                </a:cubicBezTo>
                <a:cubicBezTo>
                  <a:pt x="3757011" y="589826"/>
                  <a:pt x="3728636" y="594510"/>
                  <a:pt x="3716028" y="597067"/>
                </a:cubicBezTo>
                <a:cubicBezTo>
                  <a:pt x="3703419" y="599624"/>
                  <a:pt x="3692970" y="598403"/>
                  <a:pt x="3684682" y="593404"/>
                </a:cubicBezTo>
                <a:cubicBezTo>
                  <a:pt x="3676394" y="588405"/>
                  <a:pt x="3672860" y="584339"/>
                  <a:pt x="3674081" y="581206"/>
                </a:cubicBezTo>
                <a:cubicBezTo>
                  <a:pt x="3675302" y="578072"/>
                  <a:pt x="3681528" y="576505"/>
                  <a:pt x="3692760" y="576505"/>
                </a:cubicBezTo>
                <a:cubicBezTo>
                  <a:pt x="3702025" y="576505"/>
                  <a:pt x="3715539" y="575447"/>
                  <a:pt x="3733303" y="573331"/>
                </a:cubicBezTo>
                <a:cubicBezTo>
                  <a:pt x="3751066" y="571215"/>
                  <a:pt x="3772428" y="568651"/>
                  <a:pt x="3797388" y="565640"/>
                </a:cubicBezTo>
                <a:cubicBezTo>
                  <a:pt x="3794403" y="560906"/>
                  <a:pt x="3790462" y="555357"/>
                  <a:pt x="3785565" y="548995"/>
                </a:cubicBezTo>
                <a:cubicBezTo>
                  <a:pt x="3780668" y="542633"/>
                  <a:pt x="3786244" y="541155"/>
                  <a:pt x="3802291" y="544560"/>
                </a:cubicBezTo>
                <a:cubicBezTo>
                  <a:pt x="3802658" y="544750"/>
                  <a:pt x="3804085" y="542552"/>
                  <a:pt x="3806575" y="537967"/>
                </a:cubicBezTo>
                <a:cubicBezTo>
                  <a:pt x="3809063" y="533382"/>
                  <a:pt x="3811559" y="529479"/>
                  <a:pt x="3814063" y="526257"/>
                </a:cubicBezTo>
                <a:cubicBezTo>
                  <a:pt x="3816565" y="523035"/>
                  <a:pt x="3817040" y="520838"/>
                  <a:pt x="3815487" y="519664"/>
                </a:cubicBezTo>
                <a:cubicBezTo>
                  <a:pt x="3813933" y="518491"/>
                  <a:pt x="3805540" y="520244"/>
                  <a:pt x="3790306" y="524924"/>
                </a:cubicBezTo>
                <a:cubicBezTo>
                  <a:pt x="3775073" y="529604"/>
                  <a:pt x="3764672" y="532795"/>
                  <a:pt x="3759104" y="534498"/>
                </a:cubicBezTo>
                <a:cubicBezTo>
                  <a:pt x="3753535" y="536200"/>
                  <a:pt x="3746606" y="533199"/>
                  <a:pt x="3738319" y="525494"/>
                </a:cubicBezTo>
                <a:cubicBezTo>
                  <a:pt x="3730030" y="517789"/>
                  <a:pt x="3731868" y="513937"/>
                  <a:pt x="3743833" y="513937"/>
                </a:cubicBezTo>
                <a:cubicBezTo>
                  <a:pt x="3753857" y="513937"/>
                  <a:pt x="3766727" y="512488"/>
                  <a:pt x="3782442" y="509592"/>
                </a:cubicBezTo>
                <a:cubicBezTo>
                  <a:pt x="3798157" y="506696"/>
                  <a:pt x="3809094" y="503715"/>
                  <a:pt x="3815253" y="500650"/>
                </a:cubicBezTo>
                <a:cubicBezTo>
                  <a:pt x="3818332" y="499117"/>
                  <a:pt x="3821555" y="498544"/>
                  <a:pt x="3824923" y="498930"/>
                </a:cubicBezTo>
                <a:close/>
                <a:moveTo>
                  <a:pt x="4777630" y="480872"/>
                </a:moveTo>
                <a:lnTo>
                  <a:pt x="4770264" y="490496"/>
                </a:lnTo>
                <a:cubicBezTo>
                  <a:pt x="4774890" y="490957"/>
                  <a:pt x="4779058" y="492578"/>
                  <a:pt x="4782768" y="495359"/>
                </a:cubicBezTo>
                <a:cubicBezTo>
                  <a:pt x="4786479" y="498140"/>
                  <a:pt x="4790443" y="500921"/>
                  <a:pt x="4794661" y="503702"/>
                </a:cubicBezTo>
                <a:cubicBezTo>
                  <a:pt x="4799640" y="497340"/>
                  <a:pt x="4802963" y="492158"/>
                  <a:pt x="4804632" y="488156"/>
                </a:cubicBezTo>
                <a:cubicBezTo>
                  <a:pt x="4806300" y="484154"/>
                  <a:pt x="4805880" y="482154"/>
                  <a:pt x="4803370" y="482154"/>
                </a:cubicBezTo>
                <a:cubicBezTo>
                  <a:pt x="4799585" y="482154"/>
                  <a:pt x="4795333" y="482791"/>
                  <a:pt x="4790612" y="484066"/>
                </a:cubicBezTo>
                <a:cubicBezTo>
                  <a:pt x="4785891" y="485341"/>
                  <a:pt x="4781564" y="484276"/>
                  <a:pt x="4777630" y="480872"/>
                </a:cubicBezTo>
                <a:close/>
                <a:moveTo>
                  <a:pt x="129431" y="480872"/>
                </a:moveTo>
                <a:lnTo>
                  <a:pt x="122065" y="490496"/>
                </a:lnTo>
                <a:cubicBezTo>
                  <a:pt x="126691" y="490957"/>
                  <a:pt x="130859" y="492578"/>
                  <a:pt x="134569" y="495359"/>
                </a:cubicBezTo>
                <a:cubicBezTo>
                  <a:pt x="138279" y="498140"/>
                  <a:pt x="142243" y="500921"/>
                  <a:pt x="146462" y="503702"/>
                </a:cubicBezTo>
                <a:cubicBezTo>
                  <a:pt x="151440" y="497340"/>
                  <a:pt x="154764" y="492158"/>
                  <a:pt x="156432" y="488156"/>
                </a:cubicBezTo>
                <a:cubicBezTo>
                  <a:pt x="158101" y="484154"/>
                  <a:pt x="157680" y="482154"/>
                  <a:pt x="155171" y="482154"/>
                </a:cubicBezTo>
                <a:cubicBezTo>
                  <a:pt x="151386" y="482154"/>
                  <a:pt x="147133" y="482791"/>
                  <a:pt x="142413" y="484066"/>
                </a:cubicBezTo>
                <a:cubicBezTo>
                  <a:pt x="137692" y="485341"/>
                  <a:pt x="133365" y="484276"/>
                  <a:pt x="129431" y="480872"/>
                </a:cubicBezTo>
                <a:close/>
                <a:moveTo>
                  <a:pt x="5145260" y="478308"/>
                </a:moveTo>
                <a:cubicBezTo>
                  <a:pt x="5139136" y="479149"/>
                  <a:pt x="5131217" y="480614"/>
                  <a:pt x="5121505" y="482703"/>
                </a:cubicBezTo>
                <a:lnTo>
                  <a:pt x="5121505" y="533063"/>
                </a:lnTo>
                <a:cubicBezTo>
                  <a:pt x="5125343" y="533117"/>
                  <a:pt x="5135578" y="532012"/>
                  <a:pt x="5152209" y="529747"/>
                </a:cubicBezTo>
                <a:cubicBezTo>
                  <a:pt x="5155478" y="500012"/>
                  <a:pt x="5156669" y="483795"/>
                  <a:pt x="5155780" y="481095"/>
                </a:cubicBezTo>
                <a:cubicBezTo>
                  <a:pt x="5154892" y="478396"/>
                  <a:pt x="5151385" y="477467"/>
                  <a:pt x="5145260" y="478308"/>
                </a:cubicBezTo>
                <a:close/>
                <a:moveTo>
                  <a:pt x="497061" y="478308"/>
                </a:moveTo>
                <a:cubicBezTo>
                  <a:pt x="490936" y="479149"/>
                  <a:pt x="483018" y="480614"/>
                  <a:pt x="473305" y="482703"/>
                </a:cubicBezTo>
                <a:lnTo>
                  <a:pt x="473305" y="533063"/>
                </a:lnTo>
                <a:cubicBezTo>
                  <a:pt x="477144" y="533117"/>
                  <a:pt x="487379" y="532012"/>
                  <a:pt x="504010" y="529747"/>
                </a:cubicBezTo>
                <a:cubicBezTo>
                  <a:pt x="507279" y="500012"/>
                  <a:pt x="508469" y="483795"/>
                  <a:pt x="507581" y="481095"/>
                </a:cubicBezTo>
                <a:cubicBezTo>
                  <a:pt x="506692" y="478396"/>
                  <a:pt x="503185" y="477467"/>
                  <a:pt x="497061" y="478308"/>
                </a:cubicBezTo>
                <a:close/>
                <a:moveTo>
                  <a:pt x="6129483" y="451510"/>
                </a:moveTo>
                <a:cubicBezTo>
                  <a:pt x="6114467" y="454033"/>
                  <a:pt x="6101634" y="455498"/>
                  <a:pt x="6090986" y="455905"/>
                </a:cubicBezTo>
                <a:cubicBezTo>
                  <a:pt x="6103750" y="460951"/>
                  <a:pt x="6109071" y="466689"/>
                  <a:pt x="6106949" y="473119"/>
                </a:cubicBezTo>
                <a:cubicBezTo>
                  <a:pt x="6104826" y="479549"/>
                  <a:pt x="6103764" y="489743"/>
                  <a:pt x="6103764" y="503702"/>
                </a:cubicBezTo>
                <a:cubicBezTo>
                  <a:pt x="6109991" y="503769"/>
                  <a:pt x="6118496" y="502732"/>
                  <a:pt x="6129280" y="500588"/>
                </a:cubicBezTo>
                <a:cubicBezTo>
                  <a:pt x="6131735" y="472658"/>
                  <a:pt x="6131803" y="456298"/>
                  <a:pt x="6129483" y="451510"/>
                </a:cubicBezTo>
                <a:close/>
                <a:moveTo>
                  <a:pt x="1712643" y="444208"/>
                </a:moveTo>
                <a:cubicBezTo>
                  <a:pt x="1714166" y="444152"/>
                  <a:pt x="1716082" y="444456"/>
                  <a:pt x="1718395" y="445121"/>
                </a:cubicBezTo>
                <a:cubicBezTo>
                  <a:pt x="1725110" y="447034"/>
                  <a:pt x="1731946" y="450906"/>
                  <a:pt x="1738906" y="456739"/>
                </a:cubicBezTo>
                <a:cubicBezTo>
                  <a:pt x="1745864" y="462572"/>
                  <a:pt x="1748052" y="467429"/>
                  <a:pt x="1745468" y="471308"/>
                </a:cubicBezTo>
                <a:cubicBezTo>
                  <a:pt x="1742884" y="475188"/>
                  <a:pt x="1741171" y="491168"/>
                  <a:pt x="1740330" y="519247"/>
                </a:cubicBezTo>
                <a:cubicBezTo>
                  <a:pt x="1739488" y="547327"/>
                  <a:pt x="1738854" y="572107"/>
                  <a:pt x="1738427" y="593587"/>
                </a:cubicBezTo>
                <a:cubicBezTo>
                  <a:pt x="1738000" y="615067"/>
                  <a:pt x="1735674" y="633574"/>
                  <a:pt x="1731448" y="649106"/>
                </a:cubicBezTo>
                <a:cubicBezTo>
                  <a:pt x="1727223" y="664638"/>
                  <a:pt x="1721464" y="666523"/>
                  <a:pt x="1714173" y="654762"/>
                </a:cubicBezTo>
                <a:cubicBezTo>
                  <a:pt x="1706881" y="643001"/>
                  <a:pt x="1704301" y="633150"/>
                  <a:pt x="1706430" y="625207"/>
                </a:cubicBezTo>
                <a:cubicBezTo>
                  <a:pt x="1708560" y="617265"/>
                  <a:pt x="1710476" y="606067"/>
                  <a:pt x="1712179" y="591613"/>
                </a:cubicBezTo>
                <a:cubicBezTo>
                  <a:pt x="1713881" y="577160"/>
                  <a:pt x="1714943" y="557660"/>
                  <a:pt x="1715363" y="533114"/>
                </a:cubicBezTo>
                <a:cubicBezTo>
                  <a:pt x="1715784" y="508568"/>
                  <a:pt x="1715787" y="491537"/>
                  <a:pt x="1715374" y="482021"/>
                </a:cubicBezTo>
                <a:cubicBezTo>
                  <a:pt x="1714960" y="472505"/>
                  <a:pt x="1713047" y="463312"/>
                  <a:pt x="1709635" y="454440"/>
                </a:cubicBezTo>
                <a:cubicBezTo>
                  <a:pt x="1707076" y="447786"/>
                  <a:pt x="1708080" y="444376"/>
                  <a:pt x="1712643" y="444208"/>
                </a:cubicBezTo>
                <a:close/>
                <a:moveTo>
                  <a:pt x="4126009" y="441791"/>
                </a:moveTo>
                <a:cubicBezTo>
                  <a:pt x="4127693" y="441539"/>
                  <a:pt x="4129989" y="441869"/>
                  <a:pt x="4132899" y="442781"/>
                </a:cubicBezTo>
                <a:cubicBezTo>
                  <a:pt x="4144538" y="446430"/>
                  <a:pt x="4152222" y="451195"/>
                  <a:pt x="4155953" y="457075"/>
                </a:cubicBezTo>
                <a:cubicBezTo>
                  <a:pt x="4159683" y="462956"/>
                  <a:pt x="4159205" y="468819"/>
                  <a:pt x="4154518" y="474666"/>
                </a:cubicBezTo>
                <a:cubicBezTo>
                  <a:pt x="4149831" y="480512"/>
                  <a:pt x="4140794" y="475554"/>
                  <a:pt x="4127405" y="459791"/>
                </a:cubicBezTo>
                <a:cubicBezTo>
                  <a:pt x="4121423" y="448549"/>
                  <a:pt x="4120958" y="442549"/>
                  <a:pt x="4126009" y="441791"/>
                </a:cubicBezTo>
                <a:close/>
                <a:moveTo>
                  <a:pt x="4764370" y="437843"/>
                </a:moveTo>
                <a:lnTo>
                  <a:pt x="4723018" y="442211"/>
                </a:lnTo>
                <a:cubicBezTo>
                  <a:pt x="4723018" y="473119"/>
                  <a:pt x="4722485" y="504977"/>
                  <a:pt x="4721420" y="537784"/>
                </a:cubicBezTo>
                <a:lnTo>
                  <a:pt x="4719561" y="577086"/>
                </a:lnTo>
                <a:lnTo>
                  <a:pt x="4723435" y="573779"/>
                </a:lnTo>
                <a:cubicBezTo>
                  <a:pt x="4734036" y="565911"/>
                  <a:pt x="4744973" y="556761"/>
                  <a:pt x="4756245" y="546330"/>
                </a:cubicBezTo>
                <a:cubicBezTo>
                  <a:pt x="4767518" y="535898"/>
                  <a:pt x="4777244" y="526287"/>
                  <a:pt x="4785423" y="517497"/>
                </a:cubicBezTo>
                <a:cubicBezTo>
                  <a:pt x="4774558" y="509630"/>
                  <a:pt x="4767104" y="504231"/>
                  <a:pt x="4763062" y="501301"/>
                </a:cubicBezTo>
                <a:cubicBezTo>
                  <a:pt x="4754000" y="510213"/>
                  <a:pt x="4745247" y="516273"/>
                  <a:pt x="4736803" y="519481"/>
                </a:cubicBezTo>
                <a:cubicBezTo>
                  <a:pt x="4728359" y="522689"/>
                  <a:pt x="4728016" y="519641"/>
                  <a:pt x="4735776" y="510335"/>
                </a:cubicBezTo>
                <a:cubicBezTo>
                  <a:pt x="4743535" y="501029"/>
                  <a:pt x="4750558" y="489502"/>
                  <a:pt x="4756846" y="475754"/>
                </a:cubicBezTo>
                <a:cubicBezTo>
                  <a:pt x="4763133" y="462006"/>
                  <a:pt x="4765639" y="450672"/>
                  <a:pt x="4764364" y="441753"/>
                </a:cubicBezTo>
                <a:close/>
                <a:moveTo>
                  <a:pt x="116170" y="437843"/>
                </a:moveTo>
                <a:lnTo>
                  <a:pt x="74818" y="442211"/>
                </a:lnTo>
                <a:cubicBezTo>
                  <a:pt x="74818" y="473119"/>
                  <a:pt x="74285" y="504977"/>
                  <a:pt x="73221" y="537784"/>
                </a:cubicBezTo>
                <a:lnTo>
                  <a:pt x="71361" y="577086"/>
                </a:lnTo>
                <a:lnTo>
                  <a:pt x="75235" y="573779"/>
                </a:lnTo>
                <a:cubicBezTo>
                  <a:pt x="85836" y="565911"/>
                  <a:pt x="96773" y="556761"/>
                  <a:pt x="108046" y="546330"/>
                </a:cubicBezTo>
                <a:cubicBezTo>
                  <a:pt x="119318" y="535898"/>
                  <a:pt x="129044" y="526287"/>
                  <a:pt x="137224" y="517497"/>
                </a:cubicBezTo>
                <a:cubicBezTo>
                  <a:pt x="126358" y="509630"/>
                  <a:pt x="118904" y="504231"/>
                  <a:pt x="114862" y="501301"/>
                </a:cubicBezTo>
                <a:cubicBezTo>
                  <a:pt x="105800" y="510213"/>
                  <a:pt x="97048" y="516273"/>
                  <a:pt x="88603" y="519481"/>
                </a:cubicBezTo>
                <a:cubicBezTo>
                  <a:pt x="80159" y="522689"/>
                  <a:pt x="79817" y="519641"/>
                  <a:pt x="87576" y="510335"/>
                </a:cubicBezTo>
                <a:cubicBezTo>
                  <a:pt x="95335" y="501029"/>
                  <a:pt x="102359" y="489502"/>
                  <a:pt x="108646" y="475754"/>
                </a:cubicBezTo>
                <a:cubicBezTo>
                  <a:pt x="114933" y="462006"/>
                  <a:pt x="117439" y="450672"/>
                  <a:pt x="116164" y="441753"/>
                </a:cubicBezTo>
                <a:close/>
                <a:moveTo>
                  <a:pt x="5572316" y="433963"/>
                </a:moveTo>
                <a:cubicBezTo>
                  <a:pt x="5575500" y="434419"/>
                  <a:pt x="5579271" y="435890"/>
                  <a:pt x="5583629" y="438376"/>
                </a:cubicBezTo>
                <a:cubicBezTo>
                  <a:pt x="5592345" y="443347"/>
                  <a:pt x="5599880" y="449353"/>
                  <a:pt x="5606236" y="456393"/>
                </a:cubicBezTo>
                <a:cubicBezTo>
                  <a:pt x="5612590" y="463434"/>
                  <a:pt x="5610278" y="467971"/>
                  <a:pt x="5599297" y="470006"/>
                </a:cubicBezTo>
                <a:cubicBezTo>
                  <a:pt x="5588316" y="472041"/>
                  <a:pt x="5577223" y="476914"/>
                  <a:pt x="5566018" y="484626"/>
                </a:cubicBezTo>
                <a:cubicBezTo>
                  <a:pt x="5554813" y="492338"/>
                  <a:pt x="5551978" y="489804"/>
                  <a:pt x="5557513" y="477026"/>
                </a:cubicBezTo>
                <a:cubicBezTo>
                  <a:pt x="5563047" y="464248"/>
                  <a:pt x="5564940" y="457652"/>
                  <a:pt x="5563190" y="457238"/>
                </a:cubicBezTo>
                <a:cubicBezTo>
                  <a:pt x="5561440" y="456824"/>
                  <a:pt x="5548926" y="458957"/>
                  <a:pt x="5525649" y="463637"/>
                </a:cubicBezTo>
                <a:cubicBezTo>
                  <a:pt x="5502371" y="468317"/>
                  <a:pt x="5485835" y="471376"/>
                  <a:pt x="5476041" y="472814"/>
                </a:cubicBezTo>
                <a:cubicBezTo>
                  <a:pt x="5474874" y="479427"/>
                  <a:pt x="5473137" y="485332"/>
                  <a:pt x="5470830" y="490529"/>
                </a:cubicBezTo>
                <a:lnTo>
                  <a:pt x="5464385" y="500581"/>
                </a:lnTo>
                <a:lnTo>
                  <a:pt x="5467007" y="500650"/>
                </a:lnTo>
                <a:cubicBezTo>
                  <a:pt x="5473491" y="502020"/>
                  <a:pt x="5478672" y="503298"/>
                  <a:pt x="5482552" y="504485"/>
                </a:cubicBezTo>
                <a:cubicBezTo>
                  <a:pt x="5486432" y="505672"/>
                  <a:pt x="5491715" y="505658"/>
                  <a:pt x="5498403" y="504444"/>
                </a:cubicBezTo>
                <a:cubicBezTo>
                  <a:pt x="5505091" y="503230"/>
                  <a:pt x="5510737" y="501857"/>
                  <a:pt x="5515343" y="500324"/>
                </a:cubicBezTo>
                <a:cubicBezTo>
                  <a:pt x="5519948" y="498791"/>
                  <a:pt x="5523977" y="495993"/>
                  <a:pt x="5527429" y="491931"/>
                </a:cubicBezTo>
                <a:cubicBezTo>
                  <a:pt x="5530881" y="487868"/>
                  <a:pt x="5535768" y="487207"/>
                  <a:pt x="5542089" y="489947"/>
                </a:cubicBezTo>
                <a:cubicBezTo>
                  <a:pt x="5548411" y="492687"/>
                  <a:pt x="5554610" y="496451"/>
                  <a:pt x="5560687" y="501240"/>
                </a:cubicBezTo>
                <a:cubicBezTo>
                  <a:pt x="5566764" y="506028"/>
                  <a:pt x="5567127" y="510226"/>
                  <a:pt x="5561776" y="513835"/>
                </a:cubicBezTo>
                <a:cubicBezTo>
                  <a:pt x="5556425" y="517443"/>
                  <a:pt x="5551435" y="525392"/>
                  <a:pt x="5546810" y="537682"/>
                </a:cubicBezTo>
                <a:cubicBezTo>
                  <a:pt x="5557025" y="547557"/>
                  <a:pt x="5557221" y="553309"/>
                  <a:pt x="5547400" y="554937"/>
                </a:cubicBezTo>
                <a:cubicBezTo>
                  <a:pt x="5537579" y="556565"/>
                  <a:pt x="5519083" y="559780"/>
                  <a:pt x="5491912" y="564582"/>
                </a:cubicBezTo>
                <a:lnTo>
                  <a:pt x="5491912" y="589243"/>
                </a:lnTo>
                <a:cubicBezTo>
                  <a:pt x="5517903" y="585160"/>
                  <a:pt x="5533435" y="581375"/>
                  <a:pt x="5538508" y="577889"/>
                </a:cubicBezTo>
                <a:cubicBezTo>
                  <a:pt x="5543581" y="574403"/>
                  <a:pt x="5550031" y="574254"/>
                  <a:pt x="5557859" y="577441"/>
                </a:cubicBezTo>
                <a:cubicBezTo>
                  <a:pt x="5565686" y="580629"/>
                  <a:pt x="5572187" y="584597"/>
                  <a:pt x="5577362" y="589345"/>
                </a:cubicBezTo>
                <a:cubicBezTo>
                  <a:pt x="5582537" y="594092"/>
                  <a:pt x="5582225" y="598688"/>
                  <a:pt x="5576426" y="603130"/>
                </a:cubicBezTo>
                <a:cubicBezTo>
                  <a:pt x="5570627" y="607573"/>
                  <a:pt x="5564587" y="616258"/>
                  <a:pt x="5558306" y="629185"/>
                </a:cubicBezTo>
                <a:cubicBezTo>
                  <a:pt x="5574476" y="638477"/>
                  <a:pt x="5572560" y="644154"/>
                  <a:pt x="5552559" y="646216"/>
                </a:cubicBezTo>
                <a:cubicBezTo>
                  <a:pt x="5532557" y="648278"/>
                  <a:pt x="5511853" y="650496"/>
                  <a:pt x="5490447" y="652870"/>
                </a:cubicBezTo>
                <a:cubicBezTo>
                  <a:pt x="5489308" y="676107"/>
                  <a:pt x="5484346" y="680994"/>
                  <a:pt x="5475563" y="667530"/>
                </a:cubicBezTo>
                <a:cubicBezTo>
                  <a:pt x="5466779" y="654067"/>
                  <a:pt x="5463239" y="644212"/>
                  <a:pt x="5464942" y="637965"/>
                </a:cubicBezTo>
                <a:cubicBezTo>
                  <a:pt x="5466644" y="631719"/>
                  <a:pt x="5467922" y="620344"/>
                  <a:pt x="5468777" y="603842"/>
                </a:cubicBezTo>
                <a:cubicBezTo>
                  <a:pt x="5469632" y="587340"/>
                  <a:pt x="5469642" y="569919"/>
                  <a:pt x="5468808" y="551580"/>
                </a:cubicBezTo>
                <a:cubicBezTo>
                  <a:pt x="5467974" y="533240"/>
                  <a:pt x="5465844" y="519824"/>
                  <a:pt x="5462419" y="511332"/>
                </a:cubicBezTo>
                <a:cubicBezTo>
                  <a:pt x="5461562" y="509209"/>
                  <a:pt x="5461016" y="507394"/>
                  <a:pt x="5460779" y="505888"/>
                </a:cubicBezTo>
                <a:lnTo>
                  <a:pt x="5460818" y="505234"/>
                </a:lnTo>
                <a:lnTo>
                  <a:pt x="5457279" y="508415"/>
                </a:lnTo>
                <a:cubicBezTo>
                  <a:pt x="5452623" y="511581"/>
                  <a:pt x="5448740" y="510986"/>
                  <a:pt x="5445632" y="506632"/>
                </a:cubicBezTo>
                <a:cubicBezTo>
                  <a:pt x="5441487" y="500826"/>
                  <a:pt x="5442179" y="492032"/>
                  <a:pt x="5447707" y="480251"/>
                </a:cubicBezTo>
                <a:cubicBezTo>
                  <a:pt x="5453235" y="468470"/>
                  <a:pt x="5455999" y="460137"/>
                  <a:pt x="5455999" y="455254"/>
                </a:cubicBezTo>
                <a:cubicBezTo>
                  <a:pt x="5455999" y="446694"/>
                  <a:pt x="5458230" y="442940"/>
                  <a:pt x="5462693" y="443992"/>
                </a:cubicBezTo>
                <a:cubicBezTo>
                  <a:pt x="5467156" y="445043"/>
                  <a:pt x="5471368" y="449624"/>
                  <a:pt x="5475329" y="457736"/>
                </a:cubicBezTo>
                <a:cubicBezTo>
                  <a:pt x="5485760" y="456963"/>
                  <a:pt x="5497756" y="455091"/>
                  <a:pt x="5511314" y="452120"/>
                </a:cubicBezTo>
                <a:cubicBezTo>
                  <a:pt x="5524872" y="449150"/>
                  <a:pt x="5536124" y="446447"/>
                  <a:pt x="5545071" y="444012"/>
                </a:cubicBezTo>
                <a:cubicBezTo>
                  <a:pt x="5554017" y="441577"/>
                  <a:pt x="5560501" y="438786"/>
                  <a:pt x="5564523" y="435639"/>
                </a:cubicBezTo>
                <a:cubicBezTo>
                  <a:pt x="5566534" y="434065"/>
                  <a:pt x="5569131" y="433507"/>
                  <a:pt x="5572316" y="433963"/>
                </a:cubicBezTo>
                <a:close/>
                <a:moveTo>
                  <a:pt x="924117" y="433963"/>
                </a:moveTo>
                <a:cubicBezTo>
                  <a:pt x="927301" y="434419"/>
                  <a:pt x="931072" y="435890"/>
                  <a:pt x="935430" y="438376"/>
                </a:cubicBezTo>
                <a:cubicBezTo>
                  <a:pt x="944145" y="443347"/>
                  <a:pt x="951681" y="449353"/>
                  <a:pt x="958036" y="456393"/>
                </a:cubicBezTo>
                <a:cubicBezTo>
                  <a:pt x="964391" y="463434"/>
                  <a:pt x="962078" y="467971"/>
                  <a:pt x="951097" y="470006"/>
                </a:cubicBezTo>
                <a:cubicBezTo>
                  <a:pt x="940116" y="472041"/>
                  <a:pt x="929024" y="476914"/>
                  <a:pt x="917819" y="484626"/>
                </a:cubicBezTo>
                <a:cubicBezTo>
                  <a:pt x="906614" y="492338"/>
                  <a:pt x="903779" y="489804"/>
                  <a:pt x="909313" y="477026"/>
                </a:cubicBezTo>
                <a:cubicBezTo>
                  <a:pt x="914848" y="464248"/>
                  <a:pt x="916740" y="457652"/>
                  <a:pt x="914991" y="457238"/>
                </a:cubicBezTo>
                <a:cubicBezTo>
                  <a:pt x="913241" y="456824"/>
                  <a:pt x="900727" y="458957"/>
                  <a:pt x="877450" y="463637"/>
                </a:cubicBezTo>
                <a:cubicBezTo>
                  <a:pt x="854172" y="468317"/>
                  <a:pt x="837636" y="471376"/>
                  <a:pt x="827842" y="472814"/>
                </a:cubicBezTo>
                <a:cubicBezTo>
                  <a:pt x="826675" y="479427"/>
                  <a:pt x="824938" y="485332"/>
                  <a:pt x="822630" y="490529"/>
                </a:cubicBezTo>
                <a:lnTo>
                  <a:pt x="816185" y="500581"/>
                </a:lnTo>
                <a:lnTo>
                  <a:pt x="818808" y="500650"/>
                </a:lnTo>
                <a:cubicBezTo>
                  <a:pt x="825291" y="502020"/>
                  <a:pt x="830474" y="503298"/>
                  <a:pt x="834353" y="504485"/>
                </a:cubicBezTo>
                <a:cubicBezTo>
                  <a:pt x="838233" y="505672"/>
                  <a:pt x="843516" y="505658"/>
                  <a:pt x="850204" y="504444"/>
                </a:cubicBezTo>
                <a:cubicBezTo>
                  <a:pt x="856891" y="503230"/>
                  <a:pt x="862538" y="501857"/>
                  <a:pt x="867143" y="500324"/>
                </a:cubicBezTo>
                <a:cubicBezTo>
                  <a:pt x="871749" y="498791"/>
                  <a:pt x="875777" y="495993"/>
                  <a:pt x="879229" y="491931"/>
                </a:cubicBezTo>
                <a:cubicBezTo>
                  <a:pt x="882682" y="487868"/>
                  <a:pt x="887569" y="487207"/>
                  <a:pt x="893890" y="489947"/>
                </a:cubicBezTo>
                <a:cubicBezTo>
                  <a:pt x="900212" y="492687"/>
                  <a:pt x="906410" y="496451"/>
                  <a:pt x="912488" y="501240"/>
                </a:cubicBezTo>
                <a:cubicBezTo>
                  <a:pt x="918565" y="506028"/>
                  <a:pt x="918928" y="510226"/>
                  <a:pt x="913576" y="513835"/>
                </a:cubicBezTo>
                <a:cubicBezTo>
                  <a:pt x="908225" y="517443"/>
                  <a:pt x="903236" y="525392"/>
                  <a:pt x="898611" y="537682"/>
                </a:cubicBezTo>
                <a:cubicBezTo>
                  <a:pt x="908825" y="547557"/>
                  <a:pt x="909022" y="553309"/>
                  <a:pt x="899201" y="554937"/>
                </a:cubicBezTo>
                <a:cubicBezTo>
                  <a:pt x="889379" y="556565"/>
                  <a:pt x="870883" y="559780"/>
                  <a:pt x="843713" y="564582"/>
                </a:cubicBezTo>
                <a:lnTo>
                  <a:pt x="843713" y="589243"/>
                </a:lnTo>
                <a:cubicBezTo>
                  <a:pt x="869704" y="585160"/>
                  <a:pt x="885236" y="581375"/>
                  <a:pt x="890309" y="577889"/>
                </a:cubicBezTo>
                <a:cubicBezTo>
                  <a:pt x="895382" y="574403"/>
                  <a:pt x="901833" y="574254"/>
                  <a:pt x="909659" y="577441"/>
                </a:cubicBezTo>
                <a:cubicBezTo>
                  <a:pt x="917486" y="580629"/>
                  <a:pt x="923988" y="584597"/>
                  <a:pt x="929163" y="589345"/>
                </a:cubicBezTo>
                <a:cubicBezTo>
                  <a:pt x="934337" y="594092"/>
                  <a:pt x="934026" y="598688"/>
                  <a:pt x="928226" y="603130"/>
                </a:cubicBezTo>
                <a:cubicBezTo>
                  <a:pt x="922427" y="607573"/>
                  <a:pt x="916388" y="616258"/>
                  <a:pt x="910107" y="629185"/>
                </a:cubicBezTo>
                <a:cubicBezTo>
                  <a:pt x="926276" y="638477"/>
                  <a:pt x="924360" y="644154"/>
                  <a:pt x="904359" y="646216"/>
                </a:cubicBezTo>
                <a:cubicBezTo>
                  <a:pt x="884357" y="648278"/>
                  <a:pt x="863653" y="650496"/>
                  <a:pt x="842248" y="652870"/>
                </a:cubicBezTo>
                <a:cubicBezTo>
                  <a:pt x="841109" y="676107"/>
                  <a:pt x="836147" y="680994"/>
                  <a:pt x="827364" y="667530"/>
                </a:cubicBezTo>
                <a:cubicBezTo>
                  <a:pt x="818580" y="654067"/>
                  <a:pt x="815040" y="644212"/>
                  <a:pt x="816742" y="637965"/>
                </a:cubicBezTo>
                <a:cubicBezTo>
                  <a:pt x="818445" y="631719"/>
                  <a:pt x="819723" y="620344"/>
                  <a:pt x="820578" y="603842"/>
                </a:cubicBezTo>
                <a:cubicBezTo>
                  <a:pt x="821432" y="587340"/>
                  <a:pt x="821442" y="569919"/>
                  <a:pt x="820608" y="551580"/>
                </a:cubicBezTo>
                <a:cubicBezTo>
                  <a:pt x="819774" y="533240"/>
                  <a:pt x="817644" y="519824"/>
                  <a:pt x="814219" y="511332"/>
                </a:cubicBezTo>
                <a:cubicBezTo>
                  <a:pt x="813363" y="509209"/>
                  <a:pt x="812816" y="507394"/>
                  <a:pt x="812579" y="505888"/>
                </a:cubicBezTo>
                <a:lnTo>
                  <a:pt x="812619" y="505234"/>
                </a:lnTo>
                <a:lnTo>
                  <a:pt x="809080" y="508415"/>
                </a:lnTo>
                <a:cubicBezTo>
                  <a:pt x="804423" y="511581"/>
                  <a:pt x="800540" y="510986"/>
                  <a:pt x="797432" y="506632"/>
                </a:cubicBezTo>
                <a:cubicBezTo>
                  <a:pt x="793288" y="500826"/>
                  <a:pt x="793980" y="492032"/>
                  <a:pt x="799508" y="480251"/>
                </a:cubicBezTo>
                <a:cubicBezTo>
                  <a:pt x="805036" y="468470"/>
                  <a:pt x="807800" y="460137"/>
                  <a:pt x="807800" y="455254"/>
                </a:cubicBezTo>
                <a:cubicBezTo>
                  <a:pt x="807800" y="446694"/>
                  <a:pt x="810031" y="442940"/>
                  <a:pt x="814494" y="443992"/>
                </a:cubicBezTo>
                <a:cubicBezTo>
                  <a:pt x="818957" y="445043"/>
                  <a:pt x="823169" y="449624"/>
                  <a:pt x="827129" y="457736"/>
                </a:cubicBezTo>
                <a:cubicBezTo>
                  <a:pt x="837561" y="456963"/>
                  <a:pt x="849556" y="455091"/>
                  <a:pt x="863114" y="452120"/>
                </a:cubicBezTo>
                <a:cubicBezTo>
                  <a:pt x="876672" y="449150"/>
                  <a:pt x="887925" y="446447"/>
                  <a:pt x="896871" y="444012"/>
                </a:cubicBezTo>
                <a:cubicBezTo>
                  <a:pt x="905817" y="441577"/>
                  <a:pt x="912301" y="438786"/>
                  <a:pt x="916323" y="435639"/>
                </a:cubicBezTo>
                <a:cubicBezTo>
                  <a:pt x="918334" y="434065"/>
                  <a:pt x="920932" y="433507"/>
                  <a:pt x="924117" y="433963"/>
                </a:cubicBezTo>
                <a:close/>
                <a:moveTo>
                  <a:pt x="4847270" y="429168"/>
                </a:moveTo>
                <a:cubicBezTo>
                  <a:pt x="4840850" y="429806"/>
                  <a:pt x="4827286" y="431212"/>
                  <a:pt x="4806577" y="433385"/>
                </a:cubicBezTo>
                <a:lnTo>
                  <a:pt x="4780699" y="436119"/>
                </a:lnTo>
                <a:lnTo>
                  <a:pt x="4795201" y="445050"/>
                </a:lnTo>
                <a:cubicBezTo>
                  <a:pt x="4799006" y="449723"/>
                  <a:pt x="4799253" y="453880"/>
                  <a:pt x="4795943" y="457523"/>
                </a:cubicBezTo>
                <a:cubicBezTo>
                  <a:pt x="4792633" y="461165"/>
                  <a:pt x="4788754" y="464905"/>
                  <a:pt x="4784304" y="468744"/>
                </a:cubicBezTo>
                <a:cubicBezTo>
                  <a:pt x="4788266" y="468215"/>
                  <a:pt x="4793118" y="467391"/>
                  <a:pt x="4798863" y="466272"/>
                </a:cubicBezTo>
                <a:cubicBezTo>
                  <a:pt x="4804608" y="465153"/>
                  <a:pt x="4809203" y="463237"/>
                  <a:pt x="4812648" y="460524"/>
                </a:cubicBezTo>
                <a:cubicBezTo>
                  <a:pt x="4816094" y="457811"/>
                  <a:pt x="4820893" y="457608"/>
                  <a:pt x="4827045" y="459914"/>
                </a:cubicBezTo>
                <a:cubicBezTo>
                  <a:pt x="4833197" y="462220"/>
                  <a:pt x="4838677" y="465563"/>
                  <a:pt x="4843486" y="469945"/>
                </a:cubicBezTo>
                <a:cubicBezTo>
                  <a:pt x="4848295" y="474326"/>
                  <a:pt x="4848179" y="478342"/>
                  <a:pt x="4843140" y="481991"/>
                </a:cubicBezTo>
                <a:cubicBezTo>
                  <a:pt x="4838100" y="485640"/>
                  <a:pt x="4833539" y="490727"/>
                  <a:pt x="4829456" y="497251"/>
                </a:cubicBezTo>
                <a:cubicBezTo>
                  <a:pt x="4825373" y="503776"/>
                  <a:pt x="4820110" y="510627"/>
                  <a:pt x="4813666" y="517803"/>
                </a:cubicBezTo>
                <a:cubicBezTo>
                  <a:pt x="4827123" y="527556"/>
                  <a:pt x="4838480" y="534532"/>
                  <a:pt x="4847738" y="538730"/>
                </a:cubicBezTo>
                <a:cubicBezTo>
                  <a:pt x="4856996" y="542928"/>
                  <a:pt x="4867251" y="547310"/>
                  <a:pt x="4878503" y="551875"/>
                </a:cubicBezTo>
                <a:cubicBezTo>
                  <a:pt x="4889755" y="556439"/>
                  <a:pt x="4889729" y="560214"/>
                  <a:pt x="4878422" y="563198"/>
                </a:cubicBezTo>
                <a:cubicBezTo>
                  <a:pt x="4867116" y="566182"/>
                  <a:pt x="4856352" y="567891"/>
                  <a:pt x="4846131" y="568326"/>
                </a:cubicBezTo>
                <a:cubicBezTo>
                  <a:pt x="4835909" y="568760"/>
                  <a:pt x="4828296" y="565585"/>
                  <a:pt x="4823290" y="558803"/>
                </a:cubicBezTo>
                <a:cubicBezTo>
                  <a:pt x="4818285" y="552020"/>
                  <a:pt x="4810471" y="543495"/>
                  <a:pt x="4799850" y="533226"/>
                </a:cubicBezTo>
                <a:cubicBezTo>
                  <a:pt x="4792837" y="542003"/>
                  <a:pt x="4782609" y="551162"/>
                  <a:pt x="4769166" y="560705"/>
                </a:cubicBezTo>
                <a:cubicBezTo>
                  <a:pt x="4755723" y="570248"/>
                  <a:pt x="4742090" y="576780"/>
                  <a:pt x="4728267" y="580300"/>
                </a:cubicBezTo>
                <a:cubicBezTo>
                  <a:pt x="4724812" y="581180"/>
                  <a:pt x="4722119" y="581704"/>
                  <a:pt x="4720190" y="581873"/>
                </a:cubicBezTo>
                <a:lnTo>
                  <a:pt x="4719341" y="581736"/>
                </a:lnTo>
                <a:lnTo>
                  <a:pt x="4716628" y="639054"/>
                </a:lnTo>
                <a:cubicBezTo>
                  <a:pt x="4766521" y="636544"/>
                  <a:pt x="4799728" y="634442"/>
                  <a:pt x="4816250" y="632746"/>
                </a:cubicBezTo>
                <a:cubicBezTo>
                  <a:pt x="4832772" y="631050"/>
                  <a:pt x="4845435" y="629762"/>
                  <a:pt x="4854239" y="628880"/>
                </a:cubicBezTo>
                <a:cubicBezTo>
                  <a:pt x="4863043" y="627998"/>
                  <a:pt x="4869554" y="629684"/>
                  <a:pt x="4873773" y="633936"/>
                </a:cubicBezTo>
                <a:cubicBezTo>
                  <a:pt x="4877992" y="638189"/>
                  <a:pt x="4880922" y="636897"/>
                  <a:pt x="4882563" y="630060"/>
                </a:cubicBezTo>
                <a:cubicBezTo>
                  <a:pt x="4884204" y="623223"/>
                  <a:pt x="4884811" y="605596"/>
                  <a:pt x="4884384" y="577177"/>
                </a:cubicBezTo>
                <a:cubicBezTo>
                  <a:pt x="4883956" y="548758"/>
                  <a:pt x="4883323" y="520278"/>
                  <a:pt x="4882481" y="491737"/>
                </a:cubicBezTo>
                <a:cubicBezTo>
                  <a:pt x="4881640" y="463196"/>
                  <a:pt x="4878771" y="445314"/>
                  <a:pt x="4873874" y="438091"/>
                </a:cubicBezTo>
                <a:cubicBezTo>
                  <a:pt x="4868978" y="430867"/>
                  <a:pt x="4860110" y="427893"/>
                  <a:pt x="4847270" y="429168"/>
                </a:cubicBezTo>
                <a:close/>
                <a:moveTo>
                  <a:pt x="199070" y="429168"/>
                </a:moveTo>
                <a:cubicBezTo>
                  <a:pt x="192651" y="429806"/>
                  <a:pt x="179087" y="431212"/>
                  <a:pt x="158378" y="433385"/>
                </a:cubicBezTo>
                <a:lnTo>
                  <a:pt x="132500" y="436119"/>
                </a:lnTo>
                <a:lnTo>
                  <a:pt x="147001" y="445050"/>
                </a:lnTo>
                <a:cubicBezTo>
                  <a:pt x="150806" y="449723"/>
                  <a:pt x="151053" y="453880"/>
                  <a:pt x="147744" y="457523"/>
                </a:cubicBezTo>
                <a:cubicBezTo>
                  <a:pt x="144434" y="461165"/>
                  <a:pt x="140554" y="464905"/>
                  <a:pt x="136105" y="468744"/>
                </a:cubicBezTo>
                <a:cubicBezTo>
                  <a:pt x="140066" y="468215"/>
                  <a:pt x="144919" y="467391"/>
                  <a:pt x="150664" y="466272"/>
                </a:cubicBezTo>
                <a:cubicBezTo>
                  <a:pt x="156408" y="465153"/>
                  <a:pt x="161004" y="463237"/>
                  <a:pt x="164449" y="460524"/>
                </a:cubicBezTo>
                <a:cubicBezTo>
                  <a:pt x="167894" y="457811"/>
                  <a:pt x="172694" y="457608"/>
                  <a:pt x="178845" y="459914"/>
                </a:cubicBezTo>
                <a:cubicBezTo>
                  <a:pt x="184996" y="462220"/>
                  <a:pt x="190477" y="465563"/>
                  <a:pt x="195286" y="469945"/>
                </a:cubicBezTo>
                <a:cubicBezTo>
                  <a:pt x="200095" y="474326"/>
                  <a:pt x="199979" y="478342"/>
                  <a:pt x="194940" y="481991"/>
                </a:cubicBezTo>
                <a:cubicBezTo>
                  <a:pt x="189900" y="485640"/>
                  <a:pt x="185339" y="490727"/>
                  <a:pt x="181257" y="497251"/>
                </a:cubicBezTo>
                <a:cubicBezTo>
                  <a:pt x="177173" y="503776"/>
                  <a:pt x="171910" y="510627"/>
                  <a:pt x="165466" y="517803"/>
                </a:cubicBezTo>
                <a:cubicBezTo>
                  <a:pt x="178923" y="527556"/>
                  <a:pt x="190281" y="534532"/>
                  <a:pt x="199538" y="538730"/>
                </a:cubicBezTo>
                <a:cubicBezTo>
                  <a:pt x="208797" y="542928"/>
                  <a:pt x="219052" y="547310"/>
                  <a:pt x="230304" y="551875"/>
                </a:cubicBezTo>
                <a:cubicBezTo>
                  <a:pt x="241556" y="556439"/>
                  <a:pt x="241529" y="560214"/>
                  <a:pt x="230223" y="563198"/>
                </a:cubicBezTo>
                <a:cubicBezTo>
                  <a:pt x="218916" y="566182"/>
                  <a:pt x="208152" y="567891"/>
                  <a:pt x="197931" y="568326"/>
                </a:cubicBezTo>
                <a:cubicBezTo>
                  <a:pt x="187710" y="568760"/>
                  <a:pt x="180096" y="565585"/>
                  <a:pt x="175091" y="558803"/>
                </a:cubicBezTo>
                <a:cubicBezTo>
                  <a:pt x="170085" y="552020"/>
                  <a:pt x="162272" y="543495"/>
                  <a:pt x="151651" y="533226"/>
                </a:cubicBezTo>
                <a:cubicBezTo>
                  <a:pt x="144637" y="542003"/>
                  <a:pt x="134409" y="551162"/>
                  <a:pt x="120966" y="560705"/>
                </a:cubicBezTo>
                <a:cubicBezTo>
                  <a:pt x="107523" y="570248"/>
                  <a:pt x="93890" y="576780"/>
                  <a:pt x="80067" y="580300"/>
                </a:cubicBezTo>
                <a:cubicBezTo>
                  <a:pt x="76612" y="581180"/>
                  <a:pt x="73920" y="581704"/>
                  <a:pt x="71990" y="581873"/>
                </a:cubicBezTo>
                <a:lnTo>
                  <a:pt x="71141" y="581736"/>
                </a:lnTo>
                <a:lnTo>
                  <a:pt x="68429" y="639054"/>
                </a:lnTo>
                <a:cubicBezTo>
                  <a:pt x="118321" y="636544"/>
                  <a:pt x="151529" y="634442"/>
                  <a:pt x="168050" y="632746"/>
                </a:cubicBezTo>
                <a:cubicBezTo>
                  <a:pt x="184573" y="631050"/>
                  <a:pt x="197236" y="629762"/>
                  <a:pt x="206040" y="628880"/>
                </a:cubicBezTo>
                <a:cubicBezTo>
                  <a:pt x="214843" y="627998"/>
                  <a:pt x="221354" y="629684"/>
                  <a:pt x="225573" y="633936"/>
                </a:cubicBezTo>
                <a:cubicBezTo>
                  <a:pt x="229792" y="638189"/>
                  <a:pt x="232722" y="636897"/>
                  <a:pt x="234363" y="630060"/>
                </a:cubicBezTo>
                <a:cubicBezTo>
                  <a:pt x="236005" y="623223"/>
                  <a:pt x="236612" y="605596"/>
                  <a:pt x="236185" y="577177"/>
                </a:cubicBezTo>
                <a:cubicBezTo>
                  <a:pt x="235757" y="548758"/>
                  <a:pt x="235123" y="520278"/>
                  <a:pt x="234282" y="491737"/>
                </a:cubicBezTo>
                <a:cubicBezTo>
                  <a:pt x="233441" y="463196"/>
                  <a:pt x="230572" y="445314"/>
                  <a:pt x="225675" y="438091"/>
                </a:cubicBezTo>
                <a:cubicBezTo>
                  <a:pt x="220778" y="430867"/>
                  <a:pt x="211910" y="427893"/>
                  <a:pt x="199070" y="429168"/>
                </a:cubicBezTo>
                <a:close/>
                <a:moveTo>
                  <a:pt x="2432331" y="423819"/>
                </a:moveTo>
                <a:cubicBezTo>
                  <a:pt x="2436434" y="423540"/>
                  <a:pt x="2443447" y="425146"/>
                  <a:pt x="2453370" y="428639"/>
                </a:cubicBezTo>
                <a:cubicBezTo>
                  <a:pt x="2462567" y="432885"/>
                  <a:pt x="2466511" y="437474"/>
                  <a:pt x="2465202" y="442404"/>
                </a:cubicBezTo>
                <a:cubicBezTo>
                  <a:pt x="2463893" y="447335"/>
                  <a:pt x="2462608" y="457794"/>
                  <a:pt x="2461346" y="473780"/>
                </a:cubicBezTo>
                <a:cubicBezTo>
                  <a:pt x="2460085" y="489767"/>
                  <a:pt x="2459668" y="508999"/>
                  <a:pt x="2460095" y="531476"/>
                </a:cubicBezTo>
                <a:cubicBezTo>
                  <a:pt x="2460522" y="553953"/>
                  <a:pt x="2460519" y="576956"/>
                  <a:pt x="2460085" y="600485"/>
                </a:cubicBezTo>
                <a:cubicBezTo>
                  <a:pt x="2459650" y="624014"/>
                  <a:pt x="2458474" y="640817"/>
                  <a:pt x="2456555" y="650896"/>
                </a:cubicBezTo>
                <a:cubicBezTo>
                  <a:pt x="2454635" y="660975"/>
                  <a:pt x="2451342" y="666014"/>
                  <a:pt x="2446676" y="666014"/>
                </a:cubicBezTo>
                <a:cubicBezTo>
                  <a:pt x="2443298" y="666014"/>
                  <a:pt x="2439459" y="661385"/>
                  <a:pt x="2435159" y="652127"/>
                </a:cubicBezTo>
                <a:cubicBezTo>
                  <a:pt x="2430859" y="642869"/>
                  <a:pt x="2429777" y="635130"/>
                  <a:pt x="2431913" y="628911"/>
                </a:cubicBezTo>
                <a:cubicBezTo>
                  <a:pt x="2434050" y="622691"/>
                  <a:pt x="2435966" y="606545"/>
                  <a:pt x="2437662" y="580473"/>
                </a:cubicBezTo>
                <a:cubicBezTo>
                  <a:pt x="2407113" y="601119"/>
                  <a:pt x="2389218" y="614793"/>
                  <a:pt x="2383975" y="621494"/>
                </a:cubicBezTo>
                <a:cubicBezTo>
                  <a:pt x="2378732" y="628195"/>
                  <a:pt x="2371810" y="628989"/>
                  <a:pt x="2363210" y="623875"/>
                </a:cubicBezTo>
                <a:cubicBezTo>
                  <a:pt x="2354610" y="618760"/>
                  <a:pt x="2349546" y="613965"/>
                  <a:pt x="2348020" y="609489"/>
                </a:cubicBezTo>
                <a:cubicBezTo>
                  <a:pt x="2346494" y="605012"/>
                  <a:pt x="2348919" y="602252"/>
                  <a:pt x="2355295" y="601207"/>
                </a:cubicBezTo>
                <a:cubicBezTo>
                  <a:pt x="2361670" y="600163"/>
                  <a:pt x="2371732" y="596721"/>
                  <a:pt x="2385480" y="590881"/>
                </a:cubicBezTo>
                <a:cubicBezTo>
                  <a:pt x="2399229" y="585041"/>
                  <a:pt x="2416622" y="576465"/>
                  <a:pt x="2437662" y="565151"/>
                </a:cubicBezTo>
                <a:lnTo>
                  <a:pt x="2437662" y="516622"/>
                </a:lnTo>
                <a:cubicBezTo>
                  <a:pt x="2411875" y="525101"/>
                  <a:pt x="2395257" y="530625"/>
                  <a:pt x="2387810" y="533196"/>
                </a:cubicBezTo>
                <a:cubicBezTo>
                  <a:pt x="2380363" y="535766"/>
                  <a:pt x="2372549" y="531920"/>
                  <a:pt x="2364370" y="521658"/>
                </a:cubicBezTo>
                <a:cubicBezTo>
                  <a:pt x="2356190" y="511396"/>
                  <a:pt x="2357814" y="506903"/>
                  <a:pt x="2369243" y="508178"/>
                </a:cubicBezTo>
                <a:cubicBezTo>
                  <a:pt x="2380672" y="509453"/>
                  <a:pt x="2403050" y="506937"/>
                  <a:pt x="2436380" y="500629"/>
                </a:cubicBezTo>
                <a:cubicBezTo>
                  <a:pt x="2436380" y="480838"/>
                  <a:pt x="2435966" y="466198"/>
                  <a:pt x="2435139" y="456709"/>
                </a:cubicBezTo>
                <a:cubicBezTo>
                  <a:pt x="2434311" y="447220"/>
                  <a:pt x="2432181" y="438423"/>
                  <a:pt x="2428749" y="430318"/>
                </a:cubicBezTo>
                <a:cubicBezTo>
                  <a:pt x="2427034" y="426265"/>
                  <a:pt x="2428227" y="424099"/>
                  <a:pt x="2432331" y="423819"/>
                </a:cubicBezTo>
                <a:close/>
                <a:moveTo>
                  <a:pt x="6523901" y="417591"/>
                </a:moveTo>
                <a:cubicBezTo>
                  <a:pt x="6530670" y="416261"/>
                  <a:pt x="6537690" y="418896"/>
                  <a:pt x="6544961" y="425496"/>
                </a:cubicBezTo>
                <a:cubicBezTo>
                  <a:pt x="6552231" y="432095"/>
                  <a:pt x="6551096" y="437009"/>
                  <a:pt x="6541553" y="440237"/>
                </a:cubicBezTo>
                <a:cubicBezTo>
                  <a:pt x="6532010" y="443466"/>
                  <a:pt x="6507420" y="447746"/>
                  <a:pt x="6467783" y="453077"/>
                </a:cubicBezTo>
                <a:cubicBezTo>
                  <a:pt x="6476288" y="460361"/>
                  <a:pt x="6476915" y="466449"/>
                  <a:pt x="6469665" y="471339"/>
                </a:cubicBezTo>
                <a:cubicBezTo>
                  <a:pt x="6462415" y="476229"/>
                  <a:pt x="6449870" y="488719"/>
                  <a:pt x="6432032" y="508809"/>
                </a:cubicBezTo>
                <a:cubicBezTo>
                  <a:pt x="6458809" y="505445"/>
                  <a:pt x="6482104" y="502288"/>
                  <a:pt x="6501916" y="499337"/>
                </a:cubicBezTo>
                <a:cubicBezTo>
                  <a:pt x="6521727" y="496387"/>
                  <a:pt x="6535031" y="493609"/>
                  <a:pt x="6541827" y="491005"/>
                </a:cubicBezTo>
                <a:cubicBezTo>
                  <a:pt x="6548623" y="488400"/>
                  <a:pt x="6555196" y="488488"/>
                  <a:pt x="6561545" y="491269"/>
                </a:cubicBezTo>
                <a:cubicBezTo>
                  <a:pt x="6567893" y="494050"/>
                  <a:pt x="6575557" y="499442"/>
                  <a:pt x="6584537" y="507446"/>
                </a:cubicBezTo>
                <a:cubicBezTo>
                  <a:pt x="6593517" y="515449"/>
                  <a:pt x="6595603" y="522072"/>
                  <a:pt x="6590795" y="527315"/>
                </a:cubicBezTo>
                <a:cubicBezTo>
                  <a:pt x="6585985" y="532558"/>
                  <a:pt x="6582353" y="541114"/>
                  <a:pt x="6579898" y="552984"/>
                </a:cubicBezTo>
                <a:cubicBezTo>
                  <a:pt x="6577443" y="564853"/>
                  <a:pt x="6575353" y="579812"/>
                  <a:pt x="6573631" y="597860"/>
                </a:cubicBezTo>
                <a:cubicBezTo>
                  <a:pt x="6571907" y="615908"/>
                  <a:pt x="6568377" y="630718"/>
                  <a:pt x="6563040" y="642289"/>
                </a:cubicBezTo>
                <a:cubicBezTo>
                  <a:pt x="6557702" y="653860"/>
                  <a:pt x="6551096" y="661982"/>
                  <a:pt x="6543221" y="666655"/>
                </a:cubicBezTo>
                <a:cubicBezTo>
                  <a:pt x="6535347" y="671328"/>
                  <a:pt x="6530161" y="667659"/>
                  <a:pt x="6527665" y="655647"/>
                </a:cubicBezTo>
                <a:cubicBezTo>
                  <a:pt x="6525169" y="643635"/>
                  <a:pt x="6522979" y="635113"/>
                  <a:pt x="6521093" y="630081"/>
                </a:cubicBezTo>
                <a:cubicBezTo>
                  <a:pt x="6511055" y="629348"/>
                  <a:pt x="6491179" y="630260"/>
                  <a:pt x="6461465" y="632817"/>
                </a:cubicBezTo>
                <a:cubicBezTo>
                  <a:pt x="6431751" y="635374"/>
                  <a:pt x="6406726" y="637433"/>
                  <a:pt x="6386393" y="638993"/>
                </a:cubicBezTo>
                <a:cubicBezTo>
                  <a:pt x="6379596" y="656153"/>
                  <a:pt x="6373777" y="659754"/>
                  <a:pt x="6368934" y="649797"/>
                </a:cubicBezTo>
                <a:cubicBezTo>
                  <a:pt x="6364091" y="639841"/>
                  <a:pt x="6361239" y="625858"/>
                  <a:pt x="6360378" y="607851"/>
                </a:cubicBezTo>
                <a:cubicBezTo>
                  <a:pt x="6359517" y="589843"/>
                  <a:pt x="6357845" y="574196"/>
                  <a:pt x="6355362" y="560909"/>
                </a:cubicBezTo>
                <a:cubicBezTo>
                  <a:pt x="6352880" y="547622"/>
                  <a:pt x="6349265" y="535403"/>
                  <a:pt x="6344517" y="524253"/>
                </a:cubicBezTo>
                <a:cubicBezTo>
                  <a:pt x="6339769" y="513102"/>
                  <a:pt x="6341437" y="508192"/>
                  <a:pt x="6349523" y="509521"/>
                </a:cubicBezTo>
                <a:cubicBezTo>
                  <a:pt x="6357607" y="510850"/>
                  <a:pt x="6363891" y="512129"/>
                  <a:pt x="6368375" y="513357"/>
                </a:cubicBezTo>
                <a:cubicBezTo>
                  <a:pt x="6372857" y="514584"/>
                  <a:pt x="6388041" y="514031"/>
                  <a:pt x="6413923" y="511698"/>
                </a:cubicBezTo>
                <a:cubicBezTo>
                  <a:pt x="6425941" y="493277"/>
                  <a:pt x="6433001" y="480485"/>
                  <a:pt x="6435105" y="473323"/>
                </a:cubicBezTo>
                <a:cubicBezTo>
                  <a:pt x="6437207" y="466160"/>
                  <a:pt x="6438259" y="460592"/>
                  <a:pt x="6438259" y="456617"/>
                </a:cubicBezTo>
                <a:cubicBezTo>
                  <a:pt x="6433890" y="457418"/>
                  <a:pt x="6428787" y="458255"/>
                  <a:pt x="6422947" y="459130"/>
                </a:cubicBezTo>
                <a:cubicBezTo>
                  <a:pt x="6417107" y="460005"/>
                  <a:pt x="6412010" y="460212"/>
                  <a:pt x="6407655" y="459751"/>
                </a:cubicBezTo>
                <a:cubicBezTo>
                  <a:pt x="6403301" y="459290"/>
                  <a:pt x="6397523" y="455651"/>
                  <a:pt x="6390319" y="448834"/>
                </a:cubicBezTo>
                <a:cubicBezTo>
                  <a:pt x="6383117" y="442018"/>
                  <a:pt x="6387627" y="438610"/>
                  <a:pt x="6403851" y="438610"/>
                </a:cubicBezTo>
                <a:cubicBezTo>
                  <a:pt x="6417185" y="438610"/>
                  <a:pt x="6434762" y="436721"/>
                  <a:pt x="6456581" y="432943"/>
                </a:cubicBezTo>
                <a:cubicBezTo>
                  <a:pt x="6478401" y="429165"/>
                  <a:pt x="6493383" y="425994"/>
                  <a:pt x="6501529" y="423430"/>
                </a:cubicBezTo>
                <a:cubicBezTo>
                  <a:pt x="6509675" y="420867"/>
                  <a:pt x="6517132" y="418920"/>
                  <a:pt x="6523901" y="417591"/>
                </a:cubicBezTo>
                <a:close/>
                <a:moveTo>
                  <a:pt x="2866302" y="417591"/>
                </a:moveTo>
                <a:cubicBezTo>
                  <a:pt x="2873071" y="416261"/>
                  <a:pt x="2880090" y="418896"/>
                  <a:pt x="2887362" y="425496"/>
                </a:cubicBezTo>
                <a:cubicBezTo>
                  <a:pt x="2894632" y="432095"/>
                  <a:pt x="2893496" y="437009"/>
                  <a:pt x="2883953" y="440237"/>
                </a:cubicBezTo>
                <a:cubicBezTo>
                  <a:pt x="2874410" y="443466"/>
                  <a:pt x="2849820" y="447746"/>
                  <a:pt x="2810183" y="453077"/>
                </a:cubicBezTo>
                <a:cubicBezTo>
                  <a:pt x="2818688" y="460361"/>
                  <a:pt x="2819316" y="466449"/>
                  <a:pt x="2812065" y="471339"/>
                </a:cubicBezTo>
                <a:cubicBezTo>
                  <a:pt x="2804815" y="476229"/>
                  <a:pt x="2792270" y="488719"/>
                  <a:pt x="2774432" y="508809"/>
                </a:cubicBezTo>
                <a:cubicBezTo>
                  <a:pt x="2801210" y="505445"/>
                  <a:pt x="2824504" y="502288"/>
                  <a:pt x="2844316" y="499337"/>
                </a:cubicBezTo>
                <a:cubicBezTo>
                  <a:pt x="2864128" y="496387"/>
                  <a:pt x="2877432" y="493609"/>
                  <a:pt x="2884228" y="491005"/>
                </a:cubicBezTo>
                <a:cubicBezTo>
                  <a:pt x="2891024" y="488400"/>
                  <a:pt x="2897596" y="488488"/>
                  <a:pt x="2903945" y="491269"/>
                </a:cubicBezTo>
                <a:cubicBezTo>
                  <a:pt x="2910293" y="494050"/>
                  <a:pt x="2917957" y="499442"/>
                  <a:pt x="2926938" y="507446"/>
                </a:cubicBezTo>
                <a:cubicBezTo>
                  <a:pt x="2935918" y="515449"/>
                  <a:pt x="2938003" y="522072"/>
                  <a:pt x="2933194" y="527315"/>
                </a:cubicBezTo>
                <a:cubicBezTo>
                  <a:pt x="2928385" y="532558"/>
                  <a:pt x="2924753" y="541114"/>
                  <a:pt x="2922298" y="552984"/>
                </a:cubicBezTo>
                <a:cubicBezTo>
                  <a:pt x="2919843" y="564853"/>
                  <a:pt x="2917754" y="579812"/>
                  <a:pt x="2916032" y="597860"/>
                </a:cubicBezTo>
                <a:cubicBezTo>
                  <a:pt x="2914308" y="615908"/>
                  <a:pt x="2910778" y="630718"/>
                  <a:pt x="2905440" y="642289"/>
                </a:cubicBezTo>
                <a:cubicBezTo>
                  <a:pt x="2900102" y="653860"/>
                  <a:pt x="2893496" y="661982"/>
                  <a:pt x="2885622" y="666655"/>
                </a:cubicBezTo>
                <a:cubicBezTo>
                  <a:pt x="2877748" y="671328"/>
                  <a:pt x="2872562" y="667659"/>
                  <a:pt x="2870066" y="655647"/>
                </a:cubicBezTo>
                <a:cubicBezTo>
                  <a:pt x="2867570" y="643635"/>
                  <a:pt x="2865379" y="635113"/>
                  <a:pt x="2863494" y="630081"/>
                </a:cubicBezTo>
                <a:cubicBezTo>
                  <a:pt x="2853455" y="629348"/>
                  <a:pt x="2833579" y="630260"/>
                  <a:pt x="2803865" y="632817"/>
                </a:cubicBezTo>
                <a:cubicBezTo>
                  <a:pt x="2774151" y="635374"/>
                  <a:pt x="2749127" y="637433"/>
                  <a:pt x="2728793" y="638993"/>
                </a:cubicBezTo>
                <a:cubicBezTo>
                  <a:pt x="2721997" y="656153"/>
                  <a:pt x="2716177" y="659754"/>
                  <a:pt x="2711334" y="649797"/>
                </a:cubicBezTo>
                <a:cubicBezTo>
                  <a:pt x="2706492" y="639841"/>
                  <a:pt x="2703640" y="625858"/>
                  <a:pt x="2702778" y="607851"/>
                </a:cubicBezTo>
                <a:cubicBezTo>
                  <a:pt x="2701917" y="589843"/>
                  <a:pt x="2700245" y="574196"/>
                  <a:pt x="2697763" y="560909"/>
                </a:cubicBezTo>
                <a:cubicBezTo>
                  <a:pt x="2695280" y="547622"/>
                  <a:pt x="2691665" y="535403"/>
                  <a:pt x="2686917" y="524253"/>
                </a:cubicBezTo>
                <a:cubicBezTo>
                  <a:pt x="2682169" y="513102"/>
                  <a:pt x="2683838" y="508192"/>
                  <a:pt x="2691923" y="509521"/>
                </a:cubicBezTo>
                <a:cubicBezTo>
                  <a:pt x="2700008" y="510850"/>
                  <a:pt x="2706291" y="512129"/>
                  <a:pt x="2710775" y="513357"/>
                </a:cubicBezTo>
                <a:cubicBezTo>
                  <a:pt x="2715258" y="514584"/>
                  <a:pt x="2730441" y="514031"/>
                  <a:pt x="2756323" y="511698"/>
                </a:cubicBezTo>
                <a:cubicBezTo>
                  <a:pt x="2768341" y="493277"/>
                  <a:pt x="2775402" y="480485"/>
                  <a:pt x="2777505" y="473323"/>
                </a:cubicBezTo>
                <a:cubicBezTo>
                  <a:pt x="2779607" y="466160"/>
                  <a:pt x="2780659" y="460592"/>
                  <a:pt x="2780659" y="456617"/>
                </a:cubicBezTo>
                <a:cubicBezTo>
                  <a:pt x="2776291" y="457418"/>
                  <a:pt x="2771187" y="458255"/>
                  <a:pt x="2765347" y="459130"/>
                </a:cubicBezTo>
                <a:cubicBezTo>
                  <a:pt x="2759507" y="460005"/>
                  <a:pt x="2754410" y="460212"/>
                  <a:pt x="2750056" y="459751"/>
                </a:cubicBezTo>
                <a:cubicBezTo>
                  <a:pt x="2745702" y="459290"/>
                  <a:pt x="2739923" y="455651"/>
                  <a:pt x="2732720" y="448834"/>
                </a:cubicBezTo>
                <a:cubicBezTo>
                  <a:pt x="2725517" y="442018"/>
                  <a:pt x="2730027" y="438610"/>
                  <a:pt x="2746251" y="438610"/>
                </a:cubicBezTo>
                <a:cubicBezTo>
                  <a:pt x="2759585" y="438610"/>
                  <a:pt x="2777162" y="436721"/>
                  <a:pt x="2798982" y="432943"/>
                </a:cubicBezTo>
                <a:cubicBezTo>
                  <a:pt x="2820801" y="429165"/>
                  <a:pt x="2835784" y="425994"/>
                  <a:pt x="2843930" y="423430"/>
                </a:cubicBezTo>
                <a:cubicBezTo>
                  <a:pt x="2852076" y="420867"/>
                  <a:pt x="2859533" y="418920"/>
                  <a:pt x="2866302" y="417591"/>
                </a:cubicBezTo>
                <a:close/>
                <a:moveTo>
                  <a:pt x="6182269" y="417397"/>
                </a:moveTo>
                <a:cubicBezTo>
                  <a:pt x="6192745" y="416426"/>
                  <a:pt x="6199663" y="418827"/>
                  <a:pt x="6203020" y="424600"/>
                </a:cubicBezTo>
                <a:cubicBezTo>
                  <a:pt x="6207496" y="432298"/>
                  <a:pt x="6204119" y="437636"/>
                  <a:pt x="6192887" y="440614"/>
                </a:cubicBezTo>
                <a:cubicBezTo>
                  <a:pt x="6181655" y="443591"/>
                  <a:pt x="6171447" y="445704"/>
                  <a:pt x="6162263" y="446952"/>
                </a:cubicBezTo>
                <a:cubicBezTo>
                  <a:pt x="6153080" y="448200"/>
                  <a:pt x="6148047" y="448485"/>
                  <a:pt x="6147165" y="447807"/>
                </a:cubicBezTo>
                <a:cubicBezTo>
                  <a:pt x="6160785" y="453952"/>
                  <a:pt x="6165635" y="461226"/>
                  <a:pt x="6161714" y="469630"/>
                </a:cubicBezTo>
                <a:cubicBezTo>
                  <a:pt x="6157793" y="478033"/>
                  <a:pt x="6154647" y="487261"/>
                  <a:pt x="6152273" y="497313"/>
                </a:cubicBezTo>
                <a:cubicBezTo>
                  <a:pt x="6174493" y="495698"/>
                  <a:pt x="6191832" y="493806"/>
                  <a:pt x="6204292" y="491636"/>
                </a:cubicBezTo>
                <a:cubicBezTo>
                  <a:pt x="6216751" y="489465"/>
                  <a:pt x="6226050" y="489757"/>
                  <a:pt x="6232189" y="492510"/>
                </a:cubicBezTo>
                <a:cubicBezTo>
                  <a:pt x="6238327" y="495264"/>
                  <a:pt x="6246547" y="500650"/>
                  <a:pt x="6256849" y="508666"/>
                </a:cubicBezTo>
                <a:cubicBezTo>
                  <a:pt x="6267152" y="516683"/>
                  <a:pt x="6269875" y="523140"/>
                  <a:pt x="6265019" y="528037"/>
                </a:cubicBezTo>
                <a:cubicBezTo>
                  <a:pt x="6260162" y="532934"/>
                  <a:pt x="6256099" y="540690"/>
                  <a:pt x="6252831" y="551305"/>
                </a:cubicBezTo>
                <a:cubicBezTo>
                  <a:pt x="6249561" y="561919"/>
                  <a:pt x="6247076" y="572989"/>
                  <a:pt x="6245373" y="584512"/>
                </a:cubicBezTo>
                <a:cubicBezTo>
                  <a:pt x="6243671" y="596036"/>
                  <a:pt x="6241521" y="605904"/>
                  <a:pt x="6238923" y="614118"/>
                </a:cubicBezTo>
                <a:cubicBezTo>
                  <a:pt x="6236325" y="622331"/>
                  <a:pt x="6233690" y="629331"/>
                  <a:pt x="6231018" y="635117"/>
                </a:cubicBezTo>
                <a:cubicBezTo>
                  <a:pt x="6228345" y="640902"/>
                  <a:pt x="6221801" y="648987"/>
                  <a:pt x="6211383" y="659371"/>
                </a:cubicBezTo>
                <a:cubicBezTo>
                  <a:pt x="6200965" y="669755"/>
                  <a:pt x="6195101" y="672129"/>
                  <a:pt x="6193793" y="666493"/>
                </a:cubicBezTo>
                <a:cubicBezTo>
                  <a:pt x="6192483" y="660856"/>
                  <a:pt x="6191001" y="654939"/>
                  <a:pt x="6189346" y="648739"/>
                </a:cubicBezTo>
                <a:cubicBezTo>
                  <a:pt x="6187691" y="642540"/>
                  <a:pt x="6185731" y="636209"/>
                  <a:pt x="6183465" y="629745"/>
                </a:cubicBezTo>
                <a:cubicBezTo>
                  <a:pt x="6181200" y="623281"/>
                  <a:pt x="6174160" y="620263"/>
                  <a:pt x="6162345" y="620690"/>
                </a:cubicBezTo>
                <a:cubicBezTo>
                  <a:pt x="6150529" y="621117"/>
                  <a:pt x="6137636" y="621541"/>
                  <a:pt x="6123664" y="621962"/>
                </a:cubicBezTo>
                <a:cubicBezTo>
                  <a:pt x="6109691" y="622382"/>
                  <a:pt x="6095459" y="623234"/>
                  <a:pt x="6080965" y="624516"/>
                </a:cubicBezTo>
                <a:cubicBezTo>
                  <a:pt x="6066471" y="625797"/>
                  <a:pt x="6057012" y="626438"/>
                  <a:pt x="6052590" y="626438"/>
                </a:cubicBezTo>
                <a:cubicBezTo>
                  <a:pt x="6049660" y="633017"/>
                  <a:pt x="6046455" y="637426"/>
                  <a:pt x="6042976" y="639664"/>
                </a:cubicBezTo>
                <a:cubicBezTo>
                  <a:pt x="6039497" y="641903"/>
                  <a:pt x="6036180" y="637582"/>
                  <a:pt x="6033026" y="626703"/>
                </a:cubicBezTo>
                <a:cubicBezTo>
                  <a:pt x="6029872" y="615824"/>
                  <a:pt x="6027657" y="605067"/>
                  <a:pt x="6026383" y="594432"/>
                </a:cubicBezTo>
                <a:cubicBezTo>
                  <a:pt x="6025107" y="583797"/>
                  <a:pt x="6023219" y="572860"/>
                  <a:pt x="6020716" y="561621"/>
                </a:cubicBezTo>
                <a:cubicBezTo>
                  <a:pt x="6018213" y="550382"/>
                  <a:pt x="6015731" y="542301"/>
                  <a:pt x="6013269" y="537377"/>
                </a:cubicBezTo>
                <a:cubicBezTo>
                  <a:pt x="6010807" y="532453"/>
                  <a:pt x="6007798" y="526460"/>
                  <a:pt x="6004244" y="519400"/>
                </a:cubicBezTo>
                <a:cubicBezTo>
                  <a:pt x="6000690" y="512339"/>
                  <a:pt x="6005102" y="509874"/>
                  <a:pt x="6017481" y="512003"/>
                </a:cubicBezTo>
                <a:cubicBezTo>
                  <a:pt x="6029858" y="514133"/>
                  <a:pt x="6051329" y="512872"/>
                  <a:pt x="6081891" y="508219"/>
                </a:cubicBezTo>
                <a:cubicBezTo>
                  <a:pt x="6081891" y="496282"/>
                  <a:pt x="6081063" y="486593"/>
                  <a:pt x="6079408" y="479152"/>
                </a:cubicBezTo>
                <a:cubicBezTo>
                  <a:pt x="6077753" y="471712"/>
                  <a:pt x="6076556" y="465940"/>
                  <a:pt x="6075817" y="461836"/>
                </a:cubicBezTo>
                <a:cubicBezTo>
                  <a:pt x="6075077" y="457733"/>
                  <a:pt x="6072717" y="454956"/>
                  <a:pt x="6068736" y="453504"/>
                </a:cubicBezTo>
                <a:cubicBezTo>
                  <a:pt x="6064755" y="452053"/>
                  <a:pt x="6058718" y="449156"/>
                  <a:pt x="6050627" y="444816"/>
                </a:cubicBezTo>
                <a:cubicBezTo>
                  <a:pt x="6042535" y="440475"/>
                  <a:pt x="6046451" y="437731"/>
                  <a:pt x="6062377" y="436585"/>
                </a:cubicBezTo>
                <a:cubicBezTo>
                  <a:pt x="6078303" y="435439"/>
                  <a:pt x="6096039" y="433377"/>
                  <a:pt x="6115586" y="430399"/>
                </a:cubicBezTo>
                <a:cubicBezTo>
                  <a:pt x="6135133" y="427422"/>
                  <a:pt x="6153473" y="423786"/>
                  <a:pt x="6170606" y="419493"/>
                </a:cubicBezTo>
                <a:cubicBezTo>
                  <a:pt x="6174889" y="418420"/>
                  <a:pt x="6178777" y="417721"/>
                  <a:pt x="6182269" y="417397"/>
                </a:cubicBezTo>
                <a:close/>
                <a:moveTo>
                  <a:pt x="5193864" y="417035"/>
                </a:moveTo>
                <a:cubicBezTo>
                  <a:pt x="5195951" y="416705"/>
                  <a:pt x="5198731" y="416928"/>
                  <a:pt x="5202203" y="417702"/>
                </a:cubicBezTo>
                <a:cubicBezTo>
                  <a:pt x="5216094" y="420802"/>
                  <a:pt x="5226973" y="425370"/>
                  <a:pt x="5234841" y="431407"/>
                </a:cubicBezTo>
                <a:cubicBezTo>
                  <a:pt x="5242708" y="437443"/>
                  <a:pt x="5245838" y="446131"/>
                  <a:pt x="5244231" y="457472"/>
                </a:cubicBezTo>
                <a:cubicBezTo>
                  <a:pt x="5242623" y="468812"/>
                  <a:pt x="5235963" y="470250"/>
                  <a:pt x="5224250" y="461786"/>
                </a:cubicBezTo>
                <a:cubicBezTo>
                  <a:pt x="5212536" y="453321"/>
                  <a:pt x="5202379" y="444368"/>
                  <a:pt x="5193779" y="434927"/>
                </a:cubicBezTo>
                <a:cubicBezTo>
                  <a:pt x="5187573" y="423990"/>
                  <a:pt x="5187601" y="418026"/>
                  <a:pt x="5193864" y="417035"/>
                </a:cubicBezTo>
                <a:close/>
                <a:moveTo>
                  <a:pt x="545664" y="417035"/>
                </a:moveTo>
                <a:cubicBezTo>
                  <a:pt x="547751" y="416705"/>
                  <a:pt x="550531" y="416928"/>
                  <a:pt x="554004" y="417702"/>
                </a:cubicBezTo>
                <a:cubicBezTo>
                  <a:pt x="567895" y="420802"/>
                  <a:pt x="578774" y="425370"/>
                  <a:pt x="586642" y="431407"/>
                </a:cubicBezTo>
                <a:cubicBezTo>
                  <a:pt x="594509" y="437443"/>
                  <a:pt x="597639" y="446131"/>
                  <a:pt x="596032" y="457472"/>
                </a:cubicBezTo>
                <a:cubicBezTo>
                  <a:pt x="594424" y="468812"/>
                  <a:pt x="587764" y="470250"/>
                  <a:pt x="576051" y="461786"/>
                </a:cubicBezTo>
                <a:cubicBezTo>
                  <a:pt x="564337" y="453321"/>
                  <a:pt x="554181" y="444368"/>
                  <a:pt x="545579" y="434927"/>
                </a:cubicBezTo>
                <a:cubicBezTo>
                  <a:pt x="539374" y="423990"/>
                  <a:pt x="539402" y="418026"/>
                  <a:pt x="545664" y="417035"/>
                </a:cubicBezTo>
                <a:close/>
                <a:moveTo>
                  <a:pt x="1897967" y="413353"/>
                </a:moveTo>
                <a:cubicBezTo>
                  <a:pt x="1901125" y="413502"/>
                  <a:pt x="1904548" y="414606"/>
                  <a:pt x="1908238" y="416665"/>
                </a:cubicBezTo>
                <a:cubicBezTo>
                  <a:pt x="1915617" y="420782"/>
                  <a:pt x="1921755" y="424895"/>
                  <a:pt x="1926652" y="429006"/>
                </a:cubicBezTo>
                <a:cubicBezTo>
                  <a:pt x="1932729" y="434418"/>
                  <a:pt x="1933845" y="440953"/>
                  <a:pt x="1930000" y="448610"/>
                </a:cubicBezTo>
                <a:cubicBezTo>
                  <a:pt x="1926154" y="456268"/>
                  <a:pt x="1924441" y="469904"/>
                  <a:pt x="1924862" y="489519"/>
                </a:cubicBezTo>
                <a:cubicBezTo>
                  <a:pt x="1925282" y="509134"/>
                  <a:pt x="1926991" y="540165"/>
                  <a:pt x="1929989" y="582610"/>
                </a:cubicBezTo>
                <a:cubicBezTo>
                  <a:pt x="1932987" y="625055"/>
                  <a:pt x="1930912" y="654036"/>
                  <a:pt x="1923763" y="669555"/>
                </a:cubicBezTo>
                <a:cubicBezTo>
                  <a:pt x="1916614" y="685073"/>
                  <a:pt x="1909693" y="687071"/>
                  <a:pt x="1902998" y="675547"/>
                </a:cubicBezTo>
                <a:cubicBezTo>
                  <a:pt x="1896304" y="664024"/>
                  <a:pt x="1887510" y="652717"/>
                  <a:pt x="1876618" y="641628"/>
                </a:cubicBezTo>
                <a:cubicBezTo>
                  <a:pt x="1865725" y="630538"/>
                  <a:pt x="1865877" y="626272"/>
                  <a:pt x="1877075" y="628829"/>
                </a:cubicBezTo>
                <a:cubicBezTo>
                  <a:pt x="1888273" y="631386"/>
                  <a:pt x="1895093" y="632739"/>
                  <a:pt x="1897535" y="632889"/>
                </a:cubicBezTo>
                <a:cubicBezTo>
                  <a:pt x="1899977" y="633038"/>
                  <a:pt x="1901401" y="624780"/>
                  <a:pt x="1901808" y="608115"/>
                </a:cubicBezTo>
                <a:cubicBezTo>
                  <a:pt x="1902215" y="591451"/>
                  <a:pt x="1901991" y="570150"/>
                  <a:pt x="1901136" y="544214"/>
                </a:cubicBezTo>
                <a:cubicBezTo>
                  <a:pt x="1900282" y="518277"/>
                  <a:pt x="1899234" y="494742"/>
                  <a:pt x="1897993" y="473608"/>
                </a:cubicBezTo>
                <a:cubicBezTo>
                  <a:pt x="1896752" y="452473"/>
                  <a:pt x="1895297" y="441167"/>
                  <a:pt x="1893628" y="439688"/>
                </a:cubicBezTo>
                <a:cubicBezTo>
                  <a:pt x="1891960" y="438209"/>
                  <a:pt x="1883227" y="438932"/>
                  <a:pt x="1867431" y="441855"/>
                </a:cubicBezTo>
                <a:cubicBezTo>
                  <a:pt x="1851634" y="444778"/>
                  <a:pt x="1839551" y="447118"/>
                  <a:pt x="1831181" y="448875"/>
                </a:cubicBezTo>
                <a:cubicBezTo>
                  <a:pt x="1822812" y="450632"/>
                  <a:pt x="1814504" y="447871"/>
                  <a:pt x="1806256" y="440593"/>
                </a:cubicBezTo>
                <a:cubicBezTo>
                  <a:pt x="1798008" y="433316"/>
                  <a:pt x="1801569" y="429677"/>
                  <a:pt x="1816939" y="429677"/>
                </a:cubicBezTo>
                <a:cubicBezTo>
                  <a:pt x="1829513" y="429677"/>
                  <a:pt x="1843404" y="428239"/>
                  <a:pt x="1858610" y="425363"/>
                </a:cubicBezTo>
                <a:cubicBezTo>
                  <a:pt x="1873816" y="422488"/>
                  <a:pt x="1884044" y="419290"/>
                  <a:pt x="1889294" y="415769"/>
                </a:cubicBezTo>
                <a:cubicBezTo>
                  <a:pt x="1891919" y="414009"/>
                  <a:pt x="1894810" y="413204"/>
                  <a:pt x="1897967" y="413353"/>
                </a:cubicBezTo>
                <a:close/>
                <a:moveTo>
                  <a:pt x="7385597" y="411316"/>
                </a:moveTo>
                <a:cubicBezTo>
                  <a:pt x="7388431" y="411185"/>
                  <a:pt x="7393019" y="412605"/>
                  <a:pt x="7399364" y="415576"/>
                </a:cubicBezTo>
                <a:cubicBezTo>
                  <a:pt x="7412054" y="421518"/>
                  <a:pt x="7419529" y="428432"/>
                  <a:pt x="7421787" y="436321"/>
                </a:cubicBezTo>
                <a:cubicBezTo>
                  <a:pt x="7424046" y="444209"/>
                  <a:pt x="7423133" y="451690"/>
                  <a:pt x="7419051" y="458764"/>
                </a:cubicBezTo>
                <a:cubicBezTo>
                  <a:pt x="7414968" y="465838"/>
                  <a:pt x="7409484" y="465218"/>
                  <a:pt x="7402599" y="456902"/>
                </a:cubicBezTo>
                <a:cubicBezTo>
                  <a:pt x="7395715" y="448587"/>
                  <a:pt x="7390951" y="441336"/>
                  <a:pt x="7388305" y="435151"/>
                </a:cubicBezTo>
                <a:cubicBezTo>
                  <a:pt x="7385701" y="429087"/>
                  <a:pt x="7383721" y="422823"/>
                  <a:pt x="7382364" y="416360"/>
                </a:cubicBezTo>
                <a:cubicBezTo>
                  <a:pt x="7381685" y="413128"/>
                  <a:pt x="7382763" y="411446"/>
                  <a:pt x="7385597" y="411316"/>
                </a:cubicBezTo>
                <a:close/>
                <a:moveTo>
                  <a:pt x="3737522" y="411316"/>
                </a:moveTo>
                <a:cubicBezTo>
                  <a:pt x="3740356" y="411185"/>
                  <a:pt x="3744945" y="412605"/>
                  <a:pt x="3751290" y="415576"/>
                </a:cubicBezTo>
                <a:cubicBezTo>
                  <a:pt x="3763980" y="421518"/>
                  <a:pt x="3771454" y="428432"/>
                  <a:pt x="3773713" y="436321"/>
                </a:cubicBezTo>
                <a:cubicBezTo>
                  <a:pt x="3775972" y="444209"/>
                  <a:pt x="3775059" y="451690"/>
                  <a:pt x="3770976" y="458764"/>
                </a:cubicBezTo>
                <a:cubicBezTo>
                  <a:pt x="3766893" y="465838"/>
                  <a:pt x="3761409" y="465218"/>
                  <a:pt x="3754525" y="456902"/>
                </a:cubicBezTo>
                <a:cubicBezTo>
                  <a:pt x="3747641" y="448587"/>
                  <a:pt x="3742876" y="441336"/>
                  <a:pt x="3740231" y="435151"/>
                </a:cubicBezTo>
                <a:cubicBezTo>
                  <a:pt x="3737626" y="429087"/>
                  <a:pt x="3735646" y="422823"/>
                  <a:pt x="3734289" y="416360"/>
                </a:cubicBezTo>
                <a:cubicBezTo>
                  <a:pt x="3733611" y="413128"/>
                  <a:pt x="3734689" y="411446"/>
                  <a:pt x="3737522" y="411316"/>
                </a:cubicBezTo>
                <a:close/>
                <a:moveTo>
                  <a:pt x="1741712" y="409338"/>
                </a:moveTo>
                <a:cubicBezTo>
                  <a:pt x="1743103" y="408893"/>
                  <a:pt x="1745043" y="408894"/>
                  <a:pt x="1747533" y="409340"/>
                </a:cubicBezTo>
                <a:cubicBezTo>
                  <a:pt x="1757490" y="411123"/>
                  <a:pt x="1765975" y="414206"/>
                  <a:pt x="1772988" y="418588"/>
                </a:cubicBezTo>
                <a:cubicBezTo>
                  <a:pt x="1781059" y="423661"/>
                  <a:pt x="1784558" y="431691"/>
                  <a:pt x="1783487" y="442679"/>
                </a:cubicBezTo>
                <a:cubicBezTo>
                  <a:pt x="1782416" y="453667"/>
                  <a:pt x="1777468" y="456644"/>
                  <a:pt x="1768644" y="451612"/>
                </a:cubicBezTo>
                <a:cubicBezTo>
                  <a:pt x="1759820" y="446579"/>
                  <a:pt x="1751606" y="437830"/>
                  <a:pt x="1744002" y="425363"/>
                </a:cubicBezTo>
                <a:cubicBezTo>
                  <a:pt x="1738300" y="416014"/>
                  <a:pt x="1737536" y="410672"/>
                  <a:pt x="1741712" y="409338"/>
                </a:cubicBezTo>
                <a:close/>
                <a:moveTo>
                  <a:pt x="2492743" y="405893"/>
                </a:moveTo>
                <a:cubicBezTo>
                  <a:pt x="2496480" y="405200"/>
                  <a:pt x="2503256" y="406800"/>
                  <a:pt x="2513070" y="410693"/>
                </a:cubicBezTo>
                <a:cubicBezTo>
                  <a:pt x="2526730" y="415725"/>
                  <a:pt x="2532268" y="422006"/>
                  <a:pt x="2529684" y="429535"/>
                </a:cubicBezTo>
                <a:cubicBezTo>
                  <a:pt x="2527100" y="437063"/>
                  <a:pt x="2524746" y="449730"/>
                  <a:pt x="2522623" y="467534"/>
                </a:cubicBezTo>
                <a:cubicBezTo>
                  <a:pt x="2520500" y="485338"/>
                  <a:pt x="2519039" y="505058"/>
                  <a:pt x="2518238" y="526694"/>
                </a:cubicBezTo>
                <a:cubicBezTo>
                  <a:pt x="2531654" y="518745"/>
                  <a:pt x="2543920" y="509653"/>
                  <a:pt x="2555037" y="499418"/>
                </a:cubicBezTo>
                <a:cubicBezTo>
                  <a:pt x="2566154" y="489184"/>
                  <a:pt x="2571288" y="480743"/>
                  <a:pt x="2570440" y="474096"/>
                </a:cubicBezTo>
                <a:cubicBezTo>
                  <a:pt x="2569592" y="467449"/>
                  <a:pt x="2573275" y="465753"/>
                  <a:pt x="2581489" y="469009"/>
                </a:cubicBezTo>
                <a:cubicBezTo>
                  <a:pt x="2589702" y="472265"/>
                  <a:pt x="2596749" y="477921"/>
                  <a:pt x="2602630" y="485979"/>
                </a:cubicBezTo>
                <a:cubicBezTo>
                  <a:pt x="2608511" y="494037"/>
                  <a:pt x="2607669" y="499608"/>
                  <a:pt x="2600107" y="502694"/>
                </a:cubicBezTo>
                <a:cubicBezTo>
                  <a:pt x="2592544" y="505780"/>
                  <a:pt x="2582713" y="510152"/>
                  <a:pt x="2570613" y="515808"/>
                </a:cubicBezTo>
                <a:lnTo>
                  <a:pt x="2516977" y="541996"/>
                </a:lnTo>
                <a:lnTo>
                  <a:pt x="2516977" y="582935"/>
                </a:lnTo>
                <a:cubicBezTo>
                  <a:pt x="2516977" y="599430"/>
                  <a:pt x="2520205" y="610140"/>
                  <a:pt x="2526662" y="615064"/>
                </a:cubicBezTo>
                <a:cubicBezTo>
                  <a:pt x="2533119" y="619988"/>
                  <a:pt x="2545151" y="622053"/>
                  <a:pt x="2562759" y="621260"/>
                </a:cubicBezTo>
                <a:cubicBezTo>
                  <a:pt x="2580366" y="620466"/>
                  <a:pt x="2591612" y="618381"/>
                  <a:pt x="2596495" y="615003"/>
                </a:cubicBezTo>
                <a:cubicBezTo>
                  <a:pt x="2601379" y="611625"/>
                  <a:pt x="2605909" y="599057"/>
                  <a:pt x="2610087" y="577299"/>
                </a:cubicBezTo>
                <a:cubicBezTo>
                  <a:pt x="2618050" y="559732"/>
                  <a:pt x="2622384" y="559420"/>
                  <a:pt x="2623089" y="576363"/>
                </a:cubicBezTo>
                <a:cubicBezTo>
                  <a:pt x="2623794" y="593306"/>
                  <a:pt x="2624562" y="603652"/>
                  <a:pt x="2625389" y="607403"/>
                </a:cubicBezTo>
                <a:cubicBezTo>
                  <a:pt x="2626216" y="611154"/>
                  <a:pt x="2627718" y="616468"/>
                  <a:pt x="2629896" y="623346"/>
                </a:cubicBezTo>
                <a:cubicBezTo>
                  <a:pt x="2632073" y="630223"/>
                  <a:pt x="2627746" y="636073"/>
                  <a:pt x="2616914" y="640895"/>
                </a:cubicBezTo>
                <a:cubicBezTo>
                  <a:pt x="2606082" y="645718"/>
                  <a:pt x="2587237" y="647915"/>
                  <a:pt x="2560378" y="647488"/>
                </a:cubicBezTo>
                <a:cubicBezTo>
                  <a:pt x="2533519" y="647061"/>
                  <a:pt x="2515715" y="641550"/>
                  <a:pt x="2506966" y="630956"/>
                </a:cubicBezTo>
                <a:cubicBezTo>
                  <a:pt x="2498216" y="620361"/>
                  <a:pt x="2493841" y="603934"/>
                  <a:pt x="2493841" y="581674"/>
                </a:cubicBezTo>
                <a:cubicBezTo>
                  <a:pt x="2493841" y="560336"/>
                  <a:pt x="2494265" y="539883"/>
                  <a:pt x="2495113" y="520315"/>
                </a:cubicBezTo>
                <a:cubicBezTo>
                  <a:pt x="2495961" y="500748"/>
                  <a:pt x="2496598" y="480919"/>
                  <a:pt x="2497026" y="460829"/>
                </a:cubicBezTo>
                <a:cubicBezTo>
                  <a:pt x="2497453" y="440739"/>
                  <a:pt x="2495327" y="425414"/>
                  <a:pt x="2490647" y="414854"/>
                </a:cubicBezTo>
                <a:cubicBezTo>
                  <a:pt x="2488307" y="409574"/>
                  <a:pt x="2489006" y="406587"/>
                  <a:pt x="2492743" y="405893"/>
                </a:cubicBezTo>
                <a:close/>
                <a:moveTo>
                  <a:pt x="5380389" y="404216"/>
                </a:moveTo>
                <a:cubicBezTo>
                  <a:pt x="5381675" y="404167"/>
                  <a:pt x="5383211" y="404431"/>
                  <a:pt x="5384996" y="405006"/>
                </a:cubicBezTo>
                <a:cubicBezTo>
                  <a:pt x="5392138" y="407305"/>
                  <a:pt x="5398337" y="410466"/>
                  <a:pt x="5403594" y="414488"/>
                </a:cubicBezTo>
                <a:cubicBezTo>
                  <a:pt x="5408850" y="418510"/>
                  <a:pt x="5409911" y="423203"/>
                  <a:pt x="5406778" y="428568"/>
                </a:cubicBezTo>
                <a:cubicBezTo>
                  <a:pt x="5403644" y="433933"/>
                  <a:pt x="5395844" y="449618"/>
                  <a:pt x="5383378" y="475622"/>
                </a:cubicBezTo>
                <a:cubicBezTo>
                  <a:pt x="5395505" y="474103"/>
                  <a:pt x="5403879" y="471169"/>
                  <a:pt x="5408498" y="466822"/>
                </a:cubicBezTo>
                <a:cubicBezTo>
                  <a:pt x="5413116" y="462474"/>
                  <a:pt x="5418949" y="461660"/>
                  <a:pt x="5425997" y="464380"/>
                </a:cubicBezTo>
                <a:cubicBezTo>
                  <a:pt x="5433043" y="467100"/>
                  <a:pt x="5439195" y="470745"/>
                  <a:pt x="5444452" y="475317"/>
                </a:cubicBezTo>
                <a:cubicBezTo>
                  <a:pt x="5449708" y="479888"/>
                  <a:pt x="5448446" y="483992"/>
                  <a:pt x="5440667" y="487627"/>
                </a:cubicBezTo>
                <a:cubicBezTo>
                  <a:pt x="5432887" y="491262"/>
                  <a:pt x="5423711" y="497855"/>
                  <a:pt x="5413137" y="507405"/>
                </a:cubicBezTo>
                <a:cubicBezTo>
                  <a:pt x="5402562" y="516955"/>
                  <a:pt x="5398978" y="516338"/>
                  <a:pt x="5402383" y="505553"/>
                </a:cubicBezTo>
                <a:cubicBezTo>
                  <a:pt x="5405787" y="494769"/>
                  <a:pt x="5407704" y="488597"/>
                  <a:pt x="5408131" y="487037"/>
                </a:cubicBezTo>
                <a:cubicBezTo>
                  <a:pt x="5408559" y="485477"/>
                  <a:pt x="5404723" y="486189"/>
                  <a:pt x="5396624" y="489173"/>
                </a:cubicBezTo>
                <a:cubicBezTo>
                  <a:pt x="5388526" y="492158"/>
                  <a:pt x="5382564" y="492795"/>
                  <a:pt x="5378739" y="491086"/>
                </a:cubicBezTo>
                <a:cubicBezTo>
                  <a:pt x="5375321" y="497774"/>
                  <a:pt x="5368897" y="507758"/>
                  <a:pt x="5359470" y="521038"/>
                </a:cubicBezTo>
                <a:cubicBezTo>
                  <a:pt x="5350042" y="534318"/>
                  <a:pt x="5339088" y="545201"/>
                  <a:pt x="5326608" y="553686"/>
                </a:cubicBezTo>
                <a:cubicBezTo>
                  <a:pt x="5314128" y="562170"/>
                  <a:pt x="5313660" y="557775"/>
                  <a:pt x="5325204" y="540500"/>
                </a:cubicBezTo>
                <a:cubicBezTo>
                  <a:pt x="5336748" y="523225"/>
                  <a:pt x="5346962" y="504631"/>
                  <a:pt x="5355848" y="484717"/>
                </a:cubicBezTo>
                <a:cubicBezTo>
                  <a:pt x="5364733" y="464804"/>
                  <a:pt x="5370454" y="449801"/>
                  <a:pt x="5373011" y="439708"/>
                </a:cubicBezTo>
                <a:cubicBezTo>
                  <a:pt x="5375568" y="429616"/>
                  <a:pt x="5376419" y="420734"/>
                  <a:pt x="5375565" y="413063"/>
                </a:cubicBezTo>
                <a:cubicBezTo>
                  <a:pt x="5374924" y="407310"/>
                  <a:pt x="5376532" y="404361"/>
                  <a:pt x="5380389" y="404216"/>
                </a:cubicBezTo>
                <a:close/>
                <a:moveTo>
                  <a:pt x="732189" y="404216"/>
                </a:moveTo>
                <a:cubicBezTo>
                  <a:pt x="733475" y="404167"/>
                  <a:pt x="735011" y="404431"/>
                  <a:pt x="736796" y="405006"/>
                </a:cubicBezTo>
                <a:cubicBezTo>
                  <a:pt x="743939" y="407305"/>
                  <a:pt x="750138" y="410466"/>
                  <a:pt x="755394" y="414488"/>
                </a:cubicBezTo>
                <a:cubicBezTo>
                  <a:pt x="760651" y="418510"/>
                  <a:pt x="761712" y="423203"/>
                  <a:pt x="758578" y="428568"/>
                </a:cubicBezTo>
                <a:cubicBezTo>
                  <a:pt x="755445" y="433933"/>
                  <a:pt x="747645" y="449618"/>
                  <a:pt x="735179" y="475622"/>
                </a:cubicBezTo>
                <a:cubicBezTo>
                  <a:pt x="747306" y="474103"/>
                  <a:pt x="755679" y="471169"/>
                  <a:pt x="760298" y="466822"/>
                </a:cubicBezTo>
                <a:cubicBezTo>
                  <a:pt x="764917" y="462474"/>
                  <a:pt x="770750" y="461660"/>
                  <a:pt x="777797" y="464380"/>
                </a:cubicBezTo>
                <a:cubicBezTo>
                  <a:pt x="784844" y="467100"/>
                  <a:pt x="790996" y="470745"/>
                  <a:pt x="796252" y="475317"/>
                </a:cubicBezTo>
                <a:cubicBezTo>
                  <a:pt x="801509" y="479888"/>
                  <a:pt x="800247" y="483992"/>
                  <a:pt x="792467" y="487627"/>
                </a:cubicBezTo>
                <a:cubicBezTo>
                  <a:pt x="784688" y="491262"/>
                  <a:pt x="775511" y="497855"/>
                  <a:pt x="764937" y="507405"/>
                </a:cubicBezTo>
                <a:cubicBezTo>
                  <a:pt x="754363" y="516955"/>
                  <a:pt x="750779" y="516338"/>
                  <a:pt x="754184" y="505553"/>
                </a:cubicBezTo>
                <a:cubicBezTo>
                  <a:pt x="757588" y="494769"/>
                  <a:pt x="759504" y="488597"/>
                  <a:pt x="759931" y="487037"/>
                </a:cubicBezTo>
                <a:cubicBezTo>
                  <a:pt x="760359" y="485477"/>
                  <a:pt x="756523" y="486189"/>
                  <a:pt x="748425" y="489173"/>
                </a:cubicBezTo>
                <a:cubicBezTo>
                  <a:pt x="740327" y="492158"/>
                  <a:pt x="734365" y="492795"/>
                  <a:pt x="730540" y="491086"/>
                </a:cubicBezTo>
                <a:cubicBezTo>
                  <a:pt x="727121" y="497774"/>
                  <a:pt x="720698" y="507758"/>
                  <a:pt x="711270" y="521038"/>
                </a:cubicBezTo>
                <a:cubicBezTo>
                  <a:pt x="701843" y="534318"/>
                  <a:pt x="690889" y="545201"/>
                  <a:pt x="678409" y="553686"/>
                </a:cubicBezTo>
                <a:cubicBezTo>
                  <a:pt x="665929" y="562170"/>
                  <a:pt x="665461" y="557775"/>
                  <a:pt x="677005" y="540500"/>
                </a:cubicBezTo>
                <a:cubicBezTo>
                  <a:pt x="688548" y="523225"/>
                  <a:pt x="698764" y="504631"/>
                  <a:pt x="707648" y="484717"/>
                </a:cubicBezTo>
                <a:cubicBezTo>
                  <a:pt x="716534" y="464804"/>
                  <a:pt x="722255" y="449801"/>
                  <a:pt x="724812" y="439708"/>
                </a:cubicBezTo>
                <a:cubicBezTo>
                  <a:pt x="727369" y="429616"/>
                  <a:pt x="728220" y="420734"/>
                  <a:pt x="727365" y="413063"/>
                </a:cubicBezTo>
                <a:cubicBezTo>
                  <a:pt x="726725" y="407310"/>
                  <a:pt x="728333" y="404361"/>
                  <a:pt x="732189" y="404216"/>
                </a:cubicBezTo>
                <a:close/>
                <a:moveTo>
                  <a:pt x="7437949" y="404026"/>
                </a:moveTo>
                <a:cubicBezTo>
                  <a:pt x="7440607" y="403899"/>
                  <a:pt x="7445021" y="405443"/>
                  <a:pt x="7451189" y="408658"/>
                </a:cubicBezTo>
                <a:cubicBezTo>
                  <a:pt x="7463527" y="415088"/>
                  <a:pt x="7470151" y="422959"/>
                  <a:pt x="7471059" y="432271"/>
                </a:cubicBezTo>
                <a:cubicBezTo>
                  <a:pt x="7471968" y="441584"/>
                  <a:pt x="7469953" y="448821"/>
                  <a:pt x="7465016" y="453982"/>
                </a:cubicBezTo>
                <a:cubicBezTo>
                  <a:pt x="7460079" y="459144"/>
                  <a:pt x="7455656" y="458625"/>
                  <a:pt x="7451749" y="452426"/>
                </a:cubicBezTo>
                <a:cubicBezTo>
                  <a:pt x="7447843" y="446226"/>
                  <a:pt x="7444472" y="439356"/>
                  <a:pt x="7441637" y="431814"/>
                </a:cubicBezTo>
                <a:cubicBezTo>
                  <a:pt x="7439073" y="423824"/>
                  <a:pt x="7436939" y="416360"/>
                  <a:pt x="7435237" y="409421"/>
                </a:cubicBezTo>
                <a:cubicBezTo>
                  <a:pt x="7434386" y="405952"/>
                  <a:pt x="7435289" y="404153"/>
                  <a:pt x="7437949" y="404026"/>
                </a:cubicBezTo>
                <a:close/>
                <a:moveTo>
                  <a:pt x="3789874" y="404026"/>
                </a:moveTo>
                <a:cubicBezTo>
                  <a:pt x="3792533" y="403899"/>
                  <a:pt x="3796946" y="405443"/>
                  <a:pt x="3803115" y="408658"/>
                </a:cubicBezTo>
                <a:cubicBezTo>
                  <a:pt x="3815453" y="415088"/>
                  <a:pt x="3822076" y="422959"/>
                  <a:pt x="3822985" y="432271"/>
                </a:cubicBezTo>
                <a:cubicBezTo>
                  <a:pt x="3823893" y="441584"/>
                  <a:pt x="3821879" y="448821"/>
                  <a:pt x="3816942" y="453982"/>
                </a:cubicBezTo>
                <a:cubicBezTo>
                  <a:pt x="3812004" y="459144"/>
                  <a:pt x="3807582" y="458625"/>
                  <a:pt x="3803675" y="452426"/>
                </a:cubicBezTo>
                <a:cubicBezTo>
                  <a:pt x="3799768" y="446226"/>
                  <a:pt x="3796397" y="439356"/>
                  <a:pt x="3793562" y="431814"/>
                </a:cubicBezTo>
                <a:cubicBezTo>
                  <a:pt x="3790999" y="423824"/>
                  <a:pt x="3788865" y="416360"/>
                  <a:pt x="3787163" y="409421"/>
                </a:cubicBezTo>
                <a:cubicBezTo>
                  <a:pt x="3786312" y="405952"/>
                  <a:pt x="3787215" y="404153"/>
                  <a:pt x="3789874" y="404026"/>
                </a:cubicBezTo>
                <a:close/>
                <a:moveTo>
                  <a:pt x="4869322" y="403271"/>
                </a:moveTo>
                <a:cubicBezTo>
                  <a:pt x="4873493" y="403532"/>
                  <a:pt x="4877931" y="404792"/>
                  <a:pt x="4882634" y="407050"/>
                </a:cubicBezTo>
                <a:cubicBezTo>
                  <a:pt x="4892041" y="411568"/>
                  <a:pt x="4899709" y="417109"/>
                  <a:pt x="4905637" y="423674"/>
                </a:cubicBezTo>
                <a:cubicBezTo>
                  <a:pt x="4911565" y="430240"/>
                  <a:pt x="4913033" y="436666"/>
                  <a:pt x="4910042" y="442954"/>
                </a:cubicBezTo>
                <a:cubicBezTo>
                  <a:pt x="4907051" y="449241"/>
                  <a:pt x="4906190" y="473041"/>
                  <a:pt x="4907458" y="514354"/>
                </a:cubicBezTo>
                <a:cubicBezTo>
                  <a:pt x="4908726" y="555666"/>
                  <a:pt x="4910436" y="586835"/>
                  <a:pt x="4912585" y="607861"/>
                </a:cubicBezTo>
                <a:cubicBezTo>
                  <a:pt x="4914736" y="628887"/>
                  <a:pt x="4914699" y="646060"/>
                  <a:pt x="4912474" y="659381"/>
                </a:cubicBezTo>
                <a:cubicBezTo>
                  <a:pt x="4910249" y="672702"/>
                  <a:pt x="4906261" y="681607"/>
                  <a:pt x="4900509" y="686098"/>
                </a:cubicBezTo>
                <a:cubicBezTo>
                  <a:pt x="4894758" y="690587"/>
                  <a:pt x="4890766" y="689007"/>
                  <a:pt x="4888535" y="681357"/>
                </a:cubicBezTo>
                <a:cubicBezTo>
                  <a:pt x="4886303" y="673706"/>
                  <a:pt x="4882217" y="664305"/>
                  <a:pt x="4876275" y="653155"/>
                </a:cubicBezTo>
                <a:cubicBezTo>
                  <a:pt x="4852320" y="652368"/>
                  <a:pt x="4798595" y="654036"/>
                  <a:pt x="4715102" y="658160"/>
                </a:cubicBezTo>
                <a:cubicBezTo>
                  <a:pt x="4713936" y="674465"/>
                  <a:pt x="4708768" y="676348"/>
                  <a:pt x="4699598" y="663807"/>
                </a:cubicBezTo>
                <a:cubicBezTo>
                  <a:pt x="4690428" y="651266"/>
                  <a:pt x="4687545" y="638447"/>
                  <a:pt x="4690950" y="625350"/>
                </a:cubicBezTo>
                <a:cubicBezTo>
                  <a:pt x="4694355" y="612253"/>
                  <a:pt x="4696695" y="593397"/>
                  <a:pt x="4697970" y="568783"/>
                </a:cubicBezTo>
                <a:cubicBezTo>
                  <a:pt x="4699245" y="544170"/>
                  <a:pt x="4699882" y="517396"/>
                  <a:pt x="4699882" y="488461"/>
                </a:cubicBezTo>
                <a:cubicBezTo>
                  <a:pt x="4699882" y="460382"/>
                  <a:pt x="4697329" y="442075"/>
                  <a:pt x="4692222" y="433543"/>
                </a:cubicBezTo>
                <a:cubicBezTo>
                  <a:pt x="4687114" y="425011"/>
                  <a:pt x="4687565" y="420744"/>
                  <a:pt x="4693575" y="420744"/>
                </a:cubicBezTo>
                <a:cubicBezTo>
                  <a:pt x="4698309" y="420744"/>
                  <a:pt x="4703430" y="421379"/>
                  <a:pt x="4708937" y="422647"/>
                </a:cubicBezTo>
                <a:cubicBezTo>
                  <a:pt x="4714445" y="423915"/>
                  <a:pt x="4724184" y="424353"/>
                  <a:pt x="4738156" y="423959"/>
                </a:cubicBezTo>
                <a:cubicBezTo>
                  <a:pt x="4752128" y="423566"/>
                  <a:pt x="4773710" y="421257"/>
                  <a:pt x="4802902" y="417031"/>
                </a:cubicBezTo>
                <a:cubicBezTo>
                  <a:pt x="4832094" y="412805"/>
                  <a:pt x="4850329" y="408956"/>
                  <a:pt x="4857607" y="405484"/>
                </a:cubicBezTo>
                <a:cubicBezTo>
                  <a:pt x="4861246" y="403747"/>
                  <a:pt x="4865151" y="403010"/>
                  <a:pt x="4869322" y="403271"/>
                </a:cubicBezTo>
                <a:close/>
                <a:moveTo>
                  <a:pt x="221122" y="403271"/>
                </a:moveTo>
                <a:cubicBezTo>
                  <a:pt x="225294" y="403532"/>
                  <a:pt x="229731" y="404792"/>
                  <a:pt x="234435" y="407050"/>
                </a:cubicBezTo>
                <a:cubicBezTo>
                  <a:pt x="243842" y="411568"/>
                  <a:pt x="251510" y="417109"/>
                  <a:pt x="257438" y="423674"/>
                </a:cubicBezTo>
                <a:cubicBezTo>
                  <a:pt x="263366" y="430240"/>
                  <a:pt x="264834" y="436666"/>
                  <a:pt x="261843" y="442954"/>
                </a:cubicBezTo>
                <a:cubicBezTo>
                  <a:pt x="258852" y="449241"/>
                  <a:pt x="257991" y="473041"/>
                  <a:pt x="259259" y="514354"/>
                </a:cubicBezTo>
                <a:cubicBezTo>
                  <a:pt x="260527" y="555666"/>
                  <a:pt x="262236" y="586835"/>
                  <a:pt x="264386" y="607861"/>
                </a:cubicBezTo>
                <a:cubicBezTo>
                  <a:pt x="266537" y="628887"/>
                  <a:pt x="266499" y="646060"/>
                  <a:pt x="264275" y="659381"/>
                </a:cubicBezTo>
                <a:cubicBezTo>
                  <a:pt x="262050" y="672702"/>
                  <a:pt x="258061" y="681607"/>
                  <a:pt x="252310" y="686098"/>
                </a:cubicBezTo>
                <a:cubicBezTo>
                  <a:pt x="246559" y="690587"/>
                  <a:pt x="242567" y="689007"/>
                  <a:pt x="240335" y="681357"/>
                </a:cubicBezTo>
                <a:cubicBezTo>
                  <a:pt x="238104" y="673706"/>
                  <a:pt x="234017" y="664305"/>
                  <a:pt x="228076" y="653155"/>
                </a:cubicBezTo>
                <a:cubicBezTo>
                  <a:pt x="204120" y="652368"/>
                  <a:pt x="150396" y="654036"/>
                  <a:pt x="66903" y="658160"/>
                </a:cubicBezTo>
                <a:cubicBezTo>
                  <a:pt x="65736" y="674465"/>
                  <a:pt x="60568" y="676348"/>
                  <a:pt x="51398" y="663807"/>
                </a:cubicBezTo>
                <a:cubicBezTo>
                  <a:pt x="42228" y="651266"/>
                  <a:pt x="39346" y="638447"/>
                  <a:pt x="42750" y="625350"/>
                </a:cubicBezTo>
                <a:cubicBezTo>
                  <a:pt x="46155" y="612253"/>
                  <a:pt x="48495" y="593397"/>
                  <a:pt x="49770" y="568783"/>
                </a:cubicBezTo>
                <a:cubicBezTo>
                  <a:pt x="51045" y="544170"/>
                  <a:pt x="51683" y="517396"/>
                  <a:pt x="51683" y="488461"/>
                </a:cubicBezTo>
                <a:cubicBezTo>
                  <a:pt x="51683" y="460382"/>
                  <a:pt x="49129" y="442075"/>
                  <a:pt x="44022" y="433543"/>
                </a:cubicBezTo>
                <a:cubicBezTo>
                  <a:pt x="38914" y="425011"/>
                  <a:pt x="39366" y="420744"/>
                  <a:pt x="45375" y="420744"/>
                </a:cubicBezTo>
                <a:cubicBezTo>
                  <a:pt x="50109" y="420744"/>
                  <a:pt x="55230" y="421379"/>
                  <a:pt x="60737" y="422647"/>
                </a:cubicBezTo>
                <a:cubicBezTo>
                  <a:pt x="66245" y="423915"/>
                  <a:pt x="75985" y="424353"/>
                  <a:pt x="89956" y="423959"/>
                </a:cubicBezTo>
                <a:cubicBezTo>
                  <a:pt x="103928" y="423566"/>
                  <a:pt x="125511" y="421257"/>
                  <a:pt x="154703" y="417031"/>
                </a:cubicBezTo>
                <a:cubicBezTo>
                  <a:pt x="183895" y="412805"/>
                  <a:pt x="202130" y="408956"/>
                  <a:pt x="209407" y="405484"/>
                </a:cubicBezTo>
                <a:cubicBezTo>
                  <a:pt x="213046" y="403747"/>
                  <a:pt x="216951" y="403010"/>
                  <a:pt x="221122" y="403271"/>
                </a:cubicBezTo>
                <a:close/>
                <a:moveTo>
                  <a:pt x="5840669" y="402613"/>
                </a:moveTo>
                <a:cubicBezTo>
                  <a:pt x="5842455" y="402558"/>
                  <a:pt x="5844663" y="402922"/>
                  <a:pt x="5847293" y="403703"/>
                </a:cubicBezTo>
                <a:cubicBezTo>
                  <a:pt x="5857813" y="406830"/>
                  <a:pt x="5865711" y="410469"/>
                  <a:pt x="5870988" y="414620"/>
                </a:cubicBezTo>
                <a:cubicBezTo>
                  <a:pt x="5876264" y="418771"/>
                  <a:pt x="5876885" y="423329"/>
                  <a:pt x="5872850" y="428293"/>
                </a:cubicBezTo>
                <a:cubicBezTo>
                  <a:pt x="5868814" y="433258"/>
                  <a:pt x="5864046" y="441234"/>
                  <a:pt x="5858546" y="452222"/>
                </a:cubicBezTo>
                <a:cubicBezTo>
                  <a:pt x="5853045" y="463210"/>
                  <a:pt x="5844936" y="474415"/>
                  <a:pt x="5834220" y="485836"/>
                </a:cubicBezTo>
                <a:cubicBezTo>
                  <a:pt x="5861038" y="485090"/>
                  <a:pt x="5877618" y="482350"/>
                  <a:pt x="5883960" y="477616"/>
                </a:cubicBezTo>
                <a:cubicBezTo>
                  <a:pt x="5890301" y="472882"/>
                  <a:pt x="5897650" y="472339"/>
                  <a:pt x="5906006" y="475988"/>
                </a:cubicBezTo>
                <a:cubicBezTo>
                  <a:pt x="5914362" y="479637"/>
                  <a:pt x="5921087" y="484198"/>
                  <a:pt x="5926181" y="489672"/>
                </a:cubicBezTo>
                <a:cubicBezTo>
                  <a:pt x="5931274" y="495146"/>
                  <a:pt x="5931658" y="500239"/>
                  <a:pt x="5927330" y="504953"/>
                </a:cubicBezTo>
                <a:cubicBezTo>
                  <a:pt x="5923003" y="509667"/>
                  <a:pt x="5920002" y="520845"/>
                  <a:pt x="5918327" y="538486"/>
                </a:cubicBezTo>
                <a:cubicBezTo>
                  <a:pt x="5916651" y="556127"/>
                  <a:pt x="5915176" y="573870"/>
                  <a:pt x="5913901" y="591715"/>
                </a:cubicBezTo>
                <a:cubicBezTo>
                  <a:pt x="5912626" y="609560"/>
                  <a:pt x="5908861" y="624953"/>
                  <a:pt x="5902608" y="637894"/>
                </a:cubicBezTo>
                <a:cubicBezTo>
                  <a:pt x="5896354" y="650835"/>
                  <a:pt x="5886652" y="660673"/>
                  <a:pt x="5873501" y="667408"/>
                </a:cubicBezTo>
                <a:cubicBezTo>
                  <a:pt x="5860350" y="674143"/>
                  <a:pt x="5853276" y="672451"/>
                  <a:pt x="5852279" y="662332"/>
                </a:cubicBezTo>
                <a:cubicBezTo>
                  <a:pt x="5851282" y="652212"/>
                  <a:pt x="5845869" y="640695"/>
                  <a:pt x="5836041" y="627781"/>
                </a:cubicBezTo>
                <a:cubicBezTo>
                  <a:pt x="5826213" y="614867"/>
                  <a:pt x="5827542" y="611435"/>
                  <a:pt x="5840029" y="617485"/>
                </a:cubicBezTo>
                <a:cubicBezTo>
                  <a:pt x="5852516" y="623535"/>
                  <a:pt x="5861234" y="626940"/>
                  <a:pt x="5866186" y="627700"/>
                </a:cubicBezTo>
                <a:cubicBezTo>
                  <a:pt x="5871137" y="628460"/>
                  <a:pt x="5875746" y="623912"/>
                  <a:pt x="5880012" y="614057"/>
                </a:cubicBezTo>
                <a:cubicBezTo>
                  <a:pt x="5884278" y="604202"/>
                  <a:pt x="5887263" y="589277"/>
                  <a:pt x="5888965" y="569282"/>
                </a:cubicBezTo>
                <a:cubicBezTo>
                  <a:pt x="5890668" y="549287"/>
                  <a:pt x="5891519" y="532561"/>
                  <a:pt x="5891519" y="519105"/>
                </a:cubicBezTo>
                <a:cubicBezTo>
                  <a:pt x="5891519" y="506964"/>
                  <a:pt x="5890349" y="500110"/>
                  <a:pt x="5888009" y="498544"/>
                </a:cubicBezTo>
                <a:cubicBezTo>
                  <a:pt x="5885669" y="496977"/>
                  <a:pt x="5879853" y="497360"/>
                  <a:pt x="5870561" y="499693"/>
                </a:cubicBezTo>
                <a:lnTo>
                  <a:pt x="5843946" y="506367"/>
                </a:lnTo>
                <a:cubicBezTo>
                  <a:pt x="5837489" y="507249"/>
                  <a:pt x="5831751" y="505133"/>
                  <a:pt x="5826732" y="500019"/>
                </a:cubicBezTo>
                <a:cubicBezTo>
                  <a:pt x="5813750" y="514764"/>
                  <a:pt x="5800236" y="526111"/>
                  <a:pt x="5786190" y="534060"/>
                </a:cubicBezTo>
                <a:cubicBezTo>
                  <a:pt x="5782678" y="536048"/>
                  <a:pt x="5780034" y="537257"/>
                  <a:pt x="5778258" y="537688"/>
                </a:cubicBezTo>
                <a:lnTo>
                  <a:pt x="5776686" y="537089"/>
                </a:lnTo>
                <a:lnTo>
                  <a:pt x="5776384" y="542352"/>
                </a:lnTo>
                <a:cubicBezTo>
                  <a:pt x="5776189" y="549287"/>
                  <a:pt x="5776304" y="557860"/>
                  <a:pt x="5776728" y="568071"/>
                </a:cubicBezTo>
                <a:cubicBezTo>
                  <a:pt x="5777576" y="588493"/>
                  <a:pt x="5776904" y="603958"/>
                  <a:pt x="5774714" y="614464"/>
                </a:cubicBezTo>
                <a:cubicBezTo>
                  <a:pt x="5772522" y="624970"/>
                  <a:pt x="5769579" y="633421"/>
                  <a:pt x="5765883" y="639817"/>
                </a:cubicBezTo>
                <a:cubicBezTo>
                  <a:pt x="5762186" y="646213"/>
                  <a:pt x="5758228" y="646308"/>
                  <a:pt x="5754010" y="640102"/>
                </a:cubicBezTo>
                <a:cubicBezTo>
                  <a:pt x="5749791" y="633896"/>
                  <a:pt x="5746562" y="628741"/>
                  <a:pt x="5744324" y="624638"/>
                </a:cubicBezTo>
                <a:cubicBezTo>
                  <a:pt x="5742086" y="620534"/>
                  <a:pt x="5739899" y="618316"/>
                  <a:pt x="5737762" y="617984"/>
                </a:cubicBezTo>
                <a:cubicBezTo>
                  <a:pt x="5735626" y="617652"/>
                  <a:pt x="5725007" y="619045"/>
                  <a:pt x="5705908" y="622165"/>
                </a:cubicBezTo>
                <a:cubicBezTo>
                  <a:pt x="5701458" y="641184"/>
                  <a:pt x="5696382" y="646386"/>
                  <a:pt x="5690678" y="637772"/>
                </a:cubicBezTo>
                <a:cubicBezTo>
                  <a:pt x="5684974" y="629158"/>
                  <a:pt x="5682122" y="617689"/>
                  <a:pt x="5682122" y="603364"/>
                </a:cubicBezTo>
                <a:cubicBezTo>
                  <a:pt x="5682122" y="589867"/>
                  <a:pt x="5681705" y="573097"/>
                  <a:pt x="5680870" y="553055"/>
                </a:cubicBezTo>
                <a:cubicBezTo>
                  <a:pt x="5680036" y="533012"/>
                  <a:pt x="5677059" y="518505"/>
                  <a:pt x="5671938" y="509531"/>
                </a:cubicBezTo>
                <a:cubicBezTo>
                  <a:pt x="5666817" y="500558"/>
                  <a:pt x="5667688" y="496071"/>
                  <a:pt x="5674552" y="496071"/>
                </a:cubicBezTo>
                <a:cubicBezTo>
                  <a:pt x="5679083" y="496071"/>
                  <a:pt x="5684380" y="496485"/>
                  <a:pt x="5690444" y="497313"/>
                </a:cubicBezTo>
                <a:cubicBezTo>
                  <a:pt x="5696955" y="489133"/>
                  <a:pt x="5704219" y="476483"/>
                  <a:pt x="5712236" y="459364"/>
                </a:cubicBezTo>
                <a:cubicBezTo>
                  <a:pt x="5720253" y="442245"/>
                  <a:pt x="5722773" y="428758"/>
                  <a:pt x="5719795" y="418903"/>
                </a:cubicBezTo>
                <a:cubicBezTo>
                  <a:pt x="5716818" y="409048"/>
                  <a:pt x="5724316" y="408020"/>
                  <a:pt x="5742289" y="415820"/>
                </a:cubicBezTo>
                <a:cubicBezTo>
                  <a:pt x="5757618" y="423227"/>
                  <a:pt x="5762356" y="429748"/>
                  <a:pt x="5756503" y="435385"/>
                </a:cubicBezTo>
                <a:cubicBezTo>
                  <a:pt x="5750649" y="441021"/>
                  <a:pt x="5744345" y="448905"/>
                  <a:pt x="5737589" y="459039"/>
                </a:cubicBezTo>
                <a:cubicBezTo>
                  <a:pt x="5730834" y="469172"/>
                  <a:pt x="5720483" y="481930"/>
                  <a:pt x="5706539" y="497313"/>
                </a:cubicBezTo>
                <a:cubicBezTo>
                  <a:pt x="5722952" y="494952"/>
                  <a:pt x="5734360" y="490957"/>
                  <a:pt x="5740763" y="485328"/>
                </a:cubicBezTo>
                <a:cubicBezTo>
                  <a:pt x="5747166" y="479698"/>
                  <a:pt x="5754097" y="478701"/>
                  <a:pt x="5761559" y="482337"/>
                </a:cubicBezTo>
                <a:cubicBezTo>
                  <a:pt x="5769019" y="485972"/>
                  <a:pt x="5775548" y="489757"/>
                  <a:pt x="5781143" y="493691"/>
                </a:cubicBezTo>
                <a:cubicBezTo>
                  <a:pt x="5786739" y="497624"/>
                  <a:pt x="5788003" y="502240"/>
                  <a:pt x="5784938" y="507537"/>
                </a:cubicBezTo>
                <a:cubicBezTo>
                  <a:pt x="5781872" y="512834"/>
                  <a:pt x="5779526" y="519142"/>
                  <a:pt x="5777898" y="526460"/>
                </a:cubicBezTo>
                <a:cubicBezTo>
                  <a:pt x="5777491" y="528290"/>
                  <a:pt x="5777161" y="530529"/>
                  <a:pt x="5776909" y="533178"/>
                </a:cubicBezTo>
                <a:lnTo>
                  <a:pt x="5776889" y="533530"/>
                </a:lnTo>
                <a:lnTo>
                  <a:pt x="5778013" y="530943"/>
                </a:lnTo>
                <a:cubicBezTo>
                  <a:pt x="5779709" y="528263"/>
                  <a:pt x="5782271" y="524805"/>
                  <a:pt x="5785701" y="520570"/>
                </a:cubicBezTo>
                <a:cubicBezTo>
                  <a:pt x="5799422" y="503627"/>
                  <a:pt x="5811976" y="484260"/>
                  <a:pt x="5823365" y="462467"/>
                </a:cubicBezTo>
                <a:cubicBezTo>
                  <a:pt x="5834752" y="440675"/>
                  <a:pt x="5838957" y="424651"/>
                  <a:pt x="5835980" y="414396"/>
                </a:cubicBezTo>
                <a:cubicBezTo>
                  <a:pt x="5833747" y="406705"/>
                  <a:pt x="5835310" y="402777"/>
                  <a:pt x="5840669" y="402613"/>
                </a:cubicBezTo>
                <a:close/>
                <a:moveTo>
                  <a:pt x="2192594" y="402613"/>
                </a:moveTo>
                <a:cubicBezTo>
                  <a:pt x="2194380" y="402558"/>
                  <a:pt x="2196589" y="402922"/>
                  <a:pt x="2199218" y="403703"/>
                </a:cubicBezTo>
                <a:cubicBezTo>
                  <a:pt x="2209738" y="406830"/>
                  <a:pt x="2217636" y="410469"/>
                  <a:pt x="2222913" y="414620"/>
                </a:cubicBezTo>
                <a:cubicBezTo>
                  <a:pt x="2228190" y="418771"/>
                  <a:pt x="2228811" y="423329"/>
                  <a:pt x="2224775" y="428293"/>
                </a:cubicBezTo>
                <a:cubicBezTo>
                  <a:pt x="2220739" y="433258"/>
                  <a:pt x="2215971" y="441234"/>
                  <a:pt x="2210471" y="452222"/>
                </a:cubicBezTo>
                <a:cubicBezTo>
                  <a:pt x="2204970" y="463210"/>
                  <a:pt x="2196862" y="474415"/>
                  <a:pt x="2186145" y="485836"/>
                </a:cubicBezTo>
                <a:cubicBezTo>
                  <a:pt x="2212963" y="485090"/>
                  <a:pt x="2229543" y="482350"/>
                  <a:pt x="2235885" y="477616"/>
                </a:cubicBezTo>
                <a:cubicBezTo>
                  <a:pt x="2242226" y="472882"/>
                  <a:pt x="2249575" y="472339"/>
                  <a:pt x="2257931" y="475988"/>
                </a:cubicBezTo>
                <a:cubicBezTo>
                  <a:pt x="2266288" y="479637"/>
                  <a:pt x="2273012" y="484198"/>
                  <a:pt x="2278106" y="489672"/>
                </a:cubicBezTo>
                <a:cubicBezTo>
                  <a:pt x="2283200" y="495146"/>
                  <a:pt x="2283583" y="500239"/>
                  <a:pt x="2279256" y="504953"/>
                </a:cubicBezTo>
                <a:cubicBezTo>
                  <a:pt x="2274929" y="509667"/>
                  <a:pt x="2271927" y="520845"/>
                  <a:pt x="2270252" y="538486"/>
                </a:cubicBezTo>
                <a:cubicBezTo>
                  <a:pt x="2268577" y="556127"/>
                  <a:pt x="2267101" y="573870"/>
                  <a:pt x="2265826" y="591715"/>
                </a:cubicBezTo>
                <a:cubicBezTo>
                  <a:pt x="2264551" y="609560"/>
                  <a:pt x="2260787" y="624953"/>
                  <a:pt x="2254533" y="637894"/>
                </a:cubicBezTo>
                <a:cubicBezTo>
                  <a:pt x="2248280" y="650835"/>
                  <a:pt x="2238578" y="660673"/>
                  <a:pt x="2225426" y="667408"/>
                </a:cubicBezTo>
                <a:cubicBezTo>
                  <a:pt x="2212275" y="674143"/>
                  <a:pt x="2205201" y="672451"/>
                  <a:pt x="2204204" y="662332"/>
                </a:cubicBezTo>
                <a:cubicBezTo>
                  <a:pt x="2203206" y="652212"/>
                  <a:pt x="2197794" y="640695"/>
                  <a:pt x="2187966" y="627781"/>
                </a:cubicBezTo>
                <a:cubicBezTo>
                  <a:pt x="2178138" y="614867"/>
                  <a:pt x="2179468" y="611435"/>
                  <a:pt x="2191954" y="617485"/>
                </a:cubicBezTo>
                <a:cubicBezTo>
                  <a:pt x="2204441" y="623535"/>
                  <a:pt x="2213160" y="626940"/>
                  <a:pt x="2218111" y="627700"/>
                </a:cubicBezTo>
                <a:cubicBezTo>
                  <a:pt x="2223063" y="628460"/>
                  <a:pt x="2227671" y="623912"/>
                  <a:pt x="2231937" y="614057"/>
                </a:cubicBezTo>
                <a:cubicBezTo>
                  <a:pt x="2236204" y="604202"/>
                  <a:pt x="2239188" y="589277"/>
                  <a:pt x="2240890" y="569282"/>
                </a:cubicBezTo>
                <a:cubicBezTo>
                  <a:pt x="2242593" y="549287"/>
                  <a:pt x="2243444" y="532561"/>
                  <a:pt x="2243444" y="519105"/>
                </a:cubicBezTo>
                <a:cubicBezTo>
                  <a:pt x="2243444" y="506964"/>
                  <a:pt x="2242274" y="500110"/>
                  <a:pt x="2239934" y="498544"/>
                </a:cubicBezTo>
                <a:cubicBezTo>
                  <a:pt x="2237594" y="496977"/>
                  <a:pt x="2231778" y="497360"/>
                  <a:pt x="2222486" y="499693"/>
                </a:cubicBezTo>
                <a:lnTo>
                  <a:pt x="2195871" y="506367"/>
                </a:lnTo>
                <a:cubicBezTo>
                  <a:pt x="2189414" y="507249"/>
                  <a:pt x="2183676" y="505133"/>
                  <a:pt x="2178657" y="500019"/>
                </a:cubicBezTo>
                <a:cubicBezTo>
                  <a:pt x="2165675" y="514764"/>
                  <a:pt x="2152161" y="526111"/>
                  <a:pt x="2138115" y="534060"/>
                </a:cubicBezTo>
                <a:cubicBezTo>
                  <a:pt x="2134603" y="536048"/>
                  <a:pt x="2131959" y="537257"/>
                  <a:pt x="2130183" y="537688"/>
                </a:cubicBezTo>
                <a:lnTo>
                  <a:pt x="2128611" y="537089"/>
                </a:lnTo>
                <a:lnTo>
                  <a:pt x="2128310" y="542352"/>
                </a:lnTo>
                <a:cubicBezTo>
                  <a:pt x="2128115" y="549287"/>
                  <a:pt x="2128229" y="557860"/>
                  <a:pt x="2128653" y="568071"/>
                </a:cubicBezTo>
                <a:cubicBezTo>
                  <a:pt x="2129501" y="588493"/>
                  <a:pt x="2128829" y="603958"/>
                  <a:pt x="2126638" y="614464"/>
                </a:cubicBezTo>
                <a:cubicBezTo>
                  <a:pt x="2124448" y="624970"/>
                  <a:pt x="2121504" y="633421"/>
                  <a:pt x="2117808" y="639817"/>
                </a:cubicBezTo>
                <a:cubicBezTo>
                  <a:pt x="2114111" y="646213"/>
                  <a:pt x="2110154" y="646308"/>
                  <a:pt x="2105935" y="640102"/>
                </a:cubicBezTo>
                <a:cubicBezTo>
                  <a:pt x="2101716" y="633896"/>
                  <a:pt x="2098488" y="628741"/>
                  <a:pt x="2096249" y="624638"/>
                </a:cubicBezTo>
                <a:cubicBezTo>
                  <a:pt x="2094011" y="620534"/>
                  <a:pt x="2091824" y="618316"/>
                  <a:pt x="2089687" y="617984"/>
                </a:cubicBezTo>
                <a:cubicBezTo>
                  <a:pt x="2087551" y="617652"/>
                  <a:pt x="2076933" y="619045"/>
                  <a:pt x="2057833" y="622165"/>
                </a:cubicBezTo>
                <a:cubicBezTo>
                  <a:pt x="2053384" y="641184"/>
                  <a:pt x="2048307" y="646386"/>
                  <a:pt x="2042603" y="637772"/>
                </a:cubicBezTo>
                <a:cubicBezTo>
                  <a:pt x="2036899" y="629158"/>
                  <a:pt x="2034047" y="617689"/>
                  <a:pt x="2034047" y="603364"/>
                </a:cubicBezTo>
                <a:cubicBezTo>
                  <a:pt x="2034047" y="589867"/>
                  <a:pt x="2033630" y="573097"/>
                  <a:pt x="2032796" y="553055"/>
                </a:cubicBezTo>
                <a:cubicBezTo>
                  <a:pt x="2031961" y="533012"/>
                  <a:pt x="2028984" y="518505"/>
                  <a:pt x="2023863" y="509531"/>
                </a:cubicBezTo>
                <a:cubicBezTo>
                  <a:pt x="2018742" y="500558"/>
                  <a:pt x="2019613" y="496071"/>
                  <a:pt x="2026478" y="496071"/>
                </a:cubicBezTo>
                <a:cubicBezTo>
                  <a:pt x="2031008" y="496071"/>
                  <a:pt x="2036305" y="496485"/>
                  <a:pt x="2042369" y="497313"/>
                </a:cubicBezTo>
                <a:cubicBezTo>
                  <a:pt x="2048880" y="489133"/>
                  <a:pt x="2056144" y="476483"/>
                  <a:pt x="2064161" y="459364"/>
                </a:cubicBezTo>
                <a:cubicBezTo>
                  <a:pt x="2072178" y="442245"/>
                  <a:pt x="2074698" y="428758"/>
                  <a:pt x="2071720" y="418903"/>
                </a:cubicBezTo>
                <a:cubicBezTo>
                  <a:pt x="2068743" y="409048"/>
                  <a:pt x="2076241" y="408020"/>
                  <a:pt x="2094215" y="415820"/>
                </a:cubicBezTo>
                <a:cubicBezTo>
                  <a:pt x="2109543" y="423227"/>
                  <a:pt x="2114281" y="429748"/>
                  <a:pt x="2108427" y="435385"/>
                </a:cubicBezTo>
                <a:cubicBezTo>
                  <a:pt x="2102574" y="441021"/>
                  <a:pt x="2096270" y="448905"/>
                  <a:pt x="2089514" y="459039"/>
                </a:cubicBezTo>
                <a:cubicBezTo>
                  <a:pt x="2082759" y="469172"/>
                  <a:pt x="2072409" y="481930"/>
                  <a:pt x="2058464" y="497313"/>
                </a:cubicBezTo>
                <a:cubicBezTo>
                  <a:pt x="2074878" y="494952"/>
                  <a:pt x="2086286" y="490957"/>
                  <a:pt x="2092689" y="485328"/>
                </a:cubicBezTo>
                <a:cubicBezTo>
                  <a:pt x="2099091" y="479698"/>
                  <a:pt x="2106023" y="478701"/>
                  <a:pt x="2113484" y="482337"/>
                </a:cubicBezTo>
                <a:cubicBezTo>
                  <a:pt x="2120944" y="485972"/>
                  <a:pt x="2127473" y="489757"/>
                  <a:pt x="2133068" y="493691"/>
                </a:cubicBezTo>
                <a:cubicBezTo>
                  <a:pt x="2138664" y="497624"/>
                  <a:pt x="2139929" y="502240"/>
                  <a:pt x="2136863" y="507537"/>
                </a:cubicBezTo>
                <a:cubicBezTo>
                  <a:pt x="2133798" y="512834"/>
                  <a:pt x="2131451" y="519142"/>
                  <a:pt x="2129823" y="526460"/>
                </a:cubicBezTo>
                <a:cubicBezTo>
                  <a:pt x="2129416" y="528290"/>
                  <a:pt x="2129086" y="530529"/>
                  <a:pt x="2128834" y="533178"/>
                </a:cubicBezTo>
                <a:lnTo>
                  <a:pt x="2128814" y="533529"/>
                </a:lnTo>
                <a:lnTo>
                  <a:pt x="2129939" y="530943"/>
                </a:lnTo>
                <a:cubicBezTo>
                  <a:pt x="2131634" y="528263"/>
                  <a:pt x="2134196" y="524805"/>
                  <a:pt x="2137626" y="520570"/>
                </a:cubicBezTo>
                <a:cubicBezTo>
                  <a:pt x="2151347" y="503627"/>
                  <a:pt x="2163902" y="484260"/>
                  <a:pt x="2175290" y="462467"/>
                </a:cubicBezTo>
                <a:cubicBezTo>
                  <a:pt x="2186678" y="440675"/>
                  <a:pt x="2190883" y="424651"/>
                  <a:pt x="2187905" y="414396"/>
                </a:cubicBezTo>
                <a:cubicBezTo>
                  <a:pt x="2185672" y="406705"/>
                  <a:pt x="2187235" y="402777"/>
                  <a:pt x="2192594" y="402613"/>
                </a:cubicBezTo>
                <a:close/>
                <a:moveTo>
                  <a:pt x="1458175" y="402126"/>
                </a:moveTo>
                <a:cubicBezTo>
                  <a:pt x="1459855" y="402040"/>
                  <a:pt x="1461994" y="402328"/>
                  <a:pt x="1464590" y="402991"/>
                </a:cubicBezTo>
                <a:cubicBezTo>
                  <a:pt x="1474973" y="405643"/>
                  <a:pt x="1483512" y="408719"/>
                  <a:pt x="1490207" y="412219"/>
                </a:cubicBezTo>
                <a:cubicBezTo>
                  <a:pt x="1496901" y="415719"/>
                  <a:pt x="1498319" y="421392"/>
                  <a:pt x="1494459" y="429240"/>
                </a:cubicBezTo>
                <a:cubicBezTo>
                  <a:pt x="1490601" y="437087"/>
                  <a:pt x="1488270" y="461480"/>
                  <a:pt x="1487470" y="502420"/>
                </a:cubicBezTo>
                <a:cubicBezTo>
                  <a:pt x="1512348" y="499096"/>
                  <a:pt x="1532360" y="495502"/>
                  <a:pt x="1547506" y="491636"/>
                </a:cubicBezTo>
                <a:cubicBezTo>
                  <a:pt x="1562652" y="487769"/>
                  <a:pt x="1574097" y="489190"/>
                  <a:pt x="1581842" y="495898"/>
                </a:cubicBezTo>
                <a:cubicBezTo>
                  <a:pt x="1589588" y="502606"/>
                  <a:pt x="1591508" y="507303"/>
                  <a:pt x="1587600" y="509989"/>
                </a:cubicBezTo>
                <a:cubicBezTo>
                  <a:pt x="1583694" y="512675"/>
                  <a:pt x="1568932" y="515083"/>
                  <a:pt x="1543314" y="517212"/>
                </a:cubicBezTo>
                <a:cubicBezTo>
                  <a:pt x="1517697" y="519342"/>
                  <a:pt x="1498533" y="521533"/>
                  <a:pt x="1485822" y="523785"/>
                </a:cubicBezTo>
                <a:lnTo>
                  <a:pt x="1483645" y="542993"/>
                </a:lnTo>
                <a:cubicBezTo>
                  <a:pt x="1502921" y="570625"/>
                  <a:pt x="1519457" y="591546"/>
                  <a:pt x="1533252" y="605755"/>
                </a:cubicBezTo>
                <a:cubicBezTo>
                  <a:pt x="1547049" y="619964"/>
                  <a:pt x="1562109" y="631050"/>
                  <a:pt x="1578434" y="639013"/>
                </a:cubicBezTo>
                <a:cubicBezTo>
                  <a:pt x="1594759" y="646976"/>
                  <a:pt x="1609858" y="654318"/>
                  <a:pt x="1623728" y="661039"/>
                </a:cubicBezTo>
                <a:cubicBezTo>
                  <a:pt x="1637598" y="667761"/>
                  <a:pt x="1632589" y="671122"/>
                  <a:pt x="1608701" y="671122"/>
                </a:cubicBezTo>
                <a:cubicBezTo>
                  <a:pt x="1588150" y="671122"/>
                  <a:pt x="1572015" y="670894"/>
                  <a:pt x="1560295" y="670440"/>
                </a:cubicBezTo>
                <a:cubicBezTo>
                  <a:pt x="1548574" y="669986"/>
                  <a:pt x="1538468" y="663722"/>
                  <a:pt x="1529976" y="651649"/>
                </a:cubicBezTo>
                <a:cubicBezTo>
                  <a:pt x="1521484" y="639576"/>
                  <a:pt x="1513576" y="627507"/>
                  <a:pt x="1506251" y="615440"/>
                </a:cubicBezTo>
                <a:cubicBezTo>
                  <a:pt x="1498926" y="603374"/>
                  <a:pt x="1490095" y="585329"/>
                  <a:pt x="1479758" y="561306"/>
                </a:cubicBezTo>
                <a:cubicBezTo>
                  <a:pt x="1472745" y="594038"/>
                  <a:pt x="1461547" y="618316"/>
                  <a:pt x="1446165" y="634140"/>
                </a:cubicBezTo>
                <a:cubicBezTo>
                  <a:pt x="1430782" y="649964"/>
                  <a:pt x="1412089" y="661148"/>
                  <a:pt x="1390086" y="667693"/>
                </a:cubicBezTo>
                <a:cubicBezTo>
                  <a:pt x="1368084" y="674238"/>
                  <a:pt x="1364693" y="672326"/>
                  <a:pt x="1379913" y="661955"/>
                </a:cubicBezTo>
                <a:cubicBezTo>
                  <a:pt x="1395133" y="651585"/>
                  <a:pt x="1408145" y="640583"/>
                  <a:pt x="1418950" y="628951"/>
                </a:cubicBezTo>
                <a:cubicBezTo>
                  <a:pt x="1429755" y="617319"/>
                  <a:pt x="1438962" y="602408"/>
                  <a:pt x="1446572" y="584217"/>
                </a:cubicBezTo>
                <a:cubicBezTo>
                  <a:pt x="1454181" y="566026"/>
                  <a:pt x="1458828" y="547327"/>
                  <a:pt x="1460509" y="528119"/>
                </a:cubicBezTo>
                <a:cubicBezTo>
                  <a:pt x="1433732" y="532378"/>
                  <a:pt x="1417159" y="535359"/>
                  <a:pt x="1410791" y="537062"/>
                </a:cubicBezTo>
                <a:cubicBezTo>
                  <a:pt x="1404421" y="538764"/>
                  <a:pt x="1395370" y="534908"/>
                  <a:pt x="1383636" y="525494"/>
                </a:cubicBezTo>
                <a:cubicBezTo>
                  <a:pt x="1371903" y="516080"/>
                  <a:pt x="1373839" y="511803"/>
                  <a:pt x="1389446" y="512665"/>
                </a:cubicBezTo>
                <a:cubicBezTo>
                  <a:pt x="1405052" y="513526"/>
                  <a:pt x="1429195" y="511569"/>
                  <a:pt x="1461873" y="506794"/>
                </a:cubicBezTo>
                <a:cubicBezTo>
                  <a:pt x="1462673" y="486135"/>
                  <a:pt x="1462863" y="467673"/>
                  <a:pt x="1462442" y="451408"/>
                </a:cubicBezTo>
                <a:cubicBezTo>
                  <a:pt x="1462022" y="435144"/>
                  <a:pt x="1459679" y="422345"/>
                  <a:pt x="1455413" y="413012"/>
                </a:cubicBezTo>
                <a:cubicBezTo>
                  <a:pt x="1452213" y="406013"/>
                  <a:pt x="1453133" y="402384"/>
                  <a:pt x="1458175" y="402126"/>
                </a:cubicBezTo>
                <a:close/>
                <a:moveTo>
                  <a:pt x="7061727" y="401659"/>
                </a:moveTo>
                <a:cubicBezTo>
                  <a:pt x="7063305" y="401574"/>
                  <a:pt x="7065289" y="401811"/>
                  <a:pt x="7067678" y="402371"/>
                </a:cubicBezTo>
                <a:cubicBezTo>
                  <a:pt x="7077235" y="404609"/>
                  <a:pt x="7084281" y="407044"/>
                  <a:pt x="7088819" y="409675"/>
                </a:cubicBezTo>
                <a:cubicBezTo>
                  <a:pt x="7093357" y="412307"/>
                  <a:pt x="7094351" y="416851"/>
                  <a:pt x="7091801" y="423308"/>
                </a:cubicBezTo>
                <a:cubicBezTo>
                  <a:pt x="7089250" y="429765"/>
                  <a:pt x="7087975" y="440814"/>
                  <a:pt x="7087975" y="456454"/>
                </a:cubicBezTo>
                <a:cubicBezTo>
                  <a:pt x="7090715" y="456536"/>
                  <a:pt x="7094639" y="456132"/>
                  <a:pt x="7099746" y="455244"/>
                </a:cubicBezTo>
                <a:cubicBezTo>
                  <a:pt x="7104853" y="454355"/>
                  <a:pt x="7109489" y="456356"/>
                  <a:pt x="7113653" y="461246"/>
                </a:cubicBezTo>
                <a:cubicBezTo>
                  <a:pt x="7117818" y="466137"/>
                  <a:pt x="7115553" y="470199"/>
                  <a:pt x="7106857" y="473435"/>
                </a:cubicBezTo>
                <a:cubicBezTo>
                  <a:pt x="7098162" y="476670"/>
                  <a:pt x="7091366" y="478586"/>
                  <a:pt x="7086469" y="479183"/>
                </a:cubicBezTo>
                <a:lnTo>
                  <a:pt x="7085411" y="496051"/>
                </a:lnTo>
                <a:lnTo>
                  <a:pt x="7091923" y="496295"/>
                </a:lnTo>
                <a:cubicBezTo>
                  <a:pt x="7100482" y="486962"/>
                  <a:pt x="7106834" y="478772"/>
                  <a:pt x="7110977" y="471725"/>
                </a:cubicBezTo>
                <a:cubicBezTo>
                  <a:pt x="7115121" y="464678"/>
                  <a:pt x="7117194" y="458340"/>
                  <a:pt x="7117194" y="452710"/>
                </a:cubicBezTo>
                <a:cubicBezTo>
                  <a:pt x="7117194" y="443296"/>
                  <a:pt x="7121311" y="440668"/>
                  <a:pt x="7129545" y="444826"/>
                </a:cubicBezTo>
                <a:cubicBezTo>
                  <a:pt x="7137779" y="448984"/>
                  <a:pt x="7143975" y="453507"/>
                  <a:pt x="7148133" y="458398"/>
                </a:cubicBezTo>
                <a:cubicBezTo>
                  <a:pt x="7152291" y="463288"/>
                  <a:pt x="7151358" y="467290"/>
                  <a:pt x="7145335" y="470403"/>
                </a:cubicBezTo>
                <a:cubicBezTo>
                  <a:pt x="7139312" y="473516"/>
                  <a:pt x="7130407" y="481218"/>
                  <a:pt x="7118619" y="493508"/>
                </a:cubicBezTo>
                <a:cubicBezTo>
                  <a:pt x="7119948" y="493508"/>
                  <a:pt x="7122799" y="492867"/>
                  <a:pt x="7127175" y="491585"/>
                </a:cubicBezTo>
                <a:cubicBezTo>
                  <a:pt x="7131549" y="490303"/>
                  <a:pt x="7136324" y="492500"/>
                  <a:pt x="7141499" y="498177"/>
                </a:cubicBezTo>
                <a:lnTo>
                  <a:pt x="7143083" y="501995"/>
                </a:lnTo>
                <a:lnTo>
                  <a:pt x="7147899" y="493111"/>
                </a:lnTo>
                <a:cubicBezTo>
                  <a:pt x="7156363" y="477070"/>
                  <a:pt x="7163577" y="461894"/>
                  <a:pt x="7169538" y="447583"/>
                </a:cubicBezTo>
                <a:cubicBezTo>
                  <a:pt x="7175500" y="433272"/>
                  <a:pt x="7176989" y="421599"/>
                  <a:pt x="7174005" y="412565"/>
                </a:cubicBezTo>
                <a:cubicBezTo>
                  <a:pt x="7171021" y="403530"/>
                  <a:pt x="7173761" y="400380"/>
                  <a:pt x="7182225" y="403113"/>
                </a:cubicBezTo>
                <a:cubicBezTo>
                  <a:pt x="7190689" y="405847"/>
                  <a:pt x="7198591" y="410238"/>
                  <a:pt x="7205930" y="416288"/>
                </a:cubicBezTo>
                <a:cubicBezTo>
                  <a:pt x="7213269" y="422338"/>
                  <a:pt x="7214443" y="427181"/>
                  <a:pt x="7209450" y="430816"/>
                </a:cubicBezTo>
                <a:cubicBezTo>
                  <a:pt x="7204458" y="434452"/>
                  <a:pt x="7198185" y="444036"/>
                  <a:pt x="7190629" y="459568"/>
                </a:cubicBezTo>
                <a:cubicBezTo>
                  <a:pt x="7183073" y="475100"/>
                  <a:pt x="7173537" y="490666"/>
                  <a:pt x="7162020" y="506265"/>
                </a:cubicBezTo>
                <a:cubicBezTo>
                  <a:pt x="7177186" y="504678"/>
                  <a:pt x="7193139" y="500026"/>
                  <a:pt x="7209877" y="492307"/>
                </a:cubicBezTo>
                <a:cubicBezTo>
                  <a:pt x="7226617" y="484588"/>
                  <a:pt x="7239849" y="484198"/>
                  <a:pt x="7249575" y="491137"/>
                </a:cubicBezTo>
                <a:cubicBezTo>
                  <a:pt x="7259302" y="498076"/>
                  <a:pt x="7255367" y="504475"/>
                  <a:pt x="7237774" y="510335"/>
                </a:cubicBezTo>
                <a:cubicBezTo>
                  <a:pt x="7220181" y="516195"/>
                  <a:pt x="7207273" y="519783"/>
                  <a:pt x="7199053" y="521099"/>
                </a:cubicBezTo>
                <a:cubicBezTo>
                  <a:pt x="7206717" y="524639"/>
                  <a:pt x="7209013" y="529082"/>
                  <a:pt x="7205940" y="534427"/>
                </a:cubicBezTo>
                <a:cubicBezTo>
                  <a:pt x="7202867" y="539771"/>
                  <a:pt x="7200277" y="548148"/>
                  <a:pt x="7198167" y="559556"/>
                </a:cubicBezTo>
                <a:cubicBezTo>
                  <a:pt x="7196059" y="570964"/>
                  <a:pt x="7192521" y="584136"/>
                  <a:pt x="7187556" y="599071"/>
                </a:cubicBezTo>
                <a:cubicBezTo>
                  <a:pt x="7203685" y="612582"/>
                  <a:pt x="7218393" y="622243"/>
                  <a:pt x="7231679" y="628056"/>
                </a:cubicBezTo>
                <a:cubicBezTo>
                  <a:pt x="7244967" y="633869"/>
                  <a:pt x="7257535" y="639050"/>
                  <a:pt x="7269384" y="643602"/>
                </a:cubicBezTo>
                <a:cubicBezTo>
                  <a:pt x="7281233" y="648153"/>
                  <a:pt x="7283861" y="651530"/>
                  <a:pt x="7277269" y="653735"/>
                </a:cubicBezTo>
                <a:cubicBezTo>
                  <a:pt x="7270676" y="655939"/>
                  <a:pt x="7259875" y="657685"/>
                  <a:pt x="7244865" y="658974"/>
                </a:cubicBezTo>
                <a:cubicBezTo>
                  <a:pt x="7229855" y="660263"/>
                  <a:pt x="7218661" y="658852"/>
                  <a:pt x="7211281" y="654742"/>
                </a:cubicBezTo>
                <a:cubicBezTo>
                  <a:pt x="7203903" y="650632"/>
                  <a:pt x="7192033" y="637792"/>
                  <a:pt x="7175673" y="616224"/>
                </a:cubicBezTo>
                <a:cubicBezTo>
                  <a:pt x="7166367" y="626832"/>
                  <a:pt x="7155936" y="634584"/>
                  <a:pt x="7144379" y="639481"/>
                </a:cubicBezTo>
                <a:cubicBezTo>
                  <a:pt x="7132821" y="644378"/>
                  <a:pt x="7120504" y="647257"/>
                  <a:pt x="7107427" y="648119"/>
                </a:cubicBezTo>
                <a:cubicBezTo>
                  <a:pt x="7094351" y="648980"/>
                  <a:pt x="7093611" y="646498"/>
                  <a:pt x="7105209" y="640672"/>
                </a:cubicBezTo>
                <a:cubicBezTo>
                  <a:pt x="7116807" y="634845"/>
                  <a:pt x="7127551" y="628432"/>
                  <a:pt x="7137440" y="621433"/>
                </a:cubicBezTo>
                <a:cubicBezTo>
                  <a:pt x="7147329" y="614433"/>
                  <a:pt x="7155047" y="607230"/>
                  <a:pt x="7160595" y="599824"/>
                </a:cubicBezTo>
                <a:cubicBezTo>
                  <a:pt x="7143313" y="573263"/>
                  <a:pt x="7132397" y="557301"/>
                  <a:pt x="7127846" y="551936"/>
                </a:cubicBezTo>
                <a:lnTo>
                  <a:pt x="7126307" y="546715"/>
                </a:lnTo>
                <a:lnTo>
                  <a:pt x="7126127" y="546849"/>
                </a:lnTo>
                <a:lnTo>
                  <a:pt x="7124324" y="547524"/>
                </a:lnTo>
                <a:lnTo>
                  <a:pt x="7123745" y="551371"/>
                </a:lnTo>
                <a:cubicBezTo>
                  <a:pt x="7122141" y="553263"/>
                  <a:pt x="7119269" y="554815"/>
                  <a:pt x="7115129" y="556026"/>
                </a:cubicBezTo>
                <a:cubicBezTo>
                  <a:pt x="7106847" y="558447"/>
                  <a:pt x="7097796" y="564392"/>
                  <a:pt x="7087975" y="573860"/>
                </a:cubicBezTo>
                <a:cubicBezTo>
                  <a:pt x="7089589" y="577021"/>
                  <a:pt x="7090891" y="580446"/>
                  <a:pt x="7091882" y="584136"/>
                </a:cubicBezTo>
                <a:cubicBezTo>
                  <a:pt x="7100970" y="580053"/>
                  <a:pt x="7109401" y="577119"/>
                  <a:pt x="7117174" y="575335"/>
                </a:cubicBezTo>
                <a:cubicBezTo>
                  <a:pt x="7124947" y="573552"/>
                  <a:pt x="7125550" y="575997"/>
                  <a:pt x="7118985" y="582671"/>
                </a:cubicBezTo>
                <a:cubicBezTo>
                  <a:pt x="7112419" y="589345"/>
                  <a:pt x="7103785" y="595354"/>
                  <a:pt x="7093083" y="600699"/>
                </a:cubicBezTo>
                <a:cubicBezTo>
                  <a:pt x="7093909" y="627612"/>
                  <a:pt x="7092973" y="645565"/>
                  <a:pt x="7090275" y="654559"/>
                </a:cubicBezTo>
                <a:cubicBezTo>
                  <a:pt x="7087575" y="663552"/>
                  <a:pt x="7082891" y="670901"/>
                  <a:pt x="7076224" y="676605"/>
                </a:cubicBezTo>
                <a:cubicBezTo>
                  <a:pt x="7069557" y="682309"/>
                  <a:pt x="7064626" y="682167"/>
                  <a:pt x="7061431" y="676178"/>
                </a:cubicBezTo>
                <a:cubicBezTo>
                  <a:pt x="7058237" y="670189"/>
                  <a:pt x="7052471" y="663142"/>
                  <a:pt x="7044136" y="655037"/>
                </a:cubicBezTo>
                <a:cubicBezTo>
                  <a:pt x="7035801" y="646932"/>
                  <a:pt x="7037005" y="643944"/>
                  <a:pt x="7047748" y="646074"/>
                </a:cubicBezTo>
                <a:cubicBezTo>
                  <a:pt x="7058491" y="648203"/>
                  <a:pt x="7065091" y="647291"/>
                  <a:pt x="7067546" y="643337"/>
                </a:cubicBezTo>
                <a:cubicBezTo>
                  <a:pt x="7070001" y="639383"/>
                  <a:pt x="7071229" y="628215"/>
                  <a:pt x="7071229" y="609835"/>
                </a:cubicBezTo>
                <a:cubicBezTo>
                  <a:pt x="7052929" y="619764"/>
                  <a:pt x="7040765" y="626716"/>
                  <a:pt x="7034735" y="630691"/>
                </a:cubicBezTo>
                <a:cubicBezTo>
                  <a:pt x="7028705" y="634666"/>
                  <a:pt x="7023267" y="635673"/>
                  <a:pt x="7018417" y="633713"/>
                </a:cubicBezTo>
                <a:cubicBezTo>
                  <a:pt x="7013567" y="631752"/>
                  <a:pt x="7009239" y="626832"/>
                  <a:pt x="7005435" y="618950"/>
                </a:cubicBezTo>
                <a:cubicBezTo>
                  <a:pt x="7001629" y="611069"/>
                  <a:pt x="7003461" y="607342"/>
                  <a:pt x="7010929" y="607769"/>
                </a:cubicBezTo>
                <a:cubicBezTo>
                  <a:pt x="7018396" y="608197"/>
                  <a:pt x="7027197" y="607003"/>
                  <a:pt x="7037330" y="604188"/>
                </a:cubicBezTo>
                <a:cubicBezTo>
                  <a:pt x="7047463" y="601373"/>
                  <a:pt x="7058335" y="596894"/>
                  <a:pt x="7069947" y="590749"/>
                </a:cubicBezTo>
                <a:cubicBezTo>
                  <a:pt x="7069174" y="582515"/>
                  <a:pt x="7066851" y="575892"/>
                  <a:pt x="7062977" y="570879"/>
                </a:cubicBezTo>
                <a:cubicBezTo>
                  <a:pt x="7059105" y="565867"/>
                  <a:pt x="7059665" y="562781"/>
                  <a:pt x="7064657" y="561621"/>
                </a:cubicBezTo>
                <a:cubicBezTo>
                  <a:pt x="7069649" y="560461"/>
                  <a:pt x="7074634" y="561584"/>
                  <a:pt x="7079612" y="564989"/>
                </a:cubicBezTo>
                <a:cubicBezTo>
                  <a:pt x="7083681" y="557406"/>
                  <a:pt x="7086707" y="552556"/>
                  <a:pt x="7088687" y="550440"/>
                </a:cubicBezTo>
                <a:cubicBezTo>
                  <a:pt x="7090668" y="548324"/>
                  <a:pt x="7088843" y="548534"/>
                  <a:pt x="7083213" y="551071"/>
                </a:cubicBezTo>
                <a:cubicBezTo>
                  <a:pt x="7077585" y="553607"/>
                  <a:pt x="7071663" y="555649"/>
                  <a:pt x="7065451" y="557195"/>
                </a:cubicBezTo>
                <a:cubicBezTo>
                  <a:pt x="7054123" y="567722"/>
                  <a:pt x="7040860" y="579066"/>
                  <a:pt x="7025661" y="591227"/>
                </a:cubicBezTo>
                <a:cubicBezTo>
                  <a:pt x="7010461" y="603388"/>
                  <a:pt x="6995529" y="611656"/>
                  <a:pt x="6980865" y="616031"/>
                </a:cubicBezTo>
                <a:cubicBezTo>
                  <a:pt x="6966201" y="620405"/>
                  <a:pt x="6964373" y="618038"/>
                  <a:pt x="6975381" y="608929"/>
                </a:cubicBezTo>
                <a:cubicBezTo>
                  <a:pt x="6986389" y="599820"/>
                  <a:pt x="6996072" y="591929"/>
                  <a:pt x="7004428" y="585255"/>
                </a:cubicBezTo>
                <a:cubicBezTo>
                  <a:pt x="7012783" y="578581"/>
                  <a:pt x="7023982" y="570177"/>
                  <a:pt x="7038021" y="560044"/>
                </a:cubicBezTo>
                <a:cubicBezTo>
                  <a:pt x="7037873" y="560044"/>
                  <a:pt x="7035709" y="557589"/>
                  <a:pt x="7031531" y="552678"/>
                </a:cubicBezTo>
                <a:cubicBezTo>
                  <a:pt x="7027353" y="547768"/>
                  <a:pt x="7028123" y="544994"/>
                  <a:pt x="7033840" y="544356"/>
                </a:cubicBezTo>
                <a:cubicBezTo>
                  <a:pt x="7039557" y="543719"/>
                  <a:pt x="7046120" y="542654"/>
                  <a:pt x="7053527" y="541162"/>
                </a:cubicBezTo>
                <a:cubicBezTo>
                  <a:pt x="7064718" y="529984"/>
                  <a:pt x="7073169" y="521377"/>
                  <a:pt x="7078879" y="515340"/>
                </a:cubicBezTo>
                <a:lnTo>
                  <a:pt x="7039649" y="525331"/>
                </a:lnTo>
                <a:cubicBezTo>
                  <a:pt x="7030277" y="527040"/>
                  <a:pt x="7021110" y="528783"/>
                  <a:pt x="7012149" y="530560"/>
                </a:cubicBezTo>
                <a:cubicBezTo>
                  <a:pt x="7003189" y="532337"/>
                  <a:pt x="6994410" y="528733"/>
                  <a:pt x="6985810" y="519746"/>
                </a:cubicBezTo>
                <a:cubicBezTo>
                  <a:pt x="6977209" y="510759"/>
                  <a:pt x="6978179" y="506696"/>
                  <a:pt x="6988719" y="507558"/>
                </a:cubicBezTo>
                <a:cubicBezTo>
                  <a:pt x="6999259" y="508419"/>
                  <a:pt x="7009715" y="508229"/>
                  <a:pt x="7020085" y="506988"/>
                </a:cubicBezTo>
                <a:cubicBezTo>
                  <a:pt x="7030455" y="505747"/>
                  <a:pt x="7045374" y="503566"/>
                  <a:pt x="7064840" y="500446"/>
                </a:cubicBezTo>
                <a:lnTo>
                  <a:pt x="7064840" y="482154"/>
                </a:lnTo>
                <a:cubicBezTo>
                  <a:pt x="7053391" y="485558"/>
                  <a:pt x="7043719" y="484310"/>
                  <a:pt x="7035824" y="478410"/>
                </a:cubicBezTo>
                <a:cubicBezTo>
                  <a:pt x="7027929" y="472509"/>
                  <a:pt x="7026851" y="468884"/>
                  <a:pt x="7032589" y="467534"/>
                </a:cubicBezTo>
                <a:cubicBezTo>
                  <a:pt x="7038327" y="466184"/>
                  <a:pt x="7049077" y="464010"/>
                  <a:pt x="7064840" y="461012"/>
                </a:cubicBezTo>
                <a:cubicBezTo>
                  <a:pt x="7064840" y="453891"/>
                  <a:pt x="7064633" y="445816"/>
                  <a:pt x="7064219" y="436788"/>
                </a:cubicBezTo>
                <a:cubicBezTo>
                  <a:pt x="7063805" y="427761"/>
                  <a:pt x="7061889" y="419208"/>
                  <a:pt x="7058471" y="411130"/>
                </a:cubicBezTo>
                <a:cubicBezTo>
                  <a:pt x="7055907" y="405072"/>
                  <a:pt x="7056993" y="401915"/>
                  <a:pt x="7061727" y="401659"/>
                </a:cubicBezTo>
                <a:close/>
                <a:moveTo>
                  <a:pt x="3413653" y="401659"/>
                </a:moveTo>
                <a:cubicBezTo>
                  <a:pt x="3415231" y="401574"/>
                  <a:pt x="3417215" y="401811"/>
                  <a:pt x="3419604" y="402371"/>
                </a:cubicBezTo>
                <a:cubicBezTo>
                  <a:pt x="3429160" y="404609"/>
                  <a:pt x="3436207" y="407044"/>
                  <a:pt x="3440745" y="409675"/>
                </a:cubicBezTo>
                <a:cubicBezTo>
                  <a:pt x="3445282" y="412307"/>
                  <a:pt x="3446276" y="416851"/>
                  <a:pt x="3443726" y="423308"/>
                </a:cubicBezTo>
                <a:cubicBezTo>
                  <a:pt x="3441175" y="429765"/>
                  <a:pt x="3439900" y="440814"/>
                  <a:pt x="3439900" y="456454"/>
                </a:cubicBezTo>
                <a:cubicBezTo>
                  <a:pt x="3442640" y="456536"/>
                  <a:pt x="3446564" y="456132"/>
                  <a:pt x="3451672" y="455244"/>
                </a:cubicBezTo>
                <a:cubicBezTo>
                  <a:pt x="3456779" y="454355"/>
                  <a:pt x="3461415" y="456356"/>
                  <a:pt x="3465579" y="461246"/>
                </a:cubicBezTo>
                <a:cubicBezTo>
                  <a:pt x="3469744" y="466137"/>
                  <a:pt x="3467478" y="470199"/>
                  <a:pt x="3458783" y="473435"/>
                </a:cubicBezTo>
                <a:cubicBezTo>
                  <a:pt x="3450088" y="476670"/>
                  <a:pt x="3443292" y="478586"/>
                  <a:pt x="3438395" y="479183"/>
                </a:cubicBezTo>
                <a:lnTo>
                  <a:pt x="3437337" y="496051"/>
                </a:lnTo>
                <a:lnTo>
                  <a:pt x="3443848" y="496295"/>
                </a:lnTo>
                <a:cubicBezTo>
                  <a:pt x="3452407" y="486962"/>
                  <a:pt x="3458759" y="478772"/>
                  <a:pt x="3462903" y="471725"/>
                </a:cubicBezTo>
                <a:cubicBezTo>
                  <a:pt x="3467047" y="464678"/>
                  <a:pt x="3469120" y="458340"/>
                  <a:pt x="3469120" y="452710"/>
                </a:cubicBezTo>
                <a:cubicBezTo>
                  <a:pt x="3469120" y="443296"/>
                  <a:pt x="3473237" y="440668"/>
                  <a:pt x="3481471" y="444826"/>
                </a:cubicBezTo>
                <a:cubicBezTo>
                  <a:pt x="3489704" y="448984"/>
                  <a:pt x="3495900" y="453507"/>
                  <a:pt x="3500058" y="458398"/>
                </a:cubicBezTo>
                <a:cubicBezTo>
                  <a:pt x="3504216" y="463288"/>
                  <a:pt x="3503283" y="467290"/>
                  <a:pt x="3497261" y="470403"/>
                </a:cubicBezTo>
                <a:cubicBezTo>
                  <a:pt x="3491237" y="473516"/>
                  <a:pt x="3482332" y="481218"/>
                  <a:pt x="3470544" y="493508"/>
                </a:cubicBezTo>
                <a:cubicBezTo>
                  <a:pt x="3471873" y="493508"/>
                  <a:pt x="3474725" y="492867"/>
                  <a:pt x="3479100" y="491585"/>
                </a:cubicBezTo>
                <a:cubicBezTo>
                  <a:pt x="3483475" y="490303"/>
                  <a:pt x="3488250" y="492500"/>
                  <a:pt x="3493425" y="498177"/>
                </a:cubicBezTo>
                <a:lnTo>
                  <a:pt x="3495008" y="501994"/>
                </a:lnTo>
                <a:lnTo>
                  <a:pt x="3499824" y="493111"/>
                </a:lnTo>
                <a:cubicBezTo>
                  <a:pt x="3508289" y="477070"/>
                  <a:pt x="3515502" y="461894"/>
                  <a:pt x="3521464" y="447583"/>
                </a:cubicBezTo>
                <a:cubicBezTo>
                  <a:pt x="3527426" y="433272"/>
                  <a:pt x="3528914" y="421599"/>
                  <a:pt x="3525930" y="412565"/>
                </a:cubicBezTo>
                <a:cubicBezTo>
                  <a:pt x="3522946" y="403530"/>
                  <a:pt x="3525686" y="400380"/>
                  <a:pt x="3534151" y="403113"/>
                </a:cubicBezTo>
                <a:cubicBezTo>
                  <a:pt x="3542615" y="405847"/>
                  <a:pt x="3550517" y="410238"/>
                  <a:pt x="3557855" y="416288"/>
                </a:cubicBezTo>
                <a:cubicBezTo>
                  <a:pt x="3565194" y="422338"/>
                  <a:pt x="3566368" y="427181"/>
                  <a:pt x="3561376" y="430816"/>
                </a:cubicBezTo>
                <a:cubicBezTo>
                  <a:pt x="3556383" y="434452"/>
                  <a:pt x="3550110" y="444036"/>
                  <a:pt x="3542554" y="459568"/>
                </a:cubicBezTo>
                <a:cubicBezTo>
                  <a:pt x="3534998" y="475100"/>
                  <a:pt x="3525462" y="490666"/>
                  <a:pt x="3513945" y="506265"/>
                </a:cubicBezTo>
                <a:cubicBezTo>
                  <a:pt x="3529111" y="504678"/>
                  <a:pt x="3545064" y="500026"/>
                  <a:pt x="3561803" y="492307"/>
                </a:cubicBezTo>
                <a:cubicBezTo>
                  <a:pt x="3578542" y="484588"/>
                  <a:pt x="3591775" y="484198"/>
                  <a:pt x="3601501" y="491137"/>
                </a:cubicBezTo>
                <a:cubicBezTo>
                  <a:pt x="3611227" y="498076"/>
                  <a:pt x="3607293" y="504475"/>
                  <a:pt x="3589699" y="510335"/>
                </a:cubicBezTo>
                <a:cubicBezTo>
                  <a:pt x="3572105" y="516195"/>
                  <a:pt x="3559198" y="519783"/>
                  <a:pt x="3550978" y="521099"/>
                </a:cubicBezTo>
                <a:cubicBezTo>
                  <a:pt x="3558642" y="524639"/>
                  <a:pt x="3560938" y="529082"/>
                  <a:pt x="3557866" y="534427"/>
                </a:cubicBezTo>
                <a:cubicBezTo>
                  <a:pt x="3554793" y="539771"/>
                  <a:pt x="3552202" y="548148"/>
                  <a:pt x="3550093" y="559556"/>
                </a:cubicBezTo>
                <a:cubicBezTo>
                  <a:pt x="3547983" y="570964"/>
                  <a:pt x="3544446" y="584136"/>
                  <a:pt x="3539482" y="599071"/>
                </a:cubicBezTo>
                <a:cubicBezTo>
                  <a:pt x="3555611" y="612582"/>
                  <a:pt x="3570319" y="622243"/>
                  <a:pt x="3583605" y="628056"/>
                </a:cubicBezTo>
                <a:cubicBezTo>
                  <a:pt x="3596893" y="633869"/>
                  <a:pt x="3609460" y="639050"/>
                  <a:pt x="3621309" y="643602"/>
                </a:cubicBezTo>
                <a:cubicBezTo>
                  <a:pt x="3633158" y="648153"/>
                  <a:pt x="3635787" y="651530"/>
                  <a:pt x="3629194" y="653735"/>
                </a:cubicBezTo>
                <a:cubicBezTo>
                  <a:pt x="3622602" y="655939"/>
                  <a:pt x="3611800" y="657685"/>
                  <a:pt x="3596791" y="658974"/>
                </a:cubicBezTo>
                <a:cubicBezTo>
                  <a:pt x="3581781" y="660263"/>
                  <a:pt x="3570586" y="658852"/>
                  <a:pt x="3563207" y="654742"/>
                </a:cubicBezTo>
                <a:cubicBezTo>
                  <a:pt x="3555827" y="650632"/>
                  <a:pt x="3543958" y="637792"/>
                  <a:pt x="3527599" y="616224"/>
                </a:cubicBezTo>
                <a:cubicBezTo>
                  <a:pt x="3518293" y="626832"/>
                  <a:pt x="3507861" y="634584"/>
                  <a:pt x="3496304" y="639481"/>
                </a:cubicBezTo>
                <a:cubicBezTo>
                  <a:pt x="3484747" y="644378"/>
                  <a:pt x="3472429" y="647257"/>
                  <a:pt x="3459353" y="648119"/>
                </a:cubicBezTo>
                <a:cubicBezTo>
                  <a:pt x="3446276" y="648980"/>
                  <a:pt x="3445537" y="646498"/>
                  <a:pt x="3457135" y="640672"/>
                </a:cubicBezTo>
                <a:cubicBezTo>
                  <a:pt x="3468733" y="634845"/>
                  <a:pt x="3479477" y="628432"/>
                  <a:pt x="3489365" y="621433"/>
                </a:cubicBezTo>
                <a:cubicBezTo>
                  <a:pt x="3499254" y="614433"/>
                  <a:pt x="3506973" y="607230"/>
                  <a:pt x="3512521" y="599824"/>
                </a:cubicBezTo>
                <a:cubicBezTo>
                  <a:pt x="3495239" y="573263"/>
                  <a:pt x="3484322" y="557301"/>
                  <a:pt x="3479772" y="551936"/>
                </a:cubicBezTo>
                <a:lnTo>
                  <a:pt x="3478233" y="546715"/>
                </a:lnTo>
                <a:lnTo>
                  <a:pt x="3478052" y="546849"/>
                </a:lnTo>
                <a:lnTo>
                  <a:pt x="3476250" y="547524"/>
                </a:lnTo>
                <a:lnTo>
                  <a:pt x="3475672" y="551371"/>
                </a:lnTo>
                <a:cubicBezTo>
                  <a:pt x="3474068" y="553263"/>
                  <a:pt x="3471195" y="554815"/>
                  <a:pt x="3467054" y="556026"/>
                </a:cubicBezTo>
                <a:cubicBezTo>
                  <a:pt x="3458773" y="558447"/>
                  <a:pt x="3449721" y="564392"/>
                  <a:pt x="3439900" y="573860"/>
                </a:cubicBezTo>
                <a:cubicBezTo>
                  <a:pt x="3441515" y="577021"/>
                  <a:pt x="3442817" y="580446"/>
                  <a:pt x="3443807" y="584136"/>
                </a:cubicBezTo>
                <a:cubicBezTo>
                  <a:pt x="3452896" y="580053"/>
                  <a:pt x="3461326" y="577119"/>
                  <a:pt x="3469099" y="575335"/>
                </a:cubicBezTo>
                <a:cubicBezTo>
                  <a:pt x="3476872" y="573552"/>
                  <a:pt x="3477476" y="575997"/>
                  <a:pt x="3470910" y="582671"/>
                </a:cubicBezTo>
                <a:cubicBezTo>
                  <a:pt x="3464345" y="589345"/>
                  <a:pt x="3455711" y="595354"/>
                  <a:pt x="3445008" y="600699"/>
                </a:cubicBezTo>
                <a:cubicBezTo>
                  <a:pt x="3445835" y="627612"/>
                  <a:pt x="3444899" y="645565"/>
                  <a:pt x="3442200" y="654559"/>
                </a:cubicBezTo>
                <a:cubicBezTo>
                  <a:pt x="3439500" y="663552"/>
                  <a:pt x="3434817" y="670901"/>
                  <a:pt x="3428150" y="676605"/>
                </a:cubicBezTo>
                <a:cubicBezTo>
                  <a:pt x="3421483" y="682309"/>
                  <a:pt x="3416552" y="682167"/>
                  <a:pt x="3413357" y="676178"/>
                </a:cubicBezTo>
                <a:cubicBezTo>
                  <a:pt x="3410163" y="670189"/>
                  <a:pt x="3404397" y="663142"/>
                  <a:pt x="3396062" y="655037"/>
                </a:cubicBezTo>
                <a:cubicBezTo>
                  <a:pt x="3387726" y="646932"/>
                  <a:pt x="3388930" y="643944"/>
                  <a:pt x="3399673" y="646074"/>
                </a:cubicBezTo>
                <a:cubicBezTo>
                  <a:pt x="3410417" y="648203"/>
                  <a:pt x="3417016" y="647291"/>
                  <a:pt x="3419471" y="643337"/>
                </a:cubicBezTo>
                <a:cubicBezTo>
                  <a:pt x="3421927" y="639383"/>
                  <a:pt x="3423154" y="628215"/>
                  <a:pt x="3423154" y="609835"/>
                </a:cubicBezTo>
                <a:cubicBezTo>
                  <a:pt x="3404855" y="619764"/>
                  <a:pt x="3392691" y="626716"/>
                  <a:pt x="3386661" y="630691"/>
                </a:cubicBezTo>
                <a:cubicBezTo>
                  <a:pt x="3380631" y="634666"/>
                  <a:pt x="3375192" y="635673"/>
                  <a:pt x="3370343" y="633713"/>
                </a:cubicBezTo>
                <a:cubicBezTo>
                  <a:pt x="3365493" y="631752"/>
                  <a:pt x="3361165" y="626832"/>
                  <a:pt x="3357360" y="618950"/>
                </a:cubicBezTo>
                <a:cubicBezTo>
                  <a:pt x="3353556" y="611069"/>
                  <a:pt x="3355387" y="607342"/>
                  <a:pt x="3362855" y="607769"/>
                </a:cubicBezTo>
                <a:cubicBezTo>
                  <a:pt x="3370322" y="608197"/>
                  <a:pt x="3379122" y="607003"/>
                  <a:pt x="3389255" y="604188"/>
                </a:cubicBezTo>
                <a:cubicBezTo>
                  <a:pt x="3399388" y="601373"/>
                  <a:pt x="3410261" y="596894"/>
                  <a:pt x="3421873" y="590749"/>
                </a:cubicBezTo>
                <a:cubicBezTo>
                  <a:pt x="3421099" y="582515"/>
                  <a:pt x="3418776" y="575892"/>
                  <a:pt x="3414904" y="570879"/>
                </a:cubicBezTo>
                <a:cubicBezTo>
                  <a:pt x="3411031" y="565867"/>
                  <a:pt x="3411590" y="562781"/>
                  <a:pt x="3416582" y="561621"/>
                </a:cubicBezTo>
                <a:cubicBezTo>
                  <a:pt x="3421574" y="560461"/>
                  <a:pt x="3426559" y="561584"/>
                  <a:pt x="3431538" y="564989"/>
                </a:cubicBezTo>
                <a:cubicBezTo>
                  <a:pt x="3435607" y="557406"/>
                  <a:pt x="3438632" y="552556"/>
                  <a:pt x="3440613" y="550440"/>
                </a:cubicBezTo>
                <a:cubicBezTo>
                  <a:pt x="3442593" y="548324"/>
                  <a:pt x="3440768" y="548534"/>
                  <a:pt x="3435139" y="551071"/>
                </a:cubicBezTo>
                <a:cubicBezTo>
                  <a:pt x="3429510" y="553607"/>
                  <a:pt x="3423588" y="555649"/>
                  <a:pt x="3417376" y="557195"/>
                </a:cubicBezTo>
                <a:cubicBezTo>
                  <a:pt x="3406049" y="567722"/>
                  <a:pt x="3392786" y="579066"/>
                  <a:pt x="3377586" y="591227"/>
                </a:cubicBezTo>
                <a:cubicBezTo>
                  <a:pt x="3362387" y="603388"/>
                  <a:pt x="3347454" y="611656"/>
                  <a:pt x="3332791" y="616031"/>
                </a:cubicBezTo>
                <a:cubicBezTo>
                  <a:pt x="3318127" y="620405"/>
                  <a:pt x="3316299" y="618038"/>
                  <a:pt x="3327307" y="608929"/>
                </a:cubicBezTo>
                <a:cubicBezTo>
                  <a:pt x="3338315" y="599820"/>
                  <a:pt x="3347997" y="591929"/>
                  <a:pt x="3356354" y="585255"/>
                </a:cubicBezTo>
                <a:cubicBezTo>
                  <a:pt x="3364709" y="578581"/>
                  <a:pt x="3375908" y="570177"/>
                  <a:pt x="3389947" y="560044"/>
                </a:cubicBezTo>
                <a:cubicBezTo>
                  <a:pt x="3389798" y="560044"/>
                  <a:pt x="3387634" y="557589"/>
                  <a:pt x="3383456" y="552678"/>
                </a:cubicBezTo>
                <a:cubicBezTo>
                  <a:pt x="3379278" y="547768"/>
                  <a:pt x="3380048" y="544994"/>
                  <a:pt x="3385766" y="544356"/>
                </a:cubicBezTo>
                <a:cubicBezTo>
                  <a:pt x="3391484" y="543719"/>
                  <a:pt x="3398045" y="542654"/>
                  <a:pt x="3405452" y="541162"/>
                </a:cubicBezTo>
                <a:cubicBezTo>
                  <a:pt x="3416643" y="529984"/>
                  <a:pt x="3425094" y="521377"/>
                  <a:pt x="3430805" y="515340"/>
                </a:cubicBezTo>
                <a:lnTo>
                  <a:pt x="3391575" y="525331"/>
                </a:lnTo>
                <a:cubicBezTo>
                  <a:pt x="3382201" y="527040"/>
                  <a:pt x="3373035" y="528783"/>
                  <a:pt x="3364075" y="530560"/>
                </a:cubicBezTo>
                <a:cubicBezTo>
                  <a:pt x="3355116" y="532337"/>
                  <a:pt x="3346336" y="528733"/>
                  <a:pt x="3337735" y="519746"/>
                </a:cubicBezTo>
                <a:cubicBezTo>
                  <a:pt x="3329135" y="510759"/>
                  <a:pt x="3330105" y="506696"/>
                  <a:pt x="3340645" y="507558"/>
                </a:cubicBezTo>
                <a:cubicBezTo>
                  <a:pt x="3351185" y="508419"/>
                  <a:pt x="3361640" y="508229"/>
                  <a:pt x="3372011" y="506988"/>
                </a:cubicBezTo>
                <a:cubicBezTo>
                  <a:pt x="3382381" y="505747"/>
                  <a:pt x="3397299" y="503566"/>
                  <a:pt x="3416765" y="500446"/>
                </a:cubicBezTo>
                <a:lnTo>
                  <a:pt x="3416765" y="482154"/>
                </a:lnTo>
                <a:cubicBezTo>
                  <a:pt x="3405316" y="485558"/>
                  <a:pt x="3395644" y="484310"/>
                  <a:pt x="3387750" y="478410"/>
                </a:cubicBezTo>
                <a:cubicBezTo>
                  <a:pt x="3379855" y="472509"/>
                  <a:pt x="3378776" y="468884"/>
                  <a:pt x="3384514" y="467534"/>
                </a:cubicBezTo>
                <a:cubicBezTo>
                  <a:pt x="3390253" y="466184"/>
                  <a:pt x="3401003" y="464010"/>
                  <a:pt x="3416765" y="461012"/>
                </a:cubicBezTo>
                <a:cubicBezTo>
                  <a:pt x="3416765" y="453891"/>
                  <a:pt x="3416558" y="445816"/>
                  <a:pt x="3416145" y="436788"/>
                </a:cubicBezTo>
                <a:cubicBezTo>
                  <a:pt x="3415731" y="427761"/>
                  <a:pt x="3413815" y="419208"/>
                  <a:pt x="3410396" y="411130"/>
                </a:cubicBezTo>
                <a:cubicBezTo>
                  <a:pt x="3407833" y="405072"/>
                  <a:pt x="3408918" y="401915"/>
                  <a:pt x="3413653" y="401659"/>
                </a:cubicBezTo>
                <a:close/>
                <a:moveTo>
                  <a:pt x="5499390" y="401618"/>
                </a:moveTo>
                <a:cubicBezTo>
                  <a:pt x="5508730" y="402513"/>
                  <a:pt x="5517903" y="404860"/>
                  <a:pt x="5526910" y="408658"/>
                </a:cubicBezTo>
                <a:cubicBezTo>
                  <a:pt x="5535917" y="412456"/>
                  <a:pt x="5540421" y="419056"/>
                  <a:pt x="5540421" y="428456"/>
                </a:cubicBezTo>
                <a:cubicBezTo>
                  <a:pt x="5540421" y="438711"/>
                  <a:pt x="5536904" y="443154"/>
                  <a:pt x="5529871" y="441784"/>
                </a:cubicBezTo>
                <a:cubicBezTo>
                  <a:pt x="5522837" y="440414"/>
                  <a:pt x="5512931" y="433794"/>
                  <a:pt x="5500153" y="421925"/>
                </a:cubicBezTo>
                <a:cubicBezTo>
                  <a:pt x="5490305" y="407491"/>
                  <a:pt x="5490051" y="400722"/>
                  <a:pt x="5499390" y="401618"/>
                </a:cubicBezTo>
                <a:close/>
                <a:moveTo>
                  <a:pt x="851190" y="401618"/>
                </a:moveTo>
                <a:cubicBezTo>
                  <a:pt x="860530" y="402513"/>
                  <a:pt x="869704" y="404860"/>
                  <a:pt x="878711" y="408658"/>
                </a:cubicBezTo>
                <a:cubicBezTo>
                  <a:pt x="887718" y="412456"/>
                  <a:pt x="892221" y="419056"/>
                  <a:pt x="892221" y="428456"/>
                </a:cubicBezTo>
                <a:cubicBezTo>
                  <a:pt x="892221" y="438711"/>
                  <a:pt x="888705" y="443154"/>
                  <a:pt x="881671" y="441784"/>
                </a:cubicBezTo>
                <a:cubicBezTo>
                  <a:pt x="874638" y="440414"/>
                  <a:pt x="864732" y="433794"/>
                  <a:pt x="851954" y="421925"/>
                </a:cubicBezTo>
                <a:cubicBezTo>
                  <a:pt x="842106" y="407491"/>
                  <a:pt x="841851" y="400722"/>
                  <a:pt x="851190" y="401618"/>
                </a:cubicBezTo>
                <a:close/>
                <a:moveTo>
                  <a:pt x="4161104" y="395444"/>
                </a:moveTo>
                <a:cubicBezTo>
                  <a:pt x="4162565" y="395253"/>
                  <a:pt x="4164501" y="395439"/>
                  <a:pt x="4166910" y="396002"/>
                </a:cubicBezTo>
                <a:cubicBezTo>
                  <a:pt x="4176548" y="398254"/>
                  <a:pt x="4184022" y="401377"/>
                  <a:pt x="4189333" y="405372"/>
                </a:cubicBezTo>
                <a:cubicBezTo>
                  <a:pt x="4194644" y="409367"/>
                  <a:pt x="4195810" y="414976"/>
                  <a:pt x="4192833" y="422199"/>
                </a:cubicBezTo>
                <a:cubicBezTo>
                  <a:pt x="4190600" y="427617"/>
                  <a:pt x="4189204" y="438988"/>
                  <a:pt x="4188646" y="456313"/>
                </a:cubicBezTo>
                <a:lnTo>
                  <a:pt x="4188511" y="465627"/>
                </a:lnTo>
                <a:lnTo>
                  <a:pt x="4193952" y="458225"/>
                </a:lnTo>
                <a:cubicBezTo>
                  <a:pt x="4204594" y="445677"/>
                  <a:pt x="4209491" y="435863"/>
                  <a:pt x="4208643" y="428782"/>
                </a:cubicBezTo>
                <a:cubicBezTo>
                  <a:pt x="4207795" y="421701"/>
                  <a:pt x="4211688" y="420002"/>
                  <a:pt x="4220322" y="423685"/>
                </a:cubicBezTo>
                <a:cubicBezTo>
                  <a:pt x="4228957" y="427368"/>
                  <a:pt x="4235532" y="431922"/>
                  <a:pt x="4240049" y="437348"/>
                </a:cubicBezTo>
                <a:cubicBezTo>
                  <a:pt x="4245597" y="444388"/>
                  <a:pt x="4244750" y="448488"/>
                  <a:pt x="4237506" y="449648"/>
                </a:cubicBezTo>
                <a:cubicBezTo>
                  <a:pt x="4230262" y="450808"/>
                  <a:pt x="4218532" y="455664"/>
                  <a:pt x="4202315" y="464217"/>
                </a:cubicBezTo>
                <a:cubicBezTo>
                  <a:pt x="4198261" y="466355"/>
                  <a:pt x="4195046" y="467834"/>
                  <a:pt x="4192670" y="468654"/>
                </a:cubicBezTo>
                <a:lnTo>
                  <a:pt x="4188461" y="469092"/>
                </a:lnTo>
                <a:lnTo>
                  <a:pt x="4188367" y="475622"/>
                </a:lnTo>
                <a:cubicBezTo>
                  <a:pt x="4203695" y="474008"/>
                  <a:pt x="4216215" y="471474"/>
                  <a:pt x="4225928" y="468022"/>
                </a:cubicBezTo>
                <a:cubicBezTo>
                  <a:pt x="4235641" y="464570"/>
                  <a:pt x="4243939" y="466720"/>
                  <a:pt x="4250823" y="474472"/>
                </a:cubicBezTo>
                <a:cubicBezTo>
                  <a:pt x="4257708" y="482225"/>
                  <a:pt x="4254347" y="487339"/>
                  <a:pt x="4240741" y="489814"/>
                </a:cubicBezTo>
                <a:cubicBezTo>
                  <a:pt x="4227135" y="492290"/>
                  <a:pt x="4210952" y="494491"/>
                  <a:pt x="4192192" y="496417"/>
                </a:cubicBezTo>
                <a:cubicBezTo>
                  <a:pt x="4209012" y="506794"/>
                  <a:pt x="4224751" y="515334"/>
                  <a:pt x="4239408" y="522035"/>
                </a:cubicBezTo>
                <a:cubicBezTo>
                  <a:pt x="4254065" y="528736"/>
                  <a:pt x="4267098" y="533809"/>
                  <a:pt x="4278506" y="537255"/>
                </a:cubicBezTo>
                <a:cubicBezTo>
                  <a:pt x="4289914" y="540700"/>
                  <a:pt x="4291481" y="544075"/>
                  <a:pt x="4283207" y="547378"/>
                </a:cubicBezTo>
                <a:cubicBezTo>
                  <a:pt x="4274932" y="550681"/>
                  <a:pt x="4264443" y="552766"/>
                  <a:pt x="4251739" y="553635"/>
                </a:cubicBezTo>
                <a:cubicBezTo>
                  <a:pt x="4239035" y="554503"/>
                  <a:pt x="4228438" y="550738"/>
                  <a:pt x="4219946" y="542342"/>
                </a:cubicBezTo>
                <a:lnTo>
                  <a:pt x="4188367" y="505126"/>
                </a:lnTo>
                <a:cubicBezTo>
                  <a:pt x="4189194" y="530086"/>
                  <a:pt x="4188360" y="546330"/>
                  <a:pt x="4185864" y="553858"/>
                </a:cubicBezTo>
                <a:cubicBezTo>
                  <a:pt x="4184616" y="557623"/>
                  <a:pt x="4182869" y="559407"/>
                  <a:pt x="4180624" y="559212"/>
                </a:cubicBezTo>
                <a:lnTo>
                  <a:pt x="4178141" y="558033"/>
                </a:lnTo>
                <a:lnTo>
                  <a:pt x="4179587" y="566698"/>
                </a:lnTo>
                <a:cubicBezTo>
                  <a:pt x="4176283" y="569899"/>
                  <a:pt x="4172400" y="572734"/>
                  <a:pt x="4167938" y="575203"/>
                </a:cubicBezTo>
                <a:cubicBezTo>
                  <a:pt x="4208890" y="571039"/>
                  <a:pt x="4237475" y="567444"/>
                  <a:pt x="4253692" y="564419"/>
                </a:cubicBezTo>
                <a:cubicBezTo>
                  <a:pt x="4269910" y="561394"/>
                  <a:pt x="4281589" y="564270"/>
                  <a:pt x="4288731" y="573046"/>
                </a:cubicBezTo>
                <a:cubicBezTo>
                  <a:pt x="4295873" y="581823"/>
                  <a:pt x="4293726" y="586744"/>
                  <a:pt x="4282291" y="587808"/>
                </a:cubicBezTo>
                <a:cubicBezTo>
                  <a:pt x="4270856" y="588873"/>
                  <a:pt x="4259949" y="589406"/>
                  <a:pt x="4249572" y="589406"/>
                </a:cubicBezTo>
                <a:cubicBezTo>
                  <a:pt x="4239642" y="589406"/>
                  <a:pt x="4228180" y="590165"/>
                  <a:pt x="4215185" y="591685"/>
                </a:cubicBezTo>
                <a:cubicBezTo>
                  <a:pt x="4209636" y="604382"/>
                  <a:pt x="4204102" y="613165"/>
                  <a:pt x="4198581" y="618035"/>
                </a:cubicBezTo>
                <a:cubicBezTo>
                  <a:pt x="4210369" y="622254"/>
                  <a:pt x="4222462" y="629016"/>
                  <a:pt x="4234861" y="638321"/>
                </a:cubicBezTo>
                <a:cubicBezTo>
                  <a:pt x="4247259" y="647627"/>
                  <a:pt x="4253180" y="658187"/>
                  <a:pt x="4252624" y="670003"/>
                </a:cubicBezTo>
                <a:cubicBezTo>
                  <a:pt x="4252068" y="681818"/>
                  <a:pt x="4246727" y="683686"/>
                  <a:pt x="4236601" y="675608"/>
                </a:cubicBezTo>
                <a:cubicBezTo>
                  <a:pt x="4226474" y="667530"/>
                  <a:pt x="4216989" y="659758"/>
                  <a:pt x="4208144" y="652290"/>
                </a:cubicBezTo>
                <a:cubicBezTo>
                  <a:pt x="4199300" y="644822"/>
                  <a:pt x="4191066" y="638755"/>
                  <a:pt x="4183442" y="634089"/>
                </a:cubicBezTo>
                <a:cubicBezTo>
                  <a:pt x="4171709" y="643191"/>
                  <a:pt x="4158384" y="650150"/>
                  <a:pt x="4143470" y="654966"/>
                </a:cubicBezTo>
                <a:cubicBezTo>
                  <a:pt x="4128555" y="659781"/>
                  <a:pt x="4114620" y="661847"/>
                  <a:pt x="4101665" y="661162"/>
                </a:cubicBezTo>
                <a:cubicBezTo>
                  <a:pt x="4088711" y="660476"/>
                  <a:pt x="4088568" y="657519"/>
                  <a:pt x="4101238" y="652290"/>
                </a:cubicBezTo>
                <a:cubicBezTo>
                  <a:pt x="4113908" y="647061"/>
                  <a:pt x="4125421" y="642374"/>
                  <a:pt x="4135778" y="638230"/>
                </a:cubicBezTo>
                <a:cubicBezTo>
                  <a:pt x="4146135" y="634086"/>
                  <a:pt x="4155953" y="629246"/>
                  <a:pt x="4165231" y="623712"/>
                </a:cubicBezTo>
                <a:cubicBezTo>
                  <a:pt x="4153945" y="619344"/>
                  <a:pt x="4145589" y="615841"/>
                  <a:pt x="4140163" y="613202"/>
                </a:cubicBezTo>
                <a:cubicBezTo>
                  <a:pt x="4134737" y="610564"/>
                  <a:pt x="4132665" y="607583"/>
                  <a:pt x="4133947" y="604259"/>
                </a:cubicBezTo>
                <a:cubicBezTo>
                  <a:pt x="4135229" y="600936"/>
                  <a:pt x="4137145" y="598535"/>
                  <a:pt x="4139695" y="597056"/>
                </a:cubicBezTo>
                <a:cubicBezTo>
                  <a:pt x="4127432" y="599607"/>
                  <a:pt x="4118079" y="601736"/>
                  <a:pt x="4111636" y="603446"/>
                </a:cubicBezTo>
                <a:cubicBezTo>
                  <a:pt x="4105192" y="605155"/>
                  <a:pt x="4097616" y="601940"/>
                  <a:pt x="4088907" y="593801"/>
                </a:cubicBezTo>
                <a:cubicBezTo>
                  <a:pt x="4080199" y="585662"/>
                  <a:pt x="4080683" y="582026"/>
                  <a:pt x="4090362" y="582895"/>
                </a:cubicBezTo>
                <a:cubicBezTo>
                  <a:pt x="4100041" y="583763"/>
                  <a:pt x="4118486" y="582189"/>
                  <a:pt x="4145698" y="578174"/>
                </a:cubicBezTo>
                <a:cubicBezTo>
                  <a:pt x="4151056" y="567688"/>
                  <a:pt x="4152884" y="558613"/>
                  <a:pt x="4151181" y="550949"/>
                </a:cubicBezTo>
                <a:cubicBezTo>
                  <a:pt x="4149479" y="543284"/>
                  <a:pt x="4152266" y="540626"/>
                  <a:pt x="4159544" y="542973"/>
                </a:cubicBezTo>
                <a:cubicBezTo>
                  <a:pt x="4163183" y="544146"/>
                  <a:pt x="4166499" y="545668"/>
                  <a:pt x="4169492" y="547538"/>
                </a:cubicBezTo>
                <a:lnTo>
                  <a:pt x="4171388" y="549114"/>
                </a:lnTo>
                <a:lnTo>
                  <a:pt x="4165862" y="529472"/>
                </a:lnTo>
                <a:cubicBezTo>
                  <a:pt x="4167992" y="522303"/>
                  <a:pt x="4169057" y="513767"/>
                  <a:pt x="4169057" y="503864"/>
                </a:cubicBezTo>
                <a:cubicBezTo>
                  <a:pt x="4165150" y="516588"/>
                  <a:pt x="4159073" y="527288"/>
                  <a:pt x="4150825" y="535963"/>
                </a:cubicBezTo>
                <a:cubicBezTo>
                  <a:pt x="4142577" y="544638"/>
                  <a:pt x="4131424" y="552522"/>
                  <a:pt x="4117364" y="559617"/>
                </a:cubicBezTo>
                <a:cubicBezTo>
                  <a:pt x="4113848" y="561390"/>
                  <a:pt x="4111000" y="562593"/>
                  <a:pt x="4108818" y="563223"/>
                </a:cubicBezTo>
                <a:lnTo>
                  <a:pt x="4108150" y="563250"/>
                </a:lnTo>
                <a:lnTo>
                  <a:pt x="4106167" y="567752"/>
                </a:lnTo>
                <a:cubicBezTo>
                  <a:pt x="4103454" y="571448"/>
                  <a:pt x="4099214" y="571225"/>
                  <a:pt x="4093445" y="567084"/>
                </a:cubicBezTo>
                <a:cubicBezTo>
                  <a:pt x="4085753" y="561563"/>
                  <a:pt x="4080789" y="555812"/>
                  <a:pt x="4078550" y="549830"/>
                </a:cubicBezTo>
                <a:lnTo>
                  <a:pt x="4078550" y="626357"/>
                </a:lnTo>
                <a:cubicBezTo>
                  <a:pt x="4078550" y="652334"/>
                  <a:pt x="4076516" y="669694"/>
                  <a:pt x="4072446" y="678437"/>
                </a:cubicBezTo>
                <a:cubicBezTo>
                  <a:pt x="4068377" y="687179"/>
                  <a:pt x="4062818" y="686098"/>
                  <a:pt x="4055771" y="675191"/>
                </a:cubicBezTo>
                <a:cubicBezTo>
                  <a:pt x="4048724" y="664285"/>
                  <a:pt x="4046696" y="654420"/>
                  <a:pt x="4049687" y="645596"/>
                </a:cubicBezTo>
                <a:cubicBezTo>
                  <a:pt x="4052678" y="636772"/>
                  <a:pt x="4054808" y="624078"/>
                  <a:pt x="4056077" y="607515"/>
                </a:cubicBezTo>
                <a:cubicBezTo>
                  <a:pt x="4057345" y="590952"/>
                  <a:pt x="4057979" y="572571"/>
                  <a:pt x="4057979" y="552373"/>
                </a:cubicBezTo>
                <a:cubicBezTo>
                  <a:pt x="4052200" y="566155"/>
                  <a:pt x="4044817" y="578394"/>
                  <a:pt x="4035831" y="589090"/>
                </a:cubicBezTo>
                <a:cubicBezTo>
                  <a:pt x="4026844" y="599786"/>
                  <a:pt x="4015520" y="608685"/>
                  <a:pt x="4001860" y="615786"/>
                </a:cubicBezTo>
                <a:cubicBezTo>
                  <a:pt x="3988200" y="622888"/>
                  <a:pt x="3987396" y="619008"/>
                  <a:pt x="3999449" y="604148"/>
                </a:cubicBezTo>
                <a:cubicBezTo>
                  <a:pt x="4011502" y="589287"/>
                  <a:pt x="4022357" y="574301"/>
                  <a:pt x="4032015" y="559190"/>
                </a:cubicBezTo>
                <a:cubicBezTo>
                  <a:pt x="4041674" y="544078"/>
                  <a:pt x="4049474" y="529889"/>
                  <a:pt x="4055415" y="516622"/>
                </a:cubicBezTo>
                <a:cubicBezTo>
                  <a:pt x="4045051" y="519091"/>
                  <a:pt x="4036380" y="521197"/>
                  <a:pt x="4029401" y="522940"/>
                </a:cubicBezTo>
                <a:cubicBezTo>
                  <a:pt x="4022422" y="524683"/>
                  <a:pt x="4014798" y="521987"/>
                  <a:pt x="4006530" y="514852"/>
                </a:cubicBezTo>
                <a:cubicBezTo>
                  <a:pt x="3998262" y="507717"/>
                  <a:pt x="3999992" y="503878"/>
                  <a:pt x="4011719" y="503335"/>
                </a:cubicBezTo>
                <a:cubicBezTo>
                  <a:pt x="4023446" y="502793"/>
                  <a:pt x="4039293" y="500595"/>
                  <a:pt x="4059261" y="496743"/>
                </a:cubicBezTo>
                <a:cubicBezTo>
                  <a:pt x="4059261" y="453782"/>
                  <a:pt x="4056280" y="427178"/>
                  <a:pt x="4050318" y="416929"/>
                </a:cubicBezTo>
                <a:cubicBezTo>
                  <a:pt x="4044356" y="406681"/>
                  <a:pt x="4046625" y="402900"/>
                  <a:pt x="4057124" y="405585"/>
                </a:cubicBezTo>
                <a:cubicBezTo>
                  <a:pt x="4067624" y="408271"/>
                  <a:pt x="4075522" y="411615"/>
                  <a:pt x="4080819" y="415617"/>
                </a:cubicBezTo>
                <a:cubicBezTo>
                  <a:pt x="4086116" y="419619"/>
                  <a:pt x="4087056" y="425455"/>
                  <a:pt x="4083637" y="433126"/>
                </a:cubicBezTo>
                <a:cubicBezTo>
                  <a:pt x="4080219" y="440797"/>
                  <a:pt x="4078896" y="460070"/>
                  <a:pt x="4079670" y="490944"/>
                </a:cubicBezTo>
                <a:cubicBezTo>
                  <a:pt x="4082369" y="490198"/>
                  <a:pt x="4087164" y="488946"/>
                  <a:pt x="4094055" y="487190"/>
                </a:cubicBezTo>
                <a:cubicBezTo>
                  <a:pt x="4100946" y="485433"/>
                  <a:pt x="4106684" y="487671"/>
                  <a:pt x="4111270" y="493904"/>
                </a:cubicBezTo>
                <a:cubicBezTo>
                  <a:pt x="4115854" y="500137"/>
                  <a:pt x="4115064" y="504414"/>
                  <a:pt x="4108899" y="506733"/>
                </a:cubicBezTo>
                <a:cubicBezTo>
                  <a:pt x="4102734" y="509053"/>
                  <a:pt x="4092977" y="511325"/>
                  <a:pt x="4079629" y="513550"/>
                </a:cubicBezTo>
                <a:lnTo>
                  <a:pt x="4078550" y="536237"/>
                </a:lnTo>
                <a:cubicBezTo>
                  <a:pt x="4087259" y="537702"/>
                  <a:pt x="4094971" y="540385"/>
                  <a:pt x="4101686" y="544285"/>
                </a:cubicBezTo>
                <a:cubicBezTo>
                  <a:pt x="4105043" y="546235"/>
                  <a:pt x="4107279" y="548749"/>
                  <a:pt x="4108393" y="551826"/>
                </a:cubicBezTo>
                <a:lnTo>
                  <a:pt x="4108392" y="552188"/>
                </a:lnTo>
                <a:lnTo>
                  <a:pt x="4129664" y="529665"/>
                </a:lnTo>
                <a:cubicBezTo>
                  <a:pt x="4136595" y="522747"/>
                  <a:pt x="4144192" y="513719"/>
                  <a:pt x="4152453" y="502583"/>
                </a:cubicBezTo>
                <a:cubicBezTo>
                  <a:pt x="4147909" y="504237"/>
                  <a:pt x="4143222" y="505502"/>
                  <a:pt x="4138393" y="506377"/>
                </a:cubicBezTo>
                <a:cubicBezTo>
                  <a:pt x="4133563" y="507252"/>
                  <a:pt x="4127466" y="504336"/>
                  <a:pt x="4120100" y="497628"/>
                </a:cubicBezTo>
                <a:cubicBezTo>
                  <a:pt x="4112735" y="490920"/>
                  <a:pt x="4114688" y="487291"/>
                  <a:pt x="4125960" y="486742"/>
                </a:cubicBezTo>
                <a:cubicBezTo>
                  <a:pt x="4137233" y="486193"/>
                  <a:pt x="4151598" y="484019"/>
                  <a:pt x="4169057" y="480221"/>
                </a:cubicBezTo>
                <a:cubicBezTo>
                  <a:pt x="4169057" y="441452"/>
                  <a:pt x="4166289" y="417160"/>
                  <a:pt x="4160755" y="407346"/>
                </a:cubicBezTo>
                <a:cubicBezTo>
                  <a:pt x="4156604" y="399985"/>
                  <a:pt x="4156720" y="396018"/>
                  <a:pt x="4161104" y="395444"/>
                </a:cubicBezTo>
                <a:close/>
                <a:moveTo>
                  <a:pt x="4462550" y="393550"/>
                </a:moveTo>
                <a:cubicBezTo>
                  <a:pt x="4465541" y="392868"/>
                  <a:pt x="4470560" y="394198"/>
                  <a:pt x="4477608" y="397538"/>
                </a:cubicBezTo>
                <a:cubicBezTo>
                  <a:pt x="4491702" y="404219"/>
                  <a:pt x="4496534" y="410530"/>
                  <a:pt x="4492105" y="416471"/>
                </a:cubicBezTo>
                <a:cubicBezTo>
                  <a:pt x="4487676" y="422413"/>
                  <a:pt x="4484258" y="428382"/>
                  <a:pt x="4481850" y="434377"/>
                </a:cubicBezTo>
                <a:cubicBezTo>
                  <a:pt x="4479442" y="440373"/>
                  <a:pt x="4476143" y="447732"/>
                  <a:pt x="4471951" y="456454"/>
                </a:cubicBezTo>
                <a:cubicBezTo>
                  <a:pt x="4483196" y="454827"/>
                  <a:pt x="4494110" y="452744"/>
                  <a:pt x="4504690" y="450208"/>
                </a:cubicBezTo>
                <a:cubicBezTo>
                  <a:pt x="4515271" y="447671"/>
                  <a:pt x="4525374" y="444887"/>
                  <a:pt x="4534998" y="441855"/>
                </a:cubicBezTo>
                <a:cubicBezTo>
                  <a:pt x="4544622" y="438823"/>
                  <a:pt x="4553545" y="441109"/>
                  <a:pt x="4561765" y="448712"/>
                </a:cubicBezTo>
                <a:cubicBezTo>
                  <a:pt x="4569986" y="456315"/>
                  <a:pt x="4565597" y="462087"/>
                  <a:pt x="4548600" y="466028"/>
                </a:cubicBezTo>
                <a:cubicBezTo>
                  <a:pt x="4531603" y="469969"/>
                  <a:pt x="4515841" y="473197"/>
                  <a:pt x="4501313" y="475714"/>
                </a:cubicBezTo>
                <a:cubicBezTo>
                  <a:pt x="4486784" y="478230"/>
                  <a:pt x="4473992" y="480275"/>
                  <a:pt x="4462937" y="481848"/>
                </a:cubicBezTo>
                <a:cubicBezTo>
                  <a:pt x="4450728" y="506265"/>
                  <a:pt x="4437129" y="529299"/>
                  <a:pt x="4422140" y="550949"/>
                </a:cubicBezTo>
                <a:cubicBezTo>
                  <a:pt x="4422140" y="579944"/>
                  <a:pt x="4422016" y="602637"/>
                  <a:pt x="4421768" y="619027"/>
                </a:cubicBezTo>
                <a:lnTo>
                  <a:pt x="4421537" y="630412"/>
                </a:lnTo>
                <a:lnTo>
                  <a:pt x="4422221" y="629887"/>
                </a:lnTo>
                <a:cubicBezTo>
                  <a:pt x="4429180" y="629257"/>
                  <a:pt x="4454215" y="626099"/>
                  <a:pt x="4497324" y="620415"/>
                </a:cubicBezTo>
                <a:lnTo>
                  <a:pt x="4497324" y="575366"/>
                </a:lnTo>
                <a:cubicBezTo>
                  <a:pt x="4477356" y="578771"/>
                  <a:pt x="4462788" y="577513"/>
                  <a:pt x="4453618" y="571591"/>
                </a:cubicBezTo>
                <a:cubicBezTo>
                  <a:pt x="4444448" y="565670"/>
                  <a:pt x="4444706" y="561818"/>
                  <a:pt x="4454391" y="560034"/>
                </a:cubicBezTo>
                <a:cubicBezTo>
                  <a:pt x="4464076" y="558250"/>
                  <a:pt x="4478387" y="555473"/>
                  <a:pt x="4497324" y="551702"/>
                </a:cubicBezTo>
                <a:cubicBezTo>
                  <a:pt x="4496497" y="521506"/>
                  <a:pt x="4494588" y="503637"/>
                  <a:pt x="4491597" y="498096"/>
                </a:cubicBezTo>
                <a:cubicBezTo>
                  <a:pt x="4488605" y="492555"/>
                  <a:pt x="4489280" y="488912"/>
                  <a:pt x="4493621" y="487169"/>
                </a:cubicBezTo>
                <a:cubicBezTo>
                  <a:pt x="4497962" y="485426"/>
                  <a:pt x="4505436" y="486715"/>
                  <a:pt x="4516044" y="491035"/>
                </a:cubicBezTo>
                <a:cubicBezTo>
                  <a:pt x="4526652" y="495356"/>
                  <a:pt x="4530660" y="500650"/>
                  <a:pt x="4528070" y="506917"/>
                </a:cubicBezTo>
                <a:cubicBezTo>
                  <a:pt x="4525479" y="513184"/>
                  <a:pt x="4523797" y="526159"/>
                  <a:pt x="4523023" y="545842"/>
                </a:cubicBezTo>
                <a:cubicBezTo>
                  <a:pt x="4533021" y="544309"/>
                  <a:pt x="4542472" y="542009"/>
                  <a:pt x="4551378" y="538944"/>
                </a:cubicBezTo>
                <a:cubicBezTo>
                  <a:pt x="4560283" y="535878"/>
                  <a:pt x="4568208" y="537618"/>
                  <a:pt x="4575154" y="544163"/>
                </a:cubicBezTo>
                <a:cubicBezTo>
                  <a:pt x="4582099" y="550708"/>
                  <a:pt x="4580190" y="556042"/>
                  <a:pt x="4569426" y="560166"/>
                </a:cubicBezTo>
                <a:cubicBezTo>
                  <a:pt x="4558662" y="564290"/>
                  <a:pt x="4543127" y="567912"/>
                  <a:pt x="4522820" y="571032"/>
                </a:cubicBezTo>
                <a:cubicBezTo>
                  <a:pt x="4522101" y="586591"/>
                  <a:pt x="4521742" y="602028"/>
                  <a:pt x="4521742" y="617343"/>
                </a:cubicBezTo>
                <a:cubicBezTo>
                  <a:pt x="4542103" y="614901"/>
                  <a:pt x="4560036" y="612588"/>
                  <a:pt x="4575541" y="610404"/>
                </a:cubicBezTo>
                <a:cubicBezTo>
                  <a:pt x="4591045" y="608220"/>
                  <a:pt x="4602979" y="612473"/>
                  <a:pt x="4611342" y="623162"/>
                </a:cubicBezTo>
                <a:cubicBezTo>
                  <a:pt x="4619705" y="633852"/>
                  <a:pt x="4617660" y="638983"/>
                  <a:pt x="4605207" y="638555"/>
                </a:cubicBezTo>
                <a:cubicBezTo>
                  <a:pt x="4592755" y="638128"/>
                  <a:pt x="4579596" y="637490"/>
                  <a:pt x="4565733" y="636643"/>
                </a:cubicBezTo>
                <a:cubicBezTo>
                  <a:pt x="4551869" y="635795"/>
                  <a:pt x="4531349" y="637287"/>
                  <a:pt x="4504171" y="641119"/>
                </a:cubicBezTo>
                <a:cubicBezTo>
                  <a:pt x="4476994" y="644951"/>
                  <a:pt x="4459145" y="647929"/>
                  <a:pt x="4450627" y="650052"/>
                </a:cubicBezTo>
                <a:cubicBezTo>
                  <a:pt x="4442108" y="652175"/>
                  <a:pt x="4433504" y="649502"/>
                  <a:pt x="4424816" y="642035"/>
                </a:cubicBezTo>
                <a:lnTo>
                  <a:pt x="4421104" y="637560"/>
                </a:lnTo>
                <a:lnTo>
                  <a:pt x="4419475" y="655991"/>
                </a:lnTo>
                <a:cubicBezTo>
                  <a:pt x="4418359" y="662982"/>
                  <a:pt x="4416795" y="669406"/>
                  <a:pt x="4414784" y="675262"/>
                </a:cubicBezTo>
                <a:cubicBezTo>
                  <a:pt x="4410762" y="686976"/>
                  <a:pt x="4405638" y="686705"/>
                  <a:pt x="4399412" y="674449"/>
                </a:cubicBezTo>
                <a:cubicBezTo>
                  <a:pt x="4393185" y="662192"/>
                  <a:pt x="4391561" y="651500"/>
                  <a:pt x="4394539" y="642371"/>
                </a:cubicBezTo>
                <a:cubicBezTo>
                  <a:pt x="4397516" y="633241"/>
                  <a:pt x="4398652" y="610906"/>
                  <a:pt x="4397947" y="575366"/>
                </a:cubicBezTo>
                <a:cubicBezTo>
                  <a:pt x="4391029" y="586652"/>
                  <a:pt x="4381089" y="597697"/>
                  <a:pt x="4368127" y="608502"/>
                </a:cubicBezTo>
                <a:cubicBezTo>
                  <a:pt x="4355166" y="619307"/>
                  <a:pt x="4343029" y="626699"/>
                  <a:pt x="4331715" y="630681"/>
                </a:cubicBezTo>
                <a:cubicBezTo>
                  <a:pt x="4320402" y="634662"/>
                  <a:pt x="4318842" y="632207"/>
                  <a:pt x="4327035" y="623315"/>
                </a:cubicBezTo>
                <a:cubicBezTo>
                  <a:pt x="4335229" y="614423"/>
                  <a:pt x="4345301" y="604002"/>
                  <a:pt x="4357252" y="592051"/>
                </a:cubicBezTo>
                <a:cubicBezTo>
                  <a:pt x="4369202" y="580100"/>
                  <a:pt x="4382272" y="564114"/>
                  <a:pt x="4396461" y="544092"/>
                </a:cubicBezTo>
                <a:cubicBezTo>
                  <a:pt x="4396461" y="539737"/>
                  <a:pt x="4395610" y="533619"/>
                  <a:pt x="4393908" y="525738"/>
                </a:cubicBezTo>
                <a:cubicBezTo>
                  <a:pt x="4392205" y="517857"/>
                  <a:pt x="4398306" y="517748"/>
                  <a:pt x="4412210" y="525413"/>
                </a:cubicBezTo>
                <a:cubicBezTo>
                  <a:pt x="4415547" y="521397"/>
                  <a:pt x="4423917" y="507825"/>
                  <a:pt x="4437319" y="484697"/>
                </a:cubicBezTo>
                <a:cubicBezTo>
                  <a:pt x="4429316" y="487247"/>
                  <a:pt x="4421845" y="488950"/>
                  <a:pt x="4414906" y="489804"/>
                </a:cubicBezTo>
                <a:cubicBezTo>
                  <a:pt x="4407968" y="490659"/>
                  <a:pt x="4400178" y="487519"/>
                  <a:pt x="4391537" y="480383"/>
                </a:cubicBezTo>
                <a:cubicBezTo>
                  <a:pt x="4382896" y="473248"/>
                  <a:pt x="4384622" y="469406"/>
                  <a:pt x="4396716" y="468856"/>
                </a:cubicBezTo>
                <a:cubicBezTo>
                  <a:pt x="4408809" y="468307"/>
                  <a:pt x="4424717" y="466459"/>
                  <a:pt x="4444441" y="463312"/>
                </a:cubicBezTo>
                <a:cubicBezTo>
                  <a:pt x="4456717" y="431596"/>
                  <a:pt x="4461791" y="411035"/>
                  <a:pt x="4459661" y="401628"/>
                </a:cubicBezTo>
                <a:cubicBezTo>
                  <a:pt x="4458596" y="396924"/>
                  <a:pt x="4459559" y="394232"/>
                  <a:pt x="4462550" y="393550"/>
                </a:cubicBezTo>
                <a:close/>
                <a:moveTo>
                  <a:pt x="1138326" y="393550"/>
                </a:moveTo>
                <a:cubicBezTo>
                  <a:pt x="1141317" y="392868"/>
                  <a:pt x="1146336" y="394198"/>
                  <a:pt x="1153383" y="397538"/>
                </a:cubicBezTo>
                <a:cubicBezTo>
                  <a:pt x="1167477" y="404219"/>
                  <a:pt x="1172310" y="410530"/>
                  <a:pt x="1167881" y="416471"/>
                </a:cubicBezTo>
                <a:cubicBezTo>
                  <a:pt x="1163452" y="422413"/>
                  <a:pt x="1160033" y="428382"/>
                  <a:pt x="1157625" y="434377"/>
                </a:cubicBezTo>
                <a:cubicBezTo>
                  <a:pt x="1155218" y="440373"/>
                  <a:pt x="1151918" y="447732"/>
                  <a:pt x="1147726" y="456454"/>
                </a:cubicBezTo>
                <a:cubicBezTo>
                  <a:pt x="1158971" y="454827"/>
                  <a:pt x="1169885" y="452744"/>
                  <a:pt x="1180466" y="450208"/>
                </a:cubicBezTo>
                <a:cubicBezTo>
                  <a:pt x="1191047" y="447671"/>
                  <a:pt x="1201149" y="444887"/>
                  <a:pt x="1210774" y="441855"/>
                </a:cubicBezTo>
                <a:cubicBezTo>
                  <a:pt x="1220398" y="438823"/>
                  <a:pt x="1229320" y="441109"/>
                  <a:pt x="1237540" y="448712"/>
                </a:cubicBezTo>
                <a:cubicBezTo>
                  <a:pt x="1245761" y="456315"/>
                  <a:pt x="1241373" y="462087"/>
                  <a:pt x="1224376" y="466028"/>
                </a:cubicBezTo>
                <a:cubicBezTo>
                  <a:pt x="1207379" y="469969"/>
                  <a:pt x="1191616" y="473197"/>
                  <a:pt x="1177088" y="475714"/>
                </a:cubicBezTo>
                <a:cubicBezTo>
                  <a:pt x="1162560" y="478230"/>
                  <a:pt x="1149768" y="480275"/>
                  <a:pt x="1138712" y="481848"/>
                </a:cubicBezTo>
                <a:cubicBezTo>
                  <a:pt x="1126503" y="506265"/>
                  <a:pt x="1112905" y="529299"/>
                  <a:pt x="1097915" y="550949"/>
                </a:cubicBezTo>
                <a:cubicBezTo>
                  <a:pt x="1097915" y="579944"/>
                  <a:pt x="1097792" y="602637"/>
                  <a:pt x="1097544" y="619027"/>
                </a:cubicBezTo>
                <a:lnTo>
                  <a:pt x="1097313" y="630412"/>
                </a:lnTo>
                <a:lnTo>
                  <a:pt x="1097997" y="629887"/>
                </a:lnTo>
                <a:cubicBezTo>
                  <a:pt x="1104956" y="629257"/>
                  <a:pt x="1129990" y="626099"/>
                  <a:pt x="1173100" y="620415"/>
                </a:cubicBezTo>
                <a:lnTo>
                  <a:pt x="1173100" y="575366"/>
                </a:lnTo>
                <a:cubicBezTo>
                  <a:pt x="1153132" y="578771"/>
                  <a:pt x="1138563" y="577513"/>
                  <a:pt x="1129393" y="571591"/>
                </a:cubicBezTo>
                <a:cubicBezTo>
                  <a:pt x="1120223" y="565670"/>
                  <a:pt x="1120481" y="561818"/>
                  <a:pt x="1130166" y="560034"/>
                </a:cubicBezTo>
                <a:cubicBezTo>
                  <a:pt x="1139852" y="558250"/>
                  <a:pt x="1154163" y="555473"/>
                  <a:pt x="1173100" y="551702"/>
                </a:cubicBezTo>
                <a:cubicBezTo>
                  <a:pt x="1172272" y="521506"/>
                  <a:pt x="1170363" y="503637"/>
                  <a:pt x="1167372" y="498096"/>
                </a:cubicBezTo>
                <a:cubicBezTo>
                  <a:pt x="1164381" y="492555"/>
                  <a:pt x="1165056" y="488912"/>
                  <a:pt x="1169397" y="487169"/>
                </a:cubicBezTo>
                <a:cubicBezTo>
                  <a:pt x="1173737" y="485426"/>
                  <a:pt x="1181212" y="486715"/>
                  <a:pt x="1191819" y="491035"/>
                </a:cubicBezTo>
                <a:cubicBezTo>
                  <a:pt x="1202428" y="495356"/>
                  <a:pt x="1206436" y="500650"/>
                  <a:pt x="1203845" y="506917"/>
                </a:cubicBezTo>
                <a:cubicBezTo>
                  <a:pt x="1201254" y="513184"/>
                  <a:pt x="1199572" y="526159"/>
                  <a:pt x="1198799" y="545842"/>
                </a:cubicBezTo>
                <a:cubicBezTo>
                  <a:pt x="1208796" y="544309"/>
                  <a:pt x="1218248" y="542009"/>
                  <a:pt x="1227153" y="538944"/>
                </a:cubicBezTo>
                <a:cubicBezTo>
                  <a:pt x="1236059" y="535878"/>
                  <a:pt x="1243984" y="537618"/>
                  <a:pt x="1250929" y="544163"/>
                </a:cubicBezTo>
                <a:cubicBezTo>
                  <a:pt x="1257875" y="550708"/>
                  <a:pt x="1255966" y="556042"/>
                  <a:pt x="1245201" y="560166"/>
                </a:cubicBezTo>
                <a:cubicBezTo>
                  <a:pt x="1234438" y="564290"/>
                  <a:pt x="1218903" y="567912"/>
                  <a:pt x="1198595" y="571032"/>
                </a:cubicBezTo>
                <a:cubicBezTo>
                  <a:pt x="1197877" y="586591"/>
                  <a:pt x="1197517" y="602028"/>
                  <a:pt x="1197517" y="617343"/>
                </a:cubicBezTo>
                <a:cubicBezTo>
                  <a:pt x="1217879" y="614901"/>
                  <a:pt x="1235811" y="612588"/>
                  <a:pt x="1251316" y="610404"/>
                </a:cubicBezTo>
                <a:cubicBezTo>
                  <a:pt x="1266821" y="608220"/>
                  <a:pt x="1278754" y="612473"/>
                  <a:pt x="1287118" y="623162"/>
                </a:cubicBezTo>
                <a:cubicBezTo>
                  <a:pt x="1295481" y="633852"/>
                  <a:pt x="1293436" y="638983"/>
                  <a:pt x="1280983" y="638555"/>
                </a:cubicBezTo>
                <a:cubicBezTo>
                  <a:pt x="1268530" y="638128"/>
                  <a:pt x="1255372" y="637490"/>
                  <a:pt x="1241508" y="636643"/>
                </a:cubicBezTo>
                <a:cubicBezTo>
                  <a:pt x="1227645" y="635795"/>
                  <a:pt x="1207125" y="637287"/>
                  <a:pt x="1179947" y="641119"/>
                </a:cubicBezTo>
                <a:cubicBezTo>
                  <a:pt x="1152769" y="644951"/>
                  <a:pt x="1134921" y="647929"/>
                  <a:pt x="1126402" y="650052"/>
                </a:cubicBezTo>
                <a:cubicBezTo>
                  <a:pt x="1117883" y="652175"/>
                  <a:pt x="1109280" y="649502"/>
                  <a:pt x="1100591" y="642035"/>
                </a:cubicBezTo>
                <a:lnTo>
                  <a:pt x="1096880" y="637560"/>
                </a:lnTo>
                <a:lnTo>
                  <a:pt x="1095250" y="655991"/>
                </a:lnTo>
                <a:cubicBezTo>
                  <a:pt x="1094134" y="662982"/>
                  <a:pt x="1092570" y="669406"/>
                  <a:pt x="1090560" y="675262"/>
                </a:cubicBezTo>
                <a:cubicBezTo>
                  <a:pt x="1086538" y="686976"/>
                  <a:pt x="1081414" y="686705"/>
                  <a:pt x="1075187" y="674449"/>
                </a:cubicBezTo>
                <a:cubicBezTo>
                  <a:pt x="1068961" y="662192"/>
                  <a:pt x="1067336" y="651500"/>
                  <a:pt x="1070314" y="642371"/>
                </a:cubicBezTo>
                <a:cubicBezTo>
                  <a:pt x="1073291" y="633241"/>
                  <a:pt x="1074428" y="610906"/>
                  <a:pt x="1073722" y="575366"/>
                </a:cubicBezTo>
                <a:cubicBezTo>
                  <a:pt x="1066804" y="586652"/>
                  <a:pt x="1056864" y="597697"/>
                  <a:pt x="1043902" y="608502"/>
                </a:cubicBezTo>
                <a:cubicBezTo>
                  <a:pt x="1030942" y="619307"/>
                  <a:pt x="1018804" y="626699"/>
                  <a:pt x="1007491" y="630681"/>
                </a:cubicBezTo>
                <a:cubicBezTo>
                  <a:pt x="996177" y="634662"/>
                  <a:pt x="994618" y="632207"/>
                  <a:pt x="1002811" y="623315"/>
                </a:cubicBezTo>
                <a:cubicBezTo>
                  <a:pt x="1011004" y="614423"/>
                  <a:pt x="1021076" y="604002"/>
                  <a:pt x="1033027" y="592051"/>
                </a:cubicBezTo>
                <a:cubicBezTo>
                  <a:pt x="1044978" y="580100"/>
                  <a:pt x="1058048" y="564114"/>
                  <a:pt x="1072236" y="544092"/>
                </a:cubicBezTo>
                <a:cubicBezTo>
                  <a:pt x="1072236" y="539737"/>
                  <a:pt x="1071386" y="533619"/>
                  <a:pt x="1069683" y="525738"/>
                </a:cubicBezTo>
                <a:cubicBezTo>
                  <a:pt x="1067981" y="517857"/>
                  <a:pt x="1074081" y="517748"/>
                  <a:pt x="1087986" y="525413"/>
                </a:cubicBezTo>
                <a:cubicBezTo>
                  <a:pt x="1091323" y="521397"/>
                  <a:pt x="1099692" y="507825"/>
                  <a:pt x="1113095" y="484697"/>
                </a:cubicBezTo>
                <a:cubicBezTo>
                  <a:pt x="1105092" y="487247"/>
                  <a:pt x="1097621" y="488950"/>
                  <a:pt x="1090682" y="489804"/>
                </a:cubicBezTo>
                <a:cubicBezTo>
                  <a:pt x="1083743" y="490659"/>
                  <a:pt x="1075953" y="487519"/>
                  <a:pt x="1067313" y="480383"/>
                </a:cubicBezTo>
                <a:cubicBezTo>
                  <a:pt x="1058671" y="473248"/>
                  <a:pt x="1060398" y="469406"/>
                  <a:pt x="1072491" y="468856"/>
                </a:cubicBezTo>
                <a:cubicBezTo>
                  <a:pt x="1084584" y="468307"/>
                  <a:pt x="1100493" y="466459"/>
                  <a:pt x="1120216" y="463312"/>
                </a:cubicBezTo>
                <a:cubicBezTo>
                  <a:pt x="1132493" y="431596"/>
                  <a:pt x="1137566" y="411035"/>
                  <a:pt x="1135437" y="401628"/>
                </a:cubicBezTo>
                <a:cubicBezTo>
                  <a:pt x="1134372" y="396924"/>
                  <a:pt x="1135335" y="394232"/>
                  <a:pt x="1138326" y="393550"/>
                </a:cubicBezTo>
                <a:close/>
                <a:moveTo>
                  <a:pt x="5087816" y="389521"/>
                </a:moveTo>
                <a:cubicBezTo>
                  <a:pt x="5089051" y="389187"/>
                  <a:pt x="5090686" y="389187"/>
                  <a:pt x="5092723" y="389521"/>
                </a:cubicBezTo>
                <a:cubicBezTo>
                  <a:pt x="5100869" y="390857"/>
                  <a:pt x="5109191" y="393468"/>
                  <a:pt x="5117689" y="397355"/>
                </a:cubicBezTo>
                <a:cubicBezTo>
                  <a:pt x="5126188" y="401241"/>
                  <a:pt x="5129148" y="406488"/>
                  <a:pt x="5126571" y="413094"/>
                </a:cubicBezTo>
                <a:cubicBezTo>
                  <a:pt x="5123994" y="419700"/>
                  <a:pt x="5122305" y="436711"/>
                  <a:pt x="5121505" y="464125"/>
                </a:cubicBezTo>
                <a:cubicBezTo>
                  <a:pt x="5137172" y="461765"/>
                  <a:pt x="5148001" y="458408"/>
                  <a:pt x="5153989" y="454053"/>
                </a:cubicBezTo>
                <a:cubicBezTo>
                  <a:pt x="5159978" y="449699"/>
                  <a:pt x="5166469" y="449129"/>
                  <a:pt x="5173462" y="452344"/>
                </a:cubicBezTo>
                <a:cubicBezTo>
                  <a:pt x="5180455" y="455559"/>
                  <a:pt x="5186949" y="459669"/>
                  <a:pt x="5192945" y="464675"/>
                </a:cubicBezTo>
                <a:cubicBezTo>
                  <a:pt x="5198941" y="469680"/>
                  <a:pt x="5199114" y="475028"/>
                  <a:pt x="5193464" y="480719"/>
                </a:cubicBezTo>
                <a:cubicBezTo>
                  <a:pt x="5187814" y="486410"/>
                  <a:pt x="5182554" y="501307"/>
                  <a:pt x="5177684" y="525413"/>
                </a:cubicBezTo>
                <a:cubicBezTo>
                  <a:pt x="5193623" y="523853"/>
                  <a:pt x="5204448" y="521547"/>
                  <a:pt x="5210159" y="518494"/>
                </a:cubicBezTo>
                <a:cubicBezTo>
                  <a:pt x="5215870" y="515442"/>
                  <a:pt x="5223246" y="516863"/>
                  <a:pt x="5232287" y="522757"/>
                </a:cubicBezTo>
                <a:cubicBezTo>
                  <a:pt x="5241328" y="528651"/>
                  <a:pt x="5247256" y="533613"/>
                  <a:pt x="5250071" y="537641"/>
                </a:cubicBezTo>
                <a:cubicBezTo>
                  <a:pt x="5252886" y="541670"/>
                  <a:pt x="5252329" y="546669"/>
                  <a:pt x="5248402" y="552638"/>
                </a:cubicBezTo>
                <a:cubicBezTo>
                  <a:pt x="5244475" y="558606"/>
                  <a:pt x="5239938" y="572317"/>
                  <a:pt x="5234790" y="593770"/>
                </a:cubicBezTo>
                <a:cubicBezTo>
                  <a:pt x="5229642" y="615223"/>
                  <a:pt x="5220750" y="630711"/>
                  <a:pt x="5208114" y="640234"/>
                </a:cubicBezTo>
                <a:cubicBezTo>
                  <a:pt x="5195478" y="649757"/>
                  <a:pt x="5188143" y="650242"/>
                  <a:pt x="5186108" y="641689"/>
                </a:cubicBezTo>
                <a:cubicBezTo>
                  <a:pt x="5184073" y="633136"/>
                  <a:pt x="5177030" y="624173"/>
                  <a:pt x="5164977" y="614800"/>
                </a:cubicBezTo>
                <a:cubicBezTo>
                  <a:pt x="5152925" y="605426"/>
                  <a:pt x="5152372" y="602035"/>
                  <a:pt x="5163319" y="604626"/>
                </a:cubicBezTo>
                <a:cubicBezTo>
                  <a:pt x="5174266" y="607217"/>
                  <a:pt x="5182568" y="608495"/>
                  <a:pt x="5188224" y="608461"/>
                </a:cubicBezTo>
                <a:cubicBezTo>
                  <a:pt x="5193881" y="608427"/>
                  <a:pt x="5198622" y="605168"/>
                  <a:pt x="5202447" y="598684"/>
                </a:cubicBezTo>
                <a:cubicBezTo>
                  <a:pt x="5206273" y="592200"/>
                  <a:pt x="5209460" y="581484"/>
                  <a:pt x="5212011" y="566535"/>
                </a:cubicBezTo>
                <a:cubicBezTo>
                  <a:pt x="5214561" y="551586"/>
                  <a:pt x="5212425" y="543573"/>
                  <a:pt x="5205601" y="542494"/>
                </a:cubicBezTo>
                <a:cubicBezTo>
                  <a:pt x="5198778" y="541416"/>
                  <a:pt x="5170746" y="544546"/>
                  <a:pt x="5121505" y="551885"/>
                </a:cubicBezTo>
                <a:lnTo>
                  <a:pt x="5121505" y="622532"/>
                </a:lnTo>
                <a:cubicBezTo>
                  <a:pt x="5121505" y="640532"/>
                  <a:pt x="5120067" y="656322"/>
                  <a:pt x="5117191" y="669901"/>
                </a:cubicBezTo>
                <a:cubicBezTo>
                  <a:pt x="5114315" y="683479"/>
                  <a:pt x="5110276" y="689699"/>
                  <a:pt x="5105074" y="688560"/>
                </a:cubicBezTo>
                <a:cubicBezTo>
                  <a:pt x="5099872" y="687420"/>
                  <a:pt x="5096816" y="679800"/>
                  <a:pt x="5095907" y="665699"/>
                </a:cubicBezTo>
                <a:cubicBezTo>
                  <a:pt x="5094999" y="651598"/>
                  <a:pt x="5094544" y="637630"/>
                  <a:pt x="5094544" y="623793"/>
                </a:cubicBezTo>
                <a:lnTo>
                  <a:pt x="5094544" y="556198"/>
                </a:lnTo>
                <a:cubicBezTo>
                  <a:pt x="5062680" y="562153"/>
                  <a:pt x="5042678" y="566196"/>
                  <a:pt x="5034539" y="568326"/>
                </a:cubicBezTo>
                <a:cubicBezTo>
                  <a:pt x="5026400" y="570455"/>
                  <a:pt x="5017766" y="567457"/>
                  <a:pt x="5008637" y="559332"/>
                </a:cubicBezTo>
                <a:cubicBezTo>
                  <a:pt x="4999507" y="551206"/>
                  <a:pt x="4999650" y="547144"/>
                  <a:pt x="5009064" y="547144"/>
                </a:cubicBezTo>
                <a:cubicBezTo>
                  <a:pt x="5015779" y="547144"/>
                  <a:pt x="5026159" y="546320"/>
                  <a:pt x="5040206" y="544672"/>
                </a:cubicBezTo>
                <a:cubicBezTo>
                  <a:pt x="5054252" y="543023"/>
                  <a:pt x="5072365" y="540612"/>
                  <a:pt x="5094544" y="537438"/>
                </a:cubicBezTo>
                <a:lnTo>
                  <a:pt x="5094544" y="487261"/>
                </a:lnTo>
                <a:cubicBezTo>
                  <a:pt x="5082363" y="489784"/>
                  <a:pt x="5073264" y="491903"/>
                  <a:pt x="5067247" y="493619"/>
                </a:cubicBezTo>
                <a:cubicBezTo>
                  <a:pt x="5061232" y="495335"/>
                  <a:pt x="5053635" y="492341"/>
                  <a:pt x="5044458" y="484636"/>
                </a:cubicBezTo>
                <a:cubicBezTo>
                  <a:pt x="5035281" y="476931"/>
                  <a:pt x="5036682" y="473078"/>
                  <a:pt x="5048660" y="473078"/>
                </a:cubicBezTo>
                <a:cubicBezTo>
                  <a:pt x="5057803" y="473078"/>
                  <a:pt x="5073098" y="471546"/>
                  <a:pt x="5094544" y="468480"/>
                </a:cubicBezTo>
                <a:cubicBezTo>
                  <a:pt x="5094544" y="433211"/>
                  <a:pt x="5092204" y="410900"/>
                  <a:pt x="5087524" y="401546"/>
                </a:cubicBezTo>
                <a:cubicBezTo>
                  <a:pt x="5084014" y="394532"/>
                  <a:pt x="5084112" y="390523"/>
                  <a:pt x="5087816" y="389521"/>
                </a:cubicBezTo>
                <a:close/>
                <a:moveTo>
                  <a:pt x="439617" y="389521"/>
                </a:moveTo>
                <a:cubicBezTo>
                  <a:pt x="440852" y="389187"/>
                  <a:pt x="442487" y="389187"/>
                  <a:pt x="444524" y="389521"/>
                </a:cubicBezTo>
                <a:cubicBezTo>
                  <a:pt x="452669" y="390857"/>
                  <a:pt x="460992" y="393468"/>
                  <a:pt x="469490" y="397355"/>
                </a:cubicBezTo>
                <a:cubicBezTo>
                  <a:pt x="477989" y="401241"/>
                  <a:pt x="480949" y="406488"/>
                  <a:pt x="478372" y="413094"/>
                </a:cubicBezTo>
                <a:cubicBezTo>
                  <a:pt x="475794" y="419700"/>
                  <a:pt x="474106" y="436711"/>
                  <a:pt x="473305" y="464125"/>
                </a:cubicBezTo>
                <a:cubicBezTo>
                  <a:pt x="488973" y="461765"/>
                  <a:pt x="499801" y="458408"/>
                  <a:pt x="505790" y="454053"/>
                </a:cubicBezTo>
                <a:cubicBezTo>
                  <a:pt x="511779" y="449699"/>
                  <a:pt x="518270" y="449129"/>
                  <a:pt x="525263" y="452344"/>
                </a:cubicBezTo>
                <a:cubicBezTo>
                  <a:pt x="532256" y="455559"/>
                  <a:pt x="538750" y="459669"/>
                  <a:pt x="544746" y="464675"/>
                </a:cubicBezTo>
                <a:cubicBezTo>
                  <a:pt x="550742" y="469680"/>
                  <a:pt x="550914" y="475028"/>
                  <a:pt x="545264" y="480719"/>
                </a:cubicBezTo>
                <a:cubicBezTo>
                  <a:pt x="539615" y="486410"/>
                  <a:pt x="534354" y="501307"/>
                  <a:pt x="529485" y="525413"/>
                </a:cubicBezTo>
                <a:cubicBezTo>
                  <a:pt x="545424" y="523853"/>
                  <a:pt x="556249" y="521547"/>
                  <a:pt x="561960" y="518494"/>
                </a:cubicBezTo>
                <a:cubicBezTo>
                  <a:pt x="567671" y="515442"/>
                  <a:pt x="575047" y="516863"/>
                  <a:pt x="584088" y="522757"/>
                </a:cubicBezTo>
                <a:cubicBezTo>
                  <a:pt x="593129" y="528651"/>
                  <a:pt x="599057" y="533613"/>
                  <a:pt x="601871" y="537641"/>
                </a:cubicBezTo>
                <a:cubicBezTo>
                  <a:pt x="604686" y="541670"/>
                  <a:pt x="604130" y="546669"/>
                  <a:pt x="600203" y="552638"/>
                </a:cubicBezTo>
                <a:cubicBezTo>
                  <a:pt x="596276" y="558606"/>
                  <a:pt x="591738" y="572317"/>
                  <a:pt x="586591" y="593770"/>
                </a:cubicBezTo>
                <a:cubicBezTo>
                  <a:pt x="581442" y="615223"/>
                  <a:pt x="572550" y="630711"/>
                  <a:pt x="559915" y="640234"/>
                </a:cubicBezTo>
                <a:cubicBezTo>
                  <a:pt x="547279" y="649757"/>
                  <a:pt x="539944" y="650242"/>
                  <a:pt x="537909" y="641689"/>
                </a:cubicBezTo>
                <a:cubicBezTo>
                  <a:pt x="535874" y="633136"/>
                  <a:pt x="528831" y="624173"/>
                  <a:pt x="516778" y="614800"/>
                </a:cubicBezTo>
                <a:cubicBezTo>
                  <a:pt x="504726" y="605426"/>
                  <a:pt x="504173" y="602035"/>
                  <a:pt x="515119" y="604626"/>
                </a:cubicBezTo>
                <a:cubicBezTo>
                  <a:pt x="526067" y="607217"/>
                  <a:pt x="534369" y="608495"/>
                  <a:pt x="540025" y="608461"/>
                </a:cubicBezTo>
                <a:cubicBezTo>
                  <a:pt x="545681" y="608427"/>
                  <a:pt x="550423" y="605168"/>
                  <a:pt x="554248" y="598684"/>
                </a:cubicBezTo>
                <a:cubicBezTo>
                  <a:pt x="558074" y="592200"/>
                  <a:pt x="561261" y="581484"/>
                  <a:pt x="563812" y="566535"/>
                </a:cubicBezTo>
                <a:cubicBezTo>
                  <a:pt x="566361" y="551586"/>
                  <a:pt x="564225" y="543573"/>
                  <a:pt x="557402" y="542494"/>
                </a:cubicBezTo>
                <a:cubicBezTo>
                  <a:pt x="550579" y="541416"/>
                  <a:pt x="522547" y="544546"/>
                  <a:pt x="473305" y="551885"/>
                </a:cubicBezTo>
                <a:lnTo>
                  <a:pt x="473305" y="622532"/>
                </a:lnTo>
                <a:cubicBezTo>
                  <a:pt x="473305" y="640532"/>
                  <a:pt x="471867" y="656322"/>
                  <a:pt x="468991" y="669901"/>
                </a:cubicBezTo>
                <a:cubicBezTo>
                  <a:pt x="466116" y="683479"/>
                  <a:pt x="462077" y="689699"/>
                  <a:pt x="456875" y="688560"/>
                </a:cubicBezTo>
                <a:cubicBezTo>
                  <a:pt x="451672" y="687420"/>
                  <a:pt x="448617" y="679800"/>
                  <a:pt x="447708" y="665699"/>
                </a:cubicBezTo>
                <a:cubicBezTo>
                  <a:pt x="446799" y="651598"/>
                  <a:pt x="446345" y="637630"/>
                  <a:pt x="446345" y="623793"/>
                </a:cubicBezTo>
                <a:lnTo>
                  <a:pt x="446345" y="556198"/>
                </a:lnTo>
                <a:cubicBezTo>
                  <a:pt x="414481" y="562153"/>
                  <a:pt x="394479" y="566196"/>
                  <a:pt x="386340" y="568326"/>
                </a:cubicBezTo>
                <a:cubicBezTo>
                  <a:pt x="378201" y="570455"/>
                  <a:pt x="369566" y="567457"/>
                  <a:pt x="360437" y="559332"/>
                </a:cubicBezTo>
                <a:cubicBezTo>
                  <a:pt x="351308" y="551206"/>
                  <a:pt x="351450" y="547144"/>
                  <a:pt x="360865" y="547144"/>
                </a:cubicBezTo>
                <a:cubicBezTo>
                  <a:pt x="367579" y="547144"/>
                  <a:pt x="377960" y="546320"/>
                  <a:pt x="392006" y="544672"/>
                </a:cubicBezTo>
                <a:cubicBezTo>
                  <a:pt x="406053" y="543023"/>
                  <a:pt x="424166" y="540612"/>
                  <a:pt x="446345" y="537438"/>
                </a:cubicBezTo>
                <a:lnTo>
                  <a:pt x="446345" y="487261"/>
                </a:lnTo>
                <a:cubicBezTo>
                  <a:pt x="434163" y="489784"/>
                  <a:pt x="425065" y="491903"/>
                  <a:pt x="419048" y="493619"/>
                </a:cubicBezTo>
                <a:cubicBezTo>
                  <a:pt x="413032" y="495335"/>
                  <a:pt x="405436" y="492341"/>
                  <a:pt x="396259" y="484636"/>
                </a:cubicBezTo>
                <a:cubicBezTo>
                  <a:pt x="387082" y="476931"/>
                  <a:pt x="388483" y="473078"/>
                  <a:pt x="400461" y="473078"/>
                </a:cubicBezTo>
                <a:cubicBezTo>
                  <a:pt x="409604" y="473078"/>
                  <a:pt x="424898" y="471546"/>
                  <a:pt x="446345" y="468480"/>
                </a:cubicBezTo>
                <a:cubicBezTo>
                  <a:pt x="446345" y="433211"/>
                  <a:pt x="444005" y="410900"/>
                  <a:pt x="439325" y="401546"/>
                </a:cubicBezTo>
                <a:cubicBezTo>
                  <a:pt x="435815" y="394532"/>
                  <a:pt x="435912" y="390523"/>
                  <a:pt x="439617" y="389521"/>
                </a:cubicBezTo>
                <a:close/>
                <a:moveTo>
                  <a:pt x="7503799" y="385747"/>
                </a:moveTo>
                <a:cubicBezTo>
                  <a:pt x="7510351" y="387117"/>
                  <a:pt x="7518248" y="390891"/>
                  <a:pt x="7527493" y="397070"/>
                </a:cubicBezTo>
                <a:cubicBezTo>
                  <a:pt x="7536738" y="403249"/>
                  <a:pt x="7539868" y="407346"/>
                  <a:pt x="7536883" y="409360"/>
                </a:cubicBezTo>
                <a:cubicBezTo>
                  <a:pt x="7533899" y="411374"/>
                  <a:pt x="7530097" y="415956"/>
                  <a:pt x="7525479" y="423105"/>
                </a:cubicBezTo>
                <a:cubicBezTo>
                  <a:pt x="7520859" y="430254"/>
                  <a:pt x="7515435" y="438396"/>
                  <a:pt x="7509201" y="447532"/>
                </a:cubicBezTo>
                <a:cubicBezTo>
                  <a:pt x="7502967" y="456668"/>
                  <a:pt x="7498365" y="462199"/>
                  <a:pt x="7495395" y="464125"/>
                </a:cubicBezTo>
                <a:cubicBezTo>
                  <a:pt x="7518523" y="462498"/>
                  <a:pt x="7534846" y="460175"/>
                  <a:pt x="7544361" y="457156"/>
                </a:cubicBezTo>
                <a:cubicBezTo>
                  <a:pt x="7553877" y="454138"/>
                  <a:pt x="7562651" y="455376"/>
                  <a:pt x="7570681" y="460870"/>
                </a:cubicBezTo>
                <a:cubicBezTo>
                  <a:pt x="7578711" y="466364"/>
                  <a:pt x="7585837" y="473265"/>
                  <a:pt x="7592056" y="481574"/>
                </a:cubicBezTo>
                <a:cubicBezTo>
                  <a:pt x="7598275" y="489882"/>
                  <a:pt x="7596055" y="494806"/>
                  <a:pt x="7585393" y="496346"/>
                </a:cubicBezTo>
                <a:cubicBezTo>
                  <a:pt x="7574730" y="497886"/>
                  <a:pt x="7561935" y="502715"/>
                  <a:pt x="7547007" y="510833"/>
                </a:cubicBezTo>
                <a:cubicBezTo>
                  <a:pt x="7532079" y="518952"/>
                  <a:pt x="7526143" y="519444"/>
                  <a:pt x="7529202" y="512309"/>
                </a:cubicBezTo>
                <a:cubicBezTo>
                  <a:pt x="7532261" y="505173"/>
                  <a:pt x="7535879" y="498174"/>
                  <a:pt x="7540058" y="491310"/>
                </a:cubicBezTo>
                <a:cubicBezTo>
                  <a:pt x="7544236" y="484446"/>
                  <a:pt x="7545941" y="480353"/>
                  <a:pt x="7545175" y="479030"/>
                </a:cubicBezTo>
                <a:cubicBezTo>
                  <a:pt x="7544409" y="477708"/>
                  <a:pt x="7536690" y="477677"/>
                  <a:pt x="7522019" y="478939"/>
                </a:cubicBezTo>
                <a:cubicBezTo>
                  <a:pt x="7507349" y="480200"/>
                  <a:pt x="7489111" y="482326"/>
                  <a:pt x="7467305" y="485318"/>
                </a:cubicBezTo>
                <a:cubicBezTo>
                  <a:pt x="7445499" y="488309"/>
                  <a:pt x="7424715" y="491296"/>
                  <a:pt x="7404950" y="494281"/>
                </a:cubicBezTo>
                <a:cubicBezTo>
                  <a:pt x="7385185" y="497265"/>
                  <a:pt x="7373303" y="498330"/>
                  <a:pt x="7369301" y="497475"/>
                </a:cubicBezTo>
                <a:cubicBezTo>
                  <a:pt x="7365489" y="512980"/>
                  <a:pt x="7359365" y="525792"/>
                  <a:pt x="7350927" y="535912"/>
                </a:cubicBezTo>
                <a:cubicBezTo>
                  <a:pt x="7342490" y="546031"/>
                  <a:pt x="7336345" y="546174"/>
                  <a:pt x="7332492" y="536339"/>
                </a:cubicBezTo>
                <a:cubicBezTo>
                  <a:pt x="7328639" y="526504"/>
                  <a:pt x="7329081" y="518070"/>
                  <a:pt x="7333815" y="511037"/>
                </a:cubicBezTo>
                <a:cubicBezTo>
                  <a:pt x="7338549" y="504003"/>
                  <a:pt x="7342377" y="496753"/>
                  <a:pt x="7345301" y="489285"/>
                </a:cubicBezTo>
                <a:cubicBezTo>
                  <a:pt x="7348223" y="481818"/>
                  <a:pt x="7350411" y="475758"/>
                  <a:pt x="7351863" y="471105"/>
                </a:cubicBezTo>
                <a:cubicBezTo>
                  <a:pt x="7353315" y="466452"/>
                  <a:pt x="7356533" y="466381"/>
                  <a:pt x="7361517" y="470891"/>
                </a:cubicBezTo>
                <a:cubicBezTo>
                  <a:pt x="7366503" y="475402"/>
                  <a:pt x="7368995" y="478681"/>
                  <a:pt x="7368995" y="480729"/>
                </a:cubicBezTo>
                <a:cubicBezTo>
                  <a:pt x="7378587" y="480797"/>
                  <a:pt x="7391307" y="479759"/>
                  <a:pt x="7407157" y="477616"/>
                </a:cubicBezTo>
                <a:cubicBezTo>
                  <a:pt x="7423008" y="475473"/>
                  <a:pt x="7446323" y="472373"/>
                  <a:pt x="7477103" y="468317"/>
                </a:cubicBezTo>
                <a:cubicBezTo>
                  <a:pt x="7484143" y="455010"/>
                  <a:pt x="7489779" y="441055"/>
                  <a:pt x="7494011" y="426452"/>
                </a:cubicBezTo>
                <a:cubicBezTo>
                  <a:pt x="7498243" y="411849"/>
                  <a:pt x="7499295" y="401072"/>
                  <a:pt x="7497165" y="394120"/>
                </a:cubicBezTo>
                <a:cubicBezTo>
                  <a:pt x="7495035" y="387167"/>
                  <a:pt x="7497247" y="384376"/>
                  <a:pt x="7503799" y="385747"/>
                </a:cubicBezTo>
                <a:close/>
                <a:moveTo>
                  <a:pt x="3855724" y="385747"/>
                </a:moveTo>
                <a:cubicBezTo>
                  <a:pt x="3862276" y="387117"/>
                  <a:pt x="3870174" y="390891"/>
                  <a:pt x="3879419" y="397070"/>
                </a:cubicBezTo>
                <a:cubicBezTo>
                  <a:pt x="3888663" y="403249"/>
                  <a:pt x="3891793" y="407346"/>
                  <a:pt x="3888809" y="409360"/>
                </a:cubicBezTo>
                <a:cubicBezTo>
                  <a:pt x="3885825" y="411374"/>
                  <a:pt x="3882023" y="415956"/>
                  <a:pt x="3877404" y="423105"/>
                </a:cubicBezTo>
                <a:cubicBezTo>
                  <a:pt x="3872785" y="430254"/>
                  <a:pt x="3867359" y="438396"/>
                  <a:pt x="3861126" y="447532"/>
                </a:cubicBezTo>
                <a:cubicBezTo>
                  <a:pt x="3854893" y="456668"/>
                  <a:pt x="3850291" y="462199"/>
                  <a:pt x="3847320" y="464125"/>
                </a:cubicBezTo>
                <a:cubicBezTo>
                  <a:pt x="3870449" y="462498"/>
                  <a:pt x="3886771" y="460175"/>
                  <a:pt x="3896287" y="457156"/>
                </a:cubicBezTo>
                <a:cubicBezTo>
                  <a:pt x="3905803" y="454138"/>
                  <a:pt x="3914576" y="455376"/>
                  <a:pt x="3922606" y="460870"/>
                </a:cubicBezTo>
                <a:cubicBezTo>
                  <a:pt x="3930637" y="466364"/>
                  <a:pt x="3937762" y="473265"/>
                  <a:pt x="3943982" y="481574"/>
                </a:cubicBezTo>
                <a:cubicBezTo>
                  <a:pt x="3950201" y="489882"/>
                  <a:pt x="3947980" y="494806"/>
                  <a:pt x="3937318" y="496346"/>
                </a:cubicBezTo>
                <a:cubicBezTo>
                  <a:pt x="3926656" y="497886"/>
                  <a:pt x="3913860" y="502715"/>
                  <a:pt x="3898932" y="510833"/>
                </a:cubicBezTo>
                <a:cubicBezTo>
                  <a:pt x="3884004" y="518952"/>
                  <a:pt x="3878069" y="519444"/>
                  <a:pt x="3881128" y="512309"/>
                </a:cubicBezTo>
                <a:cubicBezTo>
                  <a:pt x="3884187" y="505173"/>
                  <a:pt x="3887805" y="498174"/>
                  <a:pt x="3891983" y="491310"/>
                </a:cubicBezTo>
                <a:cubicBezTo>
                  <a:pt x="3896161" y="484446"/>
                  <a:pt x="3897867" y="480353"/>
                  <a:pt x="3897101" y="479030"/>
                </a:cubicBezTo>
                <a:cubicBezTo>
                  <a:pt x="3896334" y="477708"/>
                  <a:pt x="3888616" y="477677"/>
                  <a:pt x="3873945" y="478939"/>
                </a:cubicBezTo>
                <a:cubicBezTo>
                  <a:pt x="3859275" y="480200"/>
                  <a:pt x="3841036" y="482326"/>
                  <a:pt x="3819231" y="485318"/>
                </a:cubicBezTo>
                <a:cubicBezTo>
                  <a:pt x="3797425" y="488309"/>
                  <a:pt x="3776640" y="491296"/>
                  <a:pt x="3756875" y="494281"/>
                </a:cubicBezTo>
                <a:cubicBezTo>
                  <a:pt x="3737111" y="497265"/>
                  <a:pt x="3725228" y="498330"/>
                  <a:pt x="3721226" y="497475"/>
                </a:cubicBezTo>
                <a:cubicBezTo>
                  <a:pt x="3717415" y="512980"/>
                  <a:pt x="3711290" y="525792"/>
                  <a:pt x="3702852" y="535912"/>
                </a:cubicBezTo>
                <a:cubicBezTo>
                  <a:pt x="3694415" y="546031"/>
                  <a:pt x="3688270" y="546174"/>
                  <a:pt x="3684418" y="536339"/>
                </a:cubicBezTo>
                <a:cubicBezTo>
                  <a:pt x="3680565" y="526504"/>
                  <a:pt x="3681006" y="518070"/>
                  <a:pt x="3685740" y="511037"/>
                </a:cubicBezTo>
                <a:cubicBezTo>
                  <a:pt x="3690474" y="504003"/>
                  <a:pt x="3694303" y="496753"/>
                  <a:pt x="3697226" y="489285"/>
                </a:cubicBezTo>
                <a:cubicBezTo>
                  <a:pt x="3700149" y="481818"/>
                  <a:pt x="3702337" y="475758"/>
                  <a:pt x="3703789" y="471105"/>
                </a:cubicBezTo>
                <a:cubicBezTo>
                  <a:pt x="3705240" y="466452"/>
                  <a:pt x="3708458" y="466381"/>
                  <a:pt x="3713444" y="470891"/>
                </a:cubicBezTo>
                <a:cubicBezTo>
                  <a:pt x="3718429" y="475402"/>
                  <a:pt x="3720921" y="478681"/>
                  <a:pt x="3720921" y="480729"/>
                </a:cubicBezTo>
                <a:cubicBezTo>
                  <a:pt x="3730512" y="480797"/>
                  <a:pt x="3743232" y="479759"/>
                  <a:pt x="3759083" y="477616"/>
                </a:cubicBezTo>
                <a:cubicBezTo>
                  <a:pt x="3774934" y="475473"/>
                  <a:pt x="3798249" y="472373"/>
                  <a:pt x="3829028" y="468317"/>
                </a:cubicBezTo>
                <a:cubicBezTo>
                  <a:pt x="3836068" y="455010"/>
                  <a:pt x="3841704" y="441055"/>
                  <a:pt x="3845937" y="426452"/>
                </a:cubicBezTo>
                <a:cubicBezTo>
                  <a:pt x="3850169" y="411849"/>
                  <a:pt x="3851220" y="401072"/>
                  <a:pt x="3849091" y="394120"/>
                </a:cubicBezTo>
                <a:cubicBezTo>
                  <a:pt x="3846961" y="387167"/>
                  <a:pt x="3849172" y="384376"/>
                  <a:pt x="3855724" y="385747"/>
                </a:cubicBezTo>
                <a:close/>
                <a:moveTo>
                  <a:pt x="5520935" y="228644"/>
                </a:moveTo>
                <a:cubicBezTo>
                  <a:pt x="5524122" y="228430"/>
                  <a:pt x="5529799" y="230101"/>
                  <a:pt x="5537969" y="233655"/>
                </a:cubicBezTo>
                <a:cubicBezTo>
                  <a:pt x="5554308" y="240763"/>
                  <a:pt x="5565187" y="247956"/>
                  <a:pt x="5570607" y="255233"/>
                </a:cubicBezTo>
                <a:cubicBezTo>
                  <a:pt x="5576026" y="262511"/>
                  <a:pt x="5577372" y="271749"/>
                  <a:pt x="5574646" y="282947"/>
                </a:cubicBezTo>
                <a:cubicBezTo>
                  <a:pt x="5571919" y="294145"/>
                  <a:pt x="5566184" y="295379"/>
                  <a:pt x="5557442" y="286650"/>
                </a:cubicBezTo>
                <a:cubicBezTo>
                  <a:pt x="5548699" y="277921"/>
                  <a:pt x="5540549" y="268836"/>
                  <a:pt x="5532994" y="259394"/>
                </a:cubicBezTo>
                <a:cubicBezTo>
                  <a:pt x="5527161" y="251052"/>
                  <a:pt x="5522447" y="242899"/>
                  <a:pt x="5518852" y="234937"/>
                </a:cubicBezTo>
                <a:cubicBezTo>
                  <a:pt x="5517055" y="230955"/>
                  <a:pt x="5517749" y="228858"/>
                  <a:pt x="5520935" y="228644"/>
                </a:cubicBezTo>
                <a:close/>
                <a:moveTo>
                  <a:pt x="2384097" y="221820"/>
                </a:moveTo>
                <a:cubicBezTo>
                  <a:pt x="2387864" y="221211"/>
                  <a:pt x="2392029" y="221494"/>
                  <a:pt x="2396590" y="222667"/>
                </a:cubicBezTo>
                <a:cubicBezTo>
                  <a:pt x="2405713" y="225014"/>
                  <a:pt x="2411671" y="229948"/>
                  <a:pt x="2414465" y="237470"/>
                </a:cubicBezTo>
                <a:cubicBezTo>
                  <a:pt x="2417260" y="244992"/>
                  <a:pt x="2416866" y="254402"/>
                  <a:pt x="2413285" y="265702"/>
                </a:cubicBezTo>
                <a:cubicBezTo>
                  <a:pt x="2409704" y="277002"/>
                  <a:pt x="2403200" y="287810"/>
                  <a:pt x="2393772" y="298126"/>
                </a:cubicBezTo>
                <a:cubicBezTo>
                  <a:pt x="2384344" y="308442"/>
                  <a:pt x="2375256" y="314058"/>
                  <a:pt x="2366506" y="314974"/>
                </a:cubicBezTo>
                <a:cubicBezTo>
                  <a:pt x="2357757" y="315889"/>
                  <a:pt x="2356047" y="313539"/>
                  <a:pt x="2361379" y="307923"/>
                </a:cubicBezTo>
                <a:cubicBezTo>
                  <a:pt x="2366710" y="302307"/>
                  <a:pt x="2371624" y="296641"/>
                  <a:pt x="2376120" y="290923"/>
                </a:cubicBezTo>
                <a:cubicBezTo>
                  <a:pt x="2380617" y="285205"/>
                  <a:pt x="2384527" y="278358"/>
                  <a:pt x="2387851" y="270382"/>
                </a:cubicBezTo>
                <a:cubicBezTo>
                  <a:pt x="2381869" y="270382"/>
                  <a:pt x="2376839" y="268853"/>
                  <a:pt x="2372763" y="265794"/>
                </a:cubicBezTo>
                <a:cubicBezTo>
                  <a:pt x="2368687" y="262735"/>
                  <a:pt x="2365926" y="258733"/>
                  <a:pt x="2364482" y="253789"/>
                </a:cubicBezTo>
                <a:cubicBezTo>
                  <a:pt x="2363037" y="248844"/>
                  <a:pt x="2362772" y="244225"/>
                  <a:pt x="2363688" y="239932"/>
                </a:cubicBezTo>
                <a:cubicBezTo>
                  <a:pt x="2364604" y="235639"/>
                  <a:pt x="2368036" y="231101"/>
                  <a:pt x="2373984" y="226319"/>
                </a:cubicBezTo>
                <a:cubicBezTo>
                  <a:pt x="2376958" y="223929"/>
                  <a:pt x="2380329" y="222429"/>
                  <a:pt x="2384097" y="221820"/>
                </a:cubicBezTo>
                <a:close/>
                <a:moveTo>
                  <a:pt x="7707376" y="220141"/>
                </a:moveTo>
                <a:cubicBezTo>
                  <a:pt x="7711853" y="220146"/>
                  <a:pt x="7716335" y="221331"/>
                  <a:pt x="7720826" y="223695"/>
                </a:cubicBezTo>
                <a:cubicBezTo>
                  <a:pt x="7729806" y="228422"/>
                  <a:pt x="7734296" y="235886"/>
                  <a:pt x="7734296" y="246087"/>
                </a:cubicBezTo>
                <a:cubicBezTo>
                  <a:pt x="7734296" y="256288"/>
                  <a:pt x="7729097" y="263525"/>
                  <a:pt x="7718699" y="267798"/>
                </a:cubicBezTo>
                <a:cubicBezTo>
                  <a:pt x="7708301" y="272071"/>
                  <a:pt x="7699125" y="271552"/>
                  <a:pt x="7691169" y="266241"/>
                </a:cubicBezTo>
                <a:cubicBezTo>
                  <a:pt x="7683213" y="260931"/>
                  <a:pt x="7679459" y="253683"/>
                  <a:pt x="7679907" y="244500"/>
                </a:cubicBezTo>
                <a:cubicBezTo>
                  <a:pt x="7680355" y="235316"/>
                  <a:pt x="7685041" y="228371"/>
                  <a:pt x="7693967" y="223664"/>
                </a:cubicBezTo>
                <a:cubicBezTo>
                  <a:pt x="7698430" y="221310"/>
                  <a:pt x="7702899" y="220136"/>
                  <a:pt x="7707376" y="220141"/>
                </a:cubicBezTo>
                <a:close/>
                <a:moveTo>
                  <a:pt x="1877686" y="212870"/>
                </a:moveTo>
                <a:cubicBezTo>
                  <a:pt x="1872063" y="213690"/>
                  <a:pt x="1855673" y="216095"/>
                  <a:pt x="1828516" y="220083"/>
                </a:cubicBezTo>
                <a:cubicBezTo>
                  <a:pt x="1829303" y="232753"/>
                  <a:pt x="1830422" y="243510"/>
                  <a:pt x="1831873" y="252354"/>
                </a:cubicBezTo>
                <a:cubicBezTo>
                  <a:pt x="1857905" y="250726"/>
                  <a:pt x="1875125" y="249214"/>
                  <a:pt x="1883536" y="247817"/>
                </a:cubicBezTo>
                <a:cubicBezTo>
                  <a:pt x="1885910" y="232922"/>
                  <a:pt x="1886934" y="223169"/>
                  <a:pt x="1886608" y="218557"/>
                </a:cubicBezTo>
                <a:cubicBezTo>
                  <a:pt x="1886283" y="213945"/>
                  <a:pt x="1883309" y="212049"/>
                  <a:pt x="1877686" y="212870"/>
                </a:cubicBezTo>
                <a:close/>
                <a:moveTo>
                  <a:pt x="6148387" y="209594"/>
                </a:moveTo>
                <a:cubicBezTo>
                  <a:pt x="6144195" y="209261"/>
                  <a:pt x="6136833" y="209733"/>
                  <a:pt x="6126299" y="211008"/>
                </a:cubicBezTo>
                <a:cubicBezTo>
                  <a:pt x="6115766" y="212283"/>
                  <a:pt x="6100590" y="214053"/>
                  <a:pt x="6080771" y="216319"/>
                </a:cubicBezTo>
                <a:cubicBezTo>
                  <a:pt x="6082440" y="236883"/>
                  <a:pt x="6083627" y="252300"/>
                  <a:pt x="6084332" y="262569"/>
                </a:cubicBezTo>
                <a:cubicBezTo>
                  <a:pt x="6107040" y="260059"/>
                  <a:pt x="6128907" y="257251"/>
                  <a:pt x="6149933" y="254145"/>
                </a:cubicBezTo>
                <a:cubicBezTo>
                  <a:pt x="6152239" y="241882"/>
                  <a:pt x="6153606" y="231474"/>
                  <a:pt x="6154033" y="222921"/>
                </a:cubicBezTo>
                <a:cubicBezTo>
                  <a:pt x="6154461" y="214369"/>
                  <a:pt x="6152578" y="209926"/>
                  <a:pt x="6148387" y="209594"/>
                </a:cubicBezTo>
                <a:close/>
                <a:moveTo>
                  <a:pt x="574015" y="209207"/>
                </a:moveTo>
                <a:cubicBezTo>
                  <a:pt x="573155" y="208278"/>
                  <a:pt x="562875" y="209495"/>
                  <a:pt x="543178" y="212859"/>
                </a:cubicBezTo>
                <a:lnTo>
                  <a:pt x="519271" y="215118"/>
                </a:lnTo>
                <a:cubicBezTo>
                  <a:pt x="520926" y="225265"/>
                  <a:pt x="522126" y="236402"/>
                  <a:pt x="522872" y="248529"/>
                </a:cubicBezTo>
                <a:cubicBezTo>
                  <a:pt x="536871" y="248597"/>
                  <a:pt x="552770" y="246697"/>
                  <a:pt x="570567" y="242831"/>
                </a:cubicBezTo>
                <a:cubicBezTo>
                  <a:pt x="572887" y="232007"/>
                  <a:pt x="574257" y="223929"/>
                  <a:pt x="574677" y="218597"/>
                </a:cubicBezTo>
                <a:cubicBezTo>
                  <a:pt x="575097" y="213266"/>
                  <a:pt x="574877" y="210136"/>
                  <a:pt x="574015" y="209207"/>
                </a:cubicBezTo>
                <a:close/>
                <a:moveTo>
                  <a:pt x="2085910" y="208352"/>
                </a:moveTo>
                <a:cubicBezTo>
                  <a:pt x="2087852" y="207579"/>
                  <a:pt x="2091759" y="210438"/>
                  <a:pt x="2097633" y="216929"/>
                </a:cubicBezTo>
                <a:cubicBezTo>
                  <a:pt x="2104321" y="226967"/>
                  <a:pt x="2111944" y="235449"/>
                  <a:pt x="2120504" y="242374"/>
                </a:cubicBezTo>
                <a:cubicBezTo>
                  <a:pt x="2129063" y="249299"/>
                  <a:pt x="2140102" y="254399"/>
                  <a:pt x="2153620" y="257675"/>
                </a:cubicBezTo>
                <a:cubicBezTo>
                  <a:pt x="2167137" y="260951"/>
                  <a:pt x="2182296" y="262213"/>
                  <a:pt x="2199096" y="261460"/>
                </a:cubicBezTo>
                <a:cubicBezTo>
                  <a:pt x="2215897" y="260707"/>
                  <a:pt x="2222008" y="255444"/>
                  <a:pt x="2217430" y="245670"/>
                </a:cubicBezTo>
                <a:cubicBezTo>
                  <a:pt x="2212851" y="235896"/>
                  <a:pt x="2209023" y="226692"/>
                  <a:pt x="2205943" y="218058"/>
                </a:cubicBezTo>
                <a:cubicBezTo>
                  <a:pt x="2202864" y="209424"/>
                  <a:pt x="2205584" y="208603"/>
                  <a:pt x="2214103" y="215596"/>
                </a:cubicBezTo>
                <a:cubicBezTo>
                  <a:pt x="2222622" y="222589"/>
                  <a:pt x="2230130" y="229548"/>
                  <a:pt x="2236627" y="236473"/>
                </a:cubicBezTo>
                <a:cubicBezTo>
                  <a:pt x="2243125" y="243398"/>
                  <a:pt x="2250593" y="249570"/>
                  <a:pt x="2259030" y="254989"/>
                </a:cubicBezTo>
                <a:cubicBezTo>
                  <a:pt x="2267468" y="260408"/>
                  <a:pt x="2267224" y="266224"/>
                  <a:pt x="2258298" y="272437"/>
                </a:cubicBezTo>
                <a:cubicBezTo>
                  <a:pt x="2249372" y="278650"/>
                  <a:pt x="2239446" y="282628"/>
                  <a:pt x="2228519" y="284371"/>
                </a:cubicBezTo>
                <a:cubicBezTo>
                  <a:pt x="2217592" y="286114"/>
                  <a:pt x="2203824" y="286769"/>
                  <a:pt x="2187213" y="286335"/>
                </a:cubicBezTo>
                <a:cubicBezTo>
                  <a:pt x="2170603" y="285901"/>
                  <a:pt x="2156146" y="284147"/>
                  <a:pt x="2143843" y="281075"/>
                </a:cubicBezTo>
                <a:cubicBezTo>
                  <a:pt x="2131539" y="278002"/>
                  <a:pt x="2119815" y="271335"/>
                  <a:pt x="2108672" y="261073"/>
                </a:cubicBezTo>
                <a:cubicBezTo>
                  <a:pt x="2097528" y="250811"/>
                  <a:pt x="2089965" y="237643"/>
                  <a:pt x="2085984" y="221568"/>
                </a:cubicBezTo>
                <a:cubicBezTo>
                  <a:pt x="2083994" y="213531"/>
                  <a:pt x="2083969" y="209126"/>
                  <a:pt x="2085910" y="208352"/>
                </a:cubicBezTo>
                <a:close/>
                <a:moveTo>
                  <a:pt x="1203993" y="196796"/>
                </a:moveTo>
                <a:cubicBezTo>
                  <a:pt x="1205522" y="196873"/>
                  <a:pt x="1207562" y="197419"/>
                  <a:pt x="1210113" y="198433"/>
                </a:cubicBezTo>
                <a:cubicBezTo>
                  <a:pt x="1220313" y="202489"/>
                  <a:pt x="1229659" y="207915"/>
                  <a:pt x="1238151" y="214711"/>
                </a:cubicBezTo>
                <a:cubicBezTo>
                  <a:pt x="1247375" y="221168"/>
                  <a:pt x="1253761" y="228917"/>
                  <a:pt x="1257309" y="237958"/>
                </a:cubicBezTo>
                <a:cubicBezTo>
                  <a:pt x="1260855" y="246999"/>
                  <a:pt x="1259896" y="256580"/>
                  <a:pt x="1254429" y="266699"/>
                </a:cubicBezTo>
                <a:cubicBezTo>
                  <a:pt x="1248963" y="276819"/>
                  <a:pt x="1242801" y="276575"/>
                  <a:pt x="1235943" y="265967"/>
                </a:cubicBezTo>
                <a:cubicBezTo>
                  <a:pt x="1229086" y="255359"/>
                  <a:pt x="1223582" y="245901"/>
                  <a:pt x="1219432" y="237592"/>
                </a:cubicBezTo>
                <a:cubicBezTo>
                  <a:pt x="1215280" y="229283"/>
                  <a:pt x="1210139" y="219666"/>
                  <a:pt x="1204008" y="208739"/>
                </a:cubicBezTo>
                <a:cubicBezTo>
                  <a:pt x="1199409" y="200544"/>
                  <a:pt x="1199404" y="196563"/>
                  <a:pt x="1203993" y="196796"/>
                </a:cubicBezTo>
                <a:close/>
                <a:moveTo>
                  <a:pt x="7183403" y="194877"/>
                </a:moveTo>
                <a:cubicBezTo>
                  <a:pt x="7179728" y="194993"/>
                  <a:pt x="7174900" y="195476"/>
                  <a:pt x="7168918" y="196327"/>
                </a:cubicBezTo>
                <a:cubicBezTo>
                  <a:pt x="7156953" y="198029"/>
                  <a:pt x="7137209" y="200841"/>
                  <a:pt x="7109686" y="204761"/>
                </a:cubicBezTo>
                <a:cubicBezTo>
                  <a:pt x="7111341" y="222843"/>
                  <a:pt x="7112548" y="239135"/>
                  <a:pt x="7113308" y="253636"/>
                </a:cubicBezTo>
                <a:cubicBezTo>
                  <a:pt x="7136897" y="251967"/>
                  <a:pt x="7162169" y="249546"/>
                  <a:pt x="7189123" y="246372"/>
                </a:cubicBezTo>
                <a:cubicBezTo>
                  <a:pt x="7191389" y="235737"/>
                  <a:pt x="7192945" y="224932"/>
                  <a:pt x="7193793" y="213958"/>
                </a:cubicBezTo>
                <a:cubicBezTo>
                  <a:pt x="7194640" y="202984"/>
                  <a:pt x="7193699" y="196876"/>
                  <a:pt x="7190964" y="195635"/>
                </a:cubicBezTo>
                <a:cubicBezTo>
                  <a:pt x="7189597" y="195015"/>
                  <a:pt x="7187077" y="194762"/>
                  <a:pt x="7183403" y="194877"/>
                </a:cubicBezTo>
                <a:close/>
                <a:moveTo>
                  <a:pt x="3453976" y="191135"/>
                </a:moveTo>
                <a:cubicBezTo>
                  <a:pt x="3456174" y="191012"/>
                  <a:pt x="3459078" y="191505"/>
                  <a:pt x="3462690" y="192614"/>
                </a:cubicBezTo>
                <a:cubicBezTo>
                  <a:pt x="3477137" y="197049"/>
                  <a:pt x="3487588" y="202292"/>
                  <a:pt x="3494045" y="208342"/>
                </a:cubicBezTo>
                <a:cubicBezTo>
                  <a:pt x="3500503" y="214392"/>
                  <a:pt x="3502642" y="222202"/>
                  <a:pt x="3500465" y="231773"/>
                </a:cubicBezTo>
                <a:cubicBezTo>
                  <a:pt x="3498288" y="241343"/>
                  <a:pt x="3492044" y="242519"/>
                  <a:pt x="3481735" y="235303"/>
                </a:cubicBezTo>
                <a:cubicBezTo>
                  <a:pt x="3471426" y="228086"/>
                  <a:pt x="3461944" y="219276"/>
                  <a:pt x="3453289" y="208871"/>
                </a:cubicBezTo>
                <a:cubicBezTo>
                  <a:pt x="3447154" y="197416"/>
                  <a:pt x="3447383" y="191503"/>
                  <a:pt x="3453976" y="191135"/>
                </a:cubicBezTo>
                <a:close/>
                <a:moveTo>
                  <a:pt x="1146427" y="188587"/>
                </a:moveTo>
                <a:cubicBezTo>
                  <a:pt x="1150345" y="188898"/>
                  <a:pt x="1156435" y="191359"/>
                  <a:pt x="1164696" y="195971"/>
                </a:cubicBezTo>
                <a:cubicBezTo>
                  <a:pt x="1176362" y="206145"/>
                  <a:pt x="1179343" y="213121"/>
                  <a:pt x="1173639" y="216898"/>
                </a:cubicBezTo>
                <a:cubicBezTo>
                  <a:pt x="1167935" y="220676"/>
                  <a:pt x="1158911" y="228096"/>
                  <a:pt x="1146567" y="239159"/>
                </a:cubicBezTo>
                <a:cubicBezTo>
                  <a:pt x="1134222" y="250221"/>
                  <a:pt x="1120664" y="258828"/>
                  <a:pt x="1105892" y="264980"/>
                </a:cubicBezTo>
                <a:cubicBezTo>
                  <a:pt x="1091119" y="271132"/>
                  <a:pt x="1088735" y="269073"/>
                  <a:pt x="1098740" y="258804"/>
                </a:cubicBezTo>
                <a:cubicBezTo>
                  <a:pt x="1108744" y="248536"/>
                  <a:pt x="1118531" y="237182"/>
                  <a:pt x="1128101" y="224742"/>
                </a:cubicBezTo>
                <a:cubicBezTo>
                  <a:pt x="1137671" y="212303"/>
                  <a:pt x="1142033" y="202092"/>
                  <a:pt x="1141185" y="194109"/>
                </a:cubicBezTo>
                <a:cubicBezTo>
                  <a:pt x="1140761" y="190118"/>
                  <a:pt x="1142508" y="188277"/>
                  <a:pt x="1146427" y="188587"/>
                </a:cubicBezTo>
                <a:close/>
                <a:moveTo>
                  <a:pt x="1889780" y="188473"/>
                </a:moveTo>
                <a:cubicBezTo>
                  <a:pt x="1893766" y="188608"/>
                  <a:pt x="1898363" y="189582"/>
                  <a:pt x="1903568" y="191393"/>
                </a:cubicBezTo>
                <a:cubicBezTo>
                  <a:pt x="1913979" y="195015"/>
                  <a:pt x="1921097" y="199247"/>
                  <a:pt x="1924923" y="204090"/>
                </a:cubicBezTo>
                <a:cubicBezTo>
                  <a:pt x="1928748" y="208932"/>
                  <a:pt x="1928409" y="213090"/>
                  <a:pt x="1923905" y="216563"/>
                </a:cubicBezTo>
                <a:cubicBezTo>
                  <a:pt x="1919402" y="220035"/>
                  <a:pt x="1913569" y="230128"/>
                  <a:pt x="1906406" y="246840"/>
                </a:cubicBezTo>
                <a:cubicBezTo>
                  <a:pt x="1919171" y="258913"/>
                  <a:pt x="1918347" y="265217"/>
                  <a:pt x="1903934" y="265753"/>
                </a:cubicBezTo>
                <a:cubicBezTo>
                  <a:pt x="1889521" y="266289"/>
                  <a:pt x="1876567" y="266981"/>
                  <a:pt x="1865070" y="267828"/>
                </a:cubicBezTo>
                <a:cubicBezTo>
                  <a:pt x="1853574" y="268676"/>
                  <a:pt x="1842352" y="269466"/>
                  <a:pt x="1831405" y="270199"/>
                </a:cubicBezTo>
                <a:cubicBezTo>
                  <a:pt x="1829683" y="276276"/>
                  <a:pt x="1826562" y="279315"/>
                  <a:pt x="1822045" y="279315"/>
                </a:cubicBezTo>
                <a:cubicBezTo>
                  <a:pt x="1818221" y="279315"/>
                  <a:pt x="1814920" y="272848"/>
                  <a:pt x="1812147" y="259913"/>
                </a:cubicBezTo>
                <a:cubicBezTo>
                  <a:pt x="1809373" y="246979"/>
                  <a:pt x="1807162" y="236819"/>
                  <a:pt x="1805513" y="229433"/>
                </a:cubicBezTo>
                <a:cubicBezTo>
                  <a:pt x="1803865" y="222046"/>
                  <a:pt x="1801302" y="215511"/>
                  <a:pt x="1797822" y="209828"/>
                </a:cubicBezTo>
                <a:cubicBezTo>
                  <a:pt x="1794343" y="204144"/>
                  <a:pt x="1796034" y="201302"/>
                  <a:pt x="1802898" y="201302"/>
                </a:cubicBezTo>
                <a:cubicBezTo>
                  <a:pt x="1808569" y="201302"/>
                  <a:pt x="1813649" y="201936"/>
                  <a:pt x="1818139" y="203204"/>
                </a:cubicBezTo>
                <a:cubicBezTo>
                  <a:pt x="1822629" y="204473"/>
                  <a:pt x="1832619" y="203455"/>
                  <a:pt x="1848110" y="200152"/>
                </a:cubicBezTo>
                <a:cubicBezTo>
                  <a:pt x="1863602" y="196849"/>
                  <a:pt x="1874115" y="193658"/>
                  <a:pt x="1879649" y="190579"/>
                </a:cubicBezTo>
                <a:cubicBezTo>
                  <a:pt x="1882417" y="189039"/>
                  <a:pt x="1885794" y="188337"/>
                  <a:pt x="1889780" y="188473"/>
                </a:cubicBezTo>
                <a:close/>
                <a:moveTo>
                  <a:pt x="6160015" y="181626"/>
                </a:moveTo>
                <a:cubicBezTo>
                  <a:pt x="6164135" y="181877"/>
                  <a:pt x="6168917" y="183240"/>
                  <a:pt x="6174361" y="185716"/>
                </a:cubicBezTo>
                <a:cubicBezTo>
                  <a:pt x="6185247" y="190667"/>
                  <a:pt x="6193863" y="196625"/>
                  <a:pt x="6200212" y="203591"/>
                </a:cubicBezTo>
                <a:cubicBezTo>
                  <a:pt x="6206561" y="210557"/>
                  <a:pt x="6205556" y="216644"/>
                  <a:pt x="6197201" y="221853"/>
                </a:cubicBezTo>
                <a:cubicBezTo>
                  <a:pt x="6188844" y="227062"/>
                  <a:pt x="6181533" y="237575"/>
                  <a:pt x="6175265" y="253392"/>
                </a:cubicBezTo>
                <a:cubicBezTo>
                  <a:pt x="6188030" y="268815"/>
                  <a:pt x="6186769" y="276778"/>
                  <a:pt x="6171481" y="277280"/>
                </a:cubicBezTo>
                <a:cubicBezTo>
                  <a:pt x="6156193" y="277782"/>
                  <a:pt x="6127653" y="279267"/>
                  <a:pt x="6085859" y="281736"/>
                </a:cubicBezTo>
                <a:cubicBezTo>
                  <a:pt x="6079062" y="293741"/>
                  <a:pt x="6073755" y="296556"/>
                  <a:pt x="6069937" y="290180"/>
                </a:cubicBezTo>
                <a:cubicBezTo>
                  <a:pt x="6066117" y="283805"/>
                  <a:pt x="6063151" y="274692"/>
                  <a:pt x="6061035" y="262843"/>
                </a:cubicBezTo>
                <a:cubicBezTo>
                  <a:pt x="6058918" y="250994"/>
                  <a:pt x="6056799" y="240610"/>
                  <a:pt x="6054676" y="231691"/>
                </a:cubicBezTo>
                <a:cubicBezTo>
                  <a:pt x="6052553" y="222772"/>
                  <a:pt x="6049111" y="213985"/>
                  <a:pt x="6044349" y="205331"/>
                </a:cubicBezTo>
                <a:cubicBezTo>
                  <a:pt x="6039588" y="196676"/>
                  <a:pt x="6041660" y="193010"/>
                  <a:pt x="6050565" y="194333"/>
                </a:cubicBezTo>
                <a:cubicBezTo>
                  <a:pt x="6059471" y="195656"/>
                  <a:pt x="6065945" y="196717"/>
                  <a:pt x="6069987" y="197517"/>
                </a:cubicBezTo>
                <a:cubicBezTo>
                  <a:pt x="6074029" y="198318"/>
                  <a:pt x="6081799" y="198311"/>
                  <a:pt x="6093295" y="197497"/>
                </a:cubicBezTo>
                <a:cubicBezTo>
                  <a:pt x="6104792" y="196683"/>
                  <a:pt x="6115657" y="195252"/>
                  <a:pt x="6125893" y="193204"/>
                </a:cubicBezTo>
                <a:cubicBezTo>
                  <a:pt x="6136127" y="191155"/>
                  <a:pt x="6144043" y="188157"/>
                  <a:pt x="6149638" y="184210"/>
                </a:cubicBezTo>
                <a:cubicBezTo>
                  <a:pt x="6152435" y="182236"/>
                  <a:pt x="6155895" y="181375"/>
                  <a:pt x="6160015" y="181626"/>
                </a:cubicBezTo>
                <a:close/>
                <a:moveTo>
                  <a:pt x="2052166" y="179716"/>
                </a:moveTo>
                <a:cubicBezTo>
                  <a:pt x="2054191" y="180755"/>
                  <a:pt x="2056558" y="184820"/>
                  <a:pt x="2059268" y="191912"/>
                </a:cubicBezTo>
                <a:cubicBezTo>
                  <a:pt x="2064687" y="206094"/>
                  <a:pt x="2063229" y="223142"/>
                  <a:pt x="2054893" y="243055"/>
                </a:cubicBezTo>
                <a:cubicBezTo>
                  <a:pt x="2046557" y="262969"/>
                  <a:pt x="2039297" y="268164"/>
                  <a:pt x="2033111" y="258642"/>
                </a:cubicBezTo>
                <a:cubicBezTo>
                  <a:pt x="2026925" y="249119"/>
                  <a:pt x="2024053" y="242211"/>
                  <a:pt x="2024494" y="237917"/>
                </a:cubicBezTo>
                <a:cubicBezTo>
                  <a:pt x="2024935" y="233624"/>
                  <a:pt x="2028282" y="226112"/>
                  <a:pt x="2034535" y="215383"/>
                </a:cubicBezTo>
                <a:cubicBezTo>
                  <a:pt x="2040246" y="205602"/>
                  <a:pt x="2044441" y="195700"/>
                  <a:pt x="2047120" y="185675"/>
                </a:cubicBezTo>
                <a:cubicBezTo>
                  <a:pt x="2048460" y="180663"/>
                  <a:pt x="2050142" y="178676"/>
                  <a:pt x="2052166" y="179716"/>
                </a:cubicBezTo>
                <a:close/>
                <a:moveTo>
                  <a:pt x="2133333" y="178716"/>
                </a:moveTo>
                <a:cubicBezTo>
                  <a:pt x="2137382" y="177590"/>
                  <a:pt x="2145681" y="180093"/>
                  <a:pt x="2158228" y="186224"/>
                </a:cubicBezTo>
                <a:cubicBezTo>
                  <a:pt x="2171739" y="192166"/>
                  <a:pt x="2176426" y="201292"/>
                  <a:pt x="2172288" y="213602"/>
                </a:cubicBezTo>
                <a:cubicBezTo>
                  <a:pt x="2168151" y="225912"/>
                  <a:pt x="2161853" y="228408"/>
                  <a:pt x="2153396" y="221090"/>
                </a:cubicBezTo>
                <a:cubicBezTo>
                  <a:pt x="2144938" y="213772"/>
                  <a:pt x="2138467" y="205161"/>
                  <a:pt x="2133984" y="195259"/>
                </a:cubicBezTo>
                <a:cubicBezTo>
                  <a:pt x="2129501" y="185356"/>
                  <a:pt x="2129284" y="179842"/>
                  <a:pt x="2133333" y="178716"/>
                </a:cubicBezTo>
                <a:close/>
                <a:moveTo>
                  <a:pt x="2241455" y="172665"/>
                </a:moveTo>
                <a:cubicBezTo>
                  <a:pt x="2246912" y="172623"/>
                  <a:pt x="2252539" y="173256"/>
                  <a:pt x="2258338" y="174565"/>
                </a:cubicBezTo>
                <a:cubicBezTo>
                  <a:pt x="2270425" y="175501"/>
                  <a:pt x="2279290" y="179350"/>
                  <a:pt x="2284933" y="186113"/>
                </a:cubicBezTo>
                <a:cubicBezTo>
                  <a:pt x="2290576" y="192875"/>
                  <a:pt x="2291302" y="200312"/>
                  <a:pt x="2287110" y="208424"/>
                </a:cubicBezTo>
                <a:cubicBezTo>
                  <a:pt x="2282918" y="216536"/>
                  <a:pt x="2273426" y="216254"/>
                  <a:pt x="2258633" y="207579"/>
                </a:cubicBezTo>
                <a:cubicBezTo>
                  <a:pt x="2243841" y="198904"/>
                  <a:pt x="2232080" y="191973"/>
                  <a:pt x="2223351" y="186784"/>
                </a:cubicBezTo>
                <a:cubicBezTo>
                  <a:pt x="2214622" y="181595"/>
                  <a:pt x="2215371" y="177607"/>
                  <a:pt x="2225599" y="174820"/>
                </a:cubicBezTo>
                <a:cubicBezTo>
                  <a:pt x="2230713" y="173426"/>
                  <a:pt x="2235998" y="172708"/>
                  <a:pt x="2241455" y="172665"/>
                </a:cubicBezTo>
                <a:close/>
                <a:moveTo>
                  <a:pt x="7539607" y="163627"/>
                </a:moveTo>
                <a:cubicBezTo>
                  <a:pt x="7542648" y="164140"/>
                  <a:pt x="7546623" y="165263"/>
                  <a:pt x="7551534" y="166996"/>
                </a:cubicBezTo>
                <a:cubicBezTo>
                  <a:pt x="7574065" y="175121"/>
                  <a:pt x="7587793" y="184169"/>
                  <a:pt x="7592717" y="194140"/>
                </a:cubicBezTo>
                <a:cubicBezTo>
                  <a:pt x="7597641" y="204110"/>
                  <a:pt x="7598391" y="213138"/>
                  <a:pt x="7594965" y="221222"/>
                </a:cubicBezTo>
                <a:cubicBezTo>
                  <a:pt x="7591540" y="229307"/>
                  <a:pt x="7583673" y="226848"/>
                  <a:pt x="7571363" y="213846"/>
                </a:cubicBezTo>
                <a:cubicBezTo>
                  <a:pt x="7559052" y="200844"/>
                  <a:pt x="7547759" y="188052"/>
                  <a:pt x="7537483" y="175471"/>
                </a:cubicBezTo>
                <a:cubicBezTo>
                  <a:pt x="7529777" y="166035"/>
                  <a:pt x="7530485" y="162086"/>
                  <a:pt x="7539607" y="163627"/>
                </a:cubicBezTo>
                <a:close/>
                <a:moveTo>
                  <a:pt x="6508437" y="163130"/>
                </a:moveTo>
                <a:cubicBezTo>
                  <a:pt x="6504150" y="163984"/>
                  <a:pt x="6490599" y="166711"/>
                  <a:pt x="6467783" y="171310"/>
                </a:cubicBezTo>
                <a:cubicBezTo>
                  <a:pt x="6469397" y="185675"/>
                  <a:pt x="6470515" y="194811"/>
                  <a:pt x="6471140" y="198718"/>
                </a:cubicBezTo>
                <a:cubicBezTo>
                  <a:pt x="6492071" y="195381"/>
                  <a:pt x="6504632" y="193115"/>
                  <a:pt x="6508824" y="191922"/>
                </a:cubicBezTo>
                <a:cubicBezTo>
                  <a:pt x="6511157" y="182589"/>
                  <a:pt x="6512747" y="175244"/>
                  <a:pt x="6513595" y="169885"/>
                </a:cubicBezTo>
                <a:cubicBezTo>
                  <a:pt x="6514443" y="164527"/>
                  <a:pt x="6512723" y="162275"/>
                  <a:pt x="6508437" y="163130"/>
                </a:cubicBezTo>
                <a:close/>
                <a:moveTo>
                  <a:pt x="846887" y="161848"/>
                </a:moveTo>
                <a:cubicBezTo>
                  <a:pt x="833248" y="164405"/>
                  <a:pt x="822318" y="166482"/>
                  <a:pt x="814098" y="168079"/>
                </a:cubicBezTo>
                <a:lnTo>
                  <a:pt x="811314" y="168644"/>
                </a:lnTo>
                <a:lnTo>
                  <a:pt x="817465" y="171025"/>
                </a:lnTo>
                <a:cubicBezTo>
                  <a:pt x="829009" y="176397"/>
                  <a:pt x="833397" y="181243"/>
                  <a:pt x="830629" y="185563"/>
                </a:cubicBezTo>
                <a:cubicBezTo>
                  <a:pt x="827862" y="189884"/>
                  <a:pt x="825413" y="193719"/>
                  <a:pt x="823284" y="197070"/>
                </a:cubicBezTo>
                <a:cubicBezTo>
                  <a:pt x="830799" y="202021"/>
                  <a:pt x="839257" y="207257"/>
                  <a:pt x="848657" y="212778"/>
                </a:cubicBezTo>
                <a:cubicBezTo>
                  <a:pt x="847830" y="179652"/>
                  <a:pt x="847240" y="162675"/>
                  <a:pt x="846887" y="161848"/>
                </a:cubicBezTo>
                <a:close/>
                <a:moveTo>
                  <a:pt x="4782267" y="161589"/>
                </a:moveTo>
                <a:cubicBezTo>
                  <a:pt x="4785019" y="161890"/>
                  <a:pt x="4788821" y="163435"/>
                  <a:pt x="4793675" y="166223"/>
                </a:cubicBezTo>
                <a:cubicBezTo>
                  <a:pt x="4803380" y="171798"/>
                  <a:pt x="4809352" y="178238"/>
                  <a:pt x="4811590" y="185543"/>
                </a:cubicBezTo>
                <a:cubicBezTo>
                  <a:pt x="4813829" y="192848"/>
                  <a:pt x="4813188" y="200515"/>
                  <a:pt x="4809668" y="208546"/>
                </a:cubicBezTo>
                <a:cubicBezTo>
                  <a:pt x="4806148" y="216576"/>
                  <a:pt x="4801091" y="216651"/>
                  <a:pt x="4794498" y="208770"/>
                </a:cubicBezTo>
                <a:cubicBezTo>
                  <a:pt x="4787906" y="200888"/>
                  <a:pt x="4782792" y="192844"/>
                  <a:pt x="4779156" y="184637"/>
                </a:cubicBezTo>
                <a:cubicBezTo>
                  <a:pt x="4776525" y="175522"/>
                  <a:pt x="4775860" y="168780"/>
                  <a:pt x="4777162" y="164412"/>
                </a:cubicBezTo>
                <a:cubicBezTo>
                  <a:pt x="4777813" y="162228"/>
                  <a:pt x="4779515" y="161287"/>
                  <a:pt x="4782267" y="161589"/>
                </a:cubicBezTo>
                <a:close/>
                <a:moveTo>
                  <a:pt x="7466864" y="160505"/>
                </a:moveTo>
                <a:cubicBezTo>
                  <a:pt x="7469523" y="160444"/>
                  <a:pt x="7471075" y="166792"/>
                  <a:pt x="7471517" y="179550"/>
                </a:cubicBezTo>
                <a:cubicBezTo>
                  <a:pt x="7472107" y="196561"/>
                  <a:pt x="7467495" y="211483"/>
                  <a:pt x="7457681" y="224315"/>
                </a:cubicBezTo>
                <a:cubicBezTo>
                  <a:pt x="7447866" y="237148"/>
                  <a:pt x="7441033" y="238196"/>
                  <a:pt x="7437181" y="227459"/>
                </a:cubicBezTo>
                <a:cubicBezTo>
                  <a:pt x="7433328" y="216722"/>
                  <a:pt x="7434209" y="207844"/>
                  <a:pt x="7439825" y="200824"/>
                </a:cubicBezTo>
                <a:cubicBezTo>
                  <a:pt x="7445441" y="193804"/>
                  <a:pt x="7449565" y="187215"/>
                  <a:pt x="7452197" y="181056"/>
                </a:cubicBezTo>
                <a:cubicBezTo>
                  <a:pt x="7455425" y="174599"/>
                  <a:pt x="7459305" y="168481"/>
                  <a:pt x="7463836" y="162703"/>
                </a:cubicBezTo>
                <a:cubicBezTo>
                  <a:pt x="7464969" y="161258"/>
                  <a:pt x="7465978" y="160525"/>
                  <a:pt x="7466864" y="160505"/>
                </a:cubicBezTo>
                <a:close/>
                <a:moveTo>
                  <a:pt x="3461105" y="157692"/>
                </a:moveTo>
                <a:cubicBezTo>
                  <a:pt x="3464132" y="156922"/>
                  <a:pt x="3469595" y="157799"/>
                  <a:pt x="3477493" y="160322"/>
                </a:cubicBezTo>
                <a:cubicBezTo>
                  <a:pt x="3493289" y="165368"/>
                  <a:pt x="3501187" y="173514"/>
                  <a:pt x="3501187" y="184759"/>
                </a:cubicBezTo>
                <a:cubicBezTo>
                  <a:pt x="3501187" y="196724"/>
                  <a:pt x="3493923" y="198589"/>
                  <a:pt x="3479395" y="190355"/>
                </a:cubicBezTo>
                <a:cubicBezTo>
                  <a:pt x="3469710" y="181538"/>
                  <a:pt x="3463022" y="173066"/>
                  <a:pt x="3459332" y="164941"/>
                </a:cubicBezTo>
                <a:cubicBezTo>
                  <a:pt x="3457487" y="160878"/>
                  <a:pt x="3458078" y="158462"/>
                  <a:pt x="3461105" y="157692"/>
                </a:cubicBezTo>
                <a:close/>
                <a:moveTo>
                  <a:pt x="5148353" y="153536"/>
                </a:moveTo>
                <a:cubicBezTo>
                  <a:pt x="5142853" y="153950"/>
                  <a:pt x="5125818" y="156137"/>
                  <a:pt x="5097250" y="160098"/>
                </a:cubicBezTo>
                <a:lnTo>
                  <a:pt x="5097250" y="169356"/>
                </a:lnTo>
                <a:cubicBezTo>
                  <a:pt x="5104250" y="168583"/>
                  <a:pt x="5113393" y="166687"/>
                  <a:pt x="5124679" y="163669"/>
                </a:cubicBezTo>
                <a:cubicBezTo>
                  <a:pt x="5135965" y="160651"/>
                  <a:pt x="5144429" y="161824"/>
                  <a:pt x="5150073" y="167189"/>
                </a:cubicBezTo>
                <a:cubicBezTo>
                  <a:pt x="5155716" y="172554"/>
                  <a:pt x="5153939" y="176620"/>
                  <a:pt x="5144742" y="179388"/>
                </a:cubicBezTo>
                <a:cubicBezTo>
                  <a:pt x="5135544" y="182155"/>
                  <a:pt x="5119714" y="183932"/>
                  <a:pt x="5097250" y="184719"/>
                </a:cubicBezTo>
                <a:lnTo>
                  <a:pt x="5097250" y="193611"/>
                </a:lnTo>
                <a:cubicBezTo>
                  <a:pt x="5105471" y="192783"/>
                  <a:pt x="5115193" y="191087"/>
                  <a:pt x="5126418" y="188524"/>
                </a:cubicBezTo>
                <a:cubicBezTo>
                  <a:pt x="5137644" y="185960"/>
                  <a:pt x="5145803" y="187679"/>
                  <a:pt x="5150896" y="193682"/>
                </a:cubicBezTo>
                <a:cubicBezTo>
                  <a:pt x="5155990" y="199684"/>
                  <a:pt x="5151962" y="203968"/>
                  <a:pt x="5138810" y="206531"/>
                </a:cubicBezTo>
                <a:cubicBezTo>
                  <a:pt x="5125659" y="209095"/>
                  <a:pt x="5112233" y="209950"/>
                  <a:pt x="5098532" y="209095"/>
                </a:cubicBezTo>
                <a:lnTo>
                  <a:pt x="5098532" y="219147"/>
                </a:lnTo>
                <a:cubicBezTo>
                  <a:pt x="5110591" y="219228"/>
                  <a:pt x="5121281" y="217973"/>
                  <a:pt x="5130600" y="215383"/>
                </a:cubicBezTo>
                <a:cubicBezTo>
                  <a:pt x="5139919" y="212792"/>
                  <a:pt x="5147329" y="215010"/>
                  <a:pt x="5152829" y="222036"/>
                </a:cubicBezTo>
                <a:cubicBezTo>
                  <a:pt x="5158330" y="229063"/>
                  <a:pt x="5152338" y="233556"/>
                  <a:pt x="5134853" y="235516"/>
                </a:cubicBezTo>
                <a:cubicBezTo>
                  <a:pt x="5117367" y="237477"/>
                  <a:pt x="5105681" y="238029"/>
                  <a:pt x="5099794" y="237175"/>
                </a:cubicBezTo>
                <a:lnTo>
                  <a:pt x="5099794" y="251072"/>
                </a:lnTo>
                <a:cubicBezTo>
                  <a:pt x="5116533" y="251113"/>
                  <a:pt x="5137762" y="249967"/>
                  <a:pt x="5163482" y="247633"/>
                </a:cubicBezTo>
                <a:lnTo>
                  <a:pt x="5163482" y="175827"/>
                </a:lnTo>
                <a:cubicBezTo>
                  <a:pt x="5163482" y="162316"/>
                  <a:pt x="5162335" y="155120"/>
                  <a:pt x="5160043" y="154238"/>
                </a:cubicBezTo>
                <a:cubicBezTo>
                  <a:pt x="5157751" y="153356"/>
                  <a:pt x="5153854" y="153122"/>
                  <a:pt x="5148353" y="153536"/>
                </a:cubicBezTo>
                <a:close/>
                <a:moveTo>
                  <a:pt x="1888038" y="152196"/>
                </a:moveTo>
                <a:cubicBezTo>
                  <a:pt x="1895007" y="152197"/>
                  <a:pt x="1900221" y="153716"/>
                  <a:pt x="1903680" y="156751"/>
                </a:cubicBezTo>
                <a:cubicBezTo>
                  <a:pt x="1910598" y="162821"/>
                  <a:pt x="1908238" y="168159"/>
                  <a:pt x="1896599" y="172764"/>
                </a:cubicBezTo>
                <a:cubicBezTo>
                  <a:pt x="1884960" y="177370"/>
                  <a:pt x="1870788" y="180534"/>
                  <a:pt x="1854083" y="182257"/>
                </a:cubicBezTo>
                <a:cubicBezTo>
                  <a:pt x="1837377" y="183979"/>
                  <a:pt x="1824446" y="182019"/>
                  <a:pt x="1815290" y="176376"/>
                </a:cubicBezTo>
                <a:cubicBezTo>
                  <a:pt x="1806134" y="170733"/>
                  <a:pt x="1806945" y="167322"/>
                  <a:pt x="1817722" y="166141"/>
                </a:cubicBezTo>
                <a:cubicBezTo>
                  <a:pt x="1828499" y="164961"/>
                  <a:pt x="1843214" y="161828"/>
                  <a:pt x="1861866" y="156741"/>
                </a:cubicBezTo>
                <a:cubicBezTo>
                  <a:pt x="1872345" y="153709"/>
                  <a:pt x="1881069" y="152194"/>
                  <a:pt x="1888038" y="152196"/>
                </a:cubicBezTo>
                <a:close/>
                <a:moveTo>
                  <a:pt x="4421161" y="150723"/>
                </a:moveTo>
                <a:cubicBezTo>
                  <a:pt x="4423526" y="149919"/>
                  <a:pt x="4428170" y="151416"/>
                  <a:pt x="4435091" y="155215"/>
                </a:cubicBezTo>
                <a:cubicBezTo>
                  <a:pt x="4448934" y="162811"/>
                  <a:pt x="4458749" y="171143"/>
                  <a:pt x="4464534" y="180212"/>
                </a:cubicBezTo>
                <a:cubicBezTo>
                  <a:pt x="4470320" y="189280"/>
                  <a:pt x="4470777" y="198701"/>
                  <a:pt x="4465908" y="208475"/>
                </a:cubicBezTo>
                <a:cubicBezTo>
                  <a:pt x="4461038" y="218248"/>
                  <a:pt x="4455130" y="218981"/>
                  <a:pt x="4448185" y="210672"/>
                </a:cubicBezTo>
                <a:cubicBezTo>
                  <a:pt x="4441239" y="202363"/>
                  <a:pt x="4436126" y="194920"/>
                  <a:pt x="4432843" y="188341"/>
                </a:cubicBezTo>
                <a:cubicBezTo>
                  <a:pt x="4429262" y="180283"/>
                  <a:pt x="4425280" y="170848"/>
                  <a:pt x="4420899" y="160037"/>
                </a:cubicBezTo>
                <a:cubicBezTo>
                  <a:pt x="4418708" y="154631"/>
                  <a:pt x="4418795" y="151527"/>
                  <a:pt x="4421161" y="150723"/>
                </a:cubicBezTo>
                <a:close/>
                <a:moveTo>
                  <a:pt x="6800907" y="144918"/>
                </a:moveTo>
                <a:cubicBezTo>
                  <a:pt x="6803101" y="145212"/>
                  <a:pt x="6805754" y="145812"/>
                  <a:pt x="6808867" y="146720"/>
                </a:cubicBezTo>
                <a:cubicBezTo>
                  <a:pt x="6821320" y="150348"/>
                  <a:pt x="6830283" y="155845"/>
                  <a:pt x="6835756" y="163211"/>
                </a:cubicBezTo>
                <a:cubicBezTo>
                  <a:pt x="6841229" y="170577"/>
                  <a:pt x="6842580" y="179639"/>
                  <a:pt x="6839805" y="190396"/>
                </a:cubicBezTo>
                <a:cubicBezTo>
                  <a:pt x="6837031" y="201153"/>
                  <a:pt x="6828285" y="198616"/>
                  <a:pt x="6813567" y="182786"/>
                </a:cubicBezTo>
                <a:cubicBezTo>
                  <a:pt x="6802511" y="167471"/>
                  <a:pt x="6795851" y="156724"/>
                  <a:pt x="6793586" y="150545"/>
                </a:cubicBezTo>
                <a:cubicBezTo>
                  <a:pt x="6791887" y="145911"/>
                  <a:pt x="6794327" y="144035"/>
                  <a:pt x="6800907" y="144918"/>
                </a:cubicBezTo>
                <a:close/>
                <a:moveTo>
                  <a:pt x="3819583" y="144918"/>
                </a:moveTo>
                <a:cubicBezTo>
                  <a:pt x="3821776" y="145212"/>
                  <a:pt x="3824429" y="145812"/>
                  <a:pt x="3827543" y="146720"/>
                </a:cubicBezTo>
                <a:cubicBezTo>
                  <a:pt x="3839995" y="150348"/>
                  <a:pt x="3848958" y="155845"/>
                  <a:pt x="3854432" y="163211"/>
                </a:cubicBezTo>
                <a:cubicBezTo>
                  <a:pt x="3859905" y="170577"/>
                  <a:pt x="3861255" y="179639"/>
                  <a:pt x="3858481" y="190396"/>
                </a:cubicBezTo>
                <a:cubicBezTo>
                  <a:pt x="3855707" y="201153"/>
                  <a:pt x="3846961" y="198616"/>
                  <a:pt x="3832243" y="182786"/>
                </a:cubicBezTo>
                <a:cubicBezTo>
                  <a:pt x="3821187" y="167471"/>
                  <a:pt x="3814527" y="156724"/>
                  <a:pt x="3812262" y="150545"/>
                </a:cubicBezTo>
                <a:cubicBezTo>
                  <a:pt x="3810562" y="145911"/>
                  <a:pt x="3813003" y="144035"/>
                  <a:pt x="3819583" y="144918"/>
                </a:cubicBezTo>
                <a:close/>
                <a:moveTo>
                  <a:pt x="1495483" y="144918"/>
                </a:moveTo>
                <a:cubicBezTo>
                  <a:pt x="1497676" y="145212"/>
                  <a:pt x="1500330" y="145812"/>
                  <a:pt x="1503443" y="146720"/>
                </a:cubicBezTo>
                <a:cubicBezTo>
                  <a:pt x="1515896" y="150348"/>
                  <a:pt x="1524859" y="155845"/>
                  <a:pt x="1530333" y="163211"/>
                </a:cubicBezTo>
                <a:cubicBezTo>
                  <a:pt x="1535806" y="170577"/>
                  <a:pt x="1537156" y="179639"/>
                  <a:pt x="1534382" y="190396"/>
                </a:cubicBezTo>
                <a:cubicBezTo>
                  <a:pt x="1531608" y="201153"/>
                  <a:pt x="1522862" y="198616"/>
                  <a:pt x="1508144" y="182786"/>
                </a:cubicBezTo>
                <a:cubicBezTo>
                  <a:pt x="1497088" y="167471"/>
                  <a:pt x="1490427" y="156724"/>
                  <a:pt x="1488162" y="150545"/>
                </a:cubicBezTo>
                <a:cubicBezTo>
                  <a:pt x="1486463" y="145911"/>
                  <a:pt x="1488904" y="144035"/>
                  <a:pt x="1495483" y="144918"/>
                </a:cubicBezTo>
                <a:close/>
                <a:moveTo>
                  <a:pt x="4851416" y="132464"/>
                </a:moveTo>
                <a:cubicBezTo>
                  <a:pt x="4852851" y="132379"/>
                  <a:pt x="4854612" y="132620"/>
                  <a:pt x="4856701" y="133188"/>
                </a:cubicBezTo>
                <a:cubicBezTo>
                  <a:pt x="4865057" y="135461"/>
                  <a:pt x="4872955" y="139150"/>
                  <a:pt x="4880396" y="144258"/>
                </a:cubicBezTo>
                <a:cubicBezTo>
                  <a:pt x="4887836" y="149365"/>
                  <a:pt x="4889064" y="154001"/>
                  <a:pt x="4884078" y="158165"/>
                </a:cubicBezTo>
                <a:cubicBezTo>
                  <a:pt x="4879093" y="162330"/>
                  <a:pt x="4872233" y="171896"/>
                  <a:pt x="4863497" y="186865"/>
                </a:cubicBezTo>
                <a:cubicBezTo>
                  <a:pt x="4854762" y="201834"/>
                  <a:pt x="4846236" y="214297"/>
                  <a:pt x="4837920" y="224254"/>
                </a:cubicBezTo>
                <a:cubicBezTo>
                  <a:pt x="4869093" y="220890"/>
                  <a:pt x="4891804" y="217709"/>
                  <a:pt x="4906054" y="214711"/>
                </a:cubicBezTo>
                <a:cubicBezTo>
                  <a:pt x="4920304" y="211713"/>
                  <a:pt x="4931451" y="214450"/>
                  <a:pt x="4939495" y="222921"/>
                </a:cubicBezTo>
                <a:cubicBezTo>
                  <a:pt x="4947540" y="231393"/>
                  <a:pt x="4950015" y="236737"/>
                  <a:pt x="4946922" y="238955"/>
                </a:cubicBezTo>
                <a:cubicBezTo>
                  <a:pt x="4943829" y="241173"/>
                  <a:pt x="4933859" y="242282"/>
                  <a:pt x="4917011" y="242282"/>
                </a:cubicBezTo>
                <a:cubicBezTo>
                  <a:pt x="4901900" y="242282"/>
                  <a:pt x="4882481" y="243343"/>
                  <a:pt x="4858756" y="245466"/>
                </a:cubicBezTo>
                <a:cubicBezTo>
                  <a:pt x="4835031" y="247589"/>
                  <a:pt x="4813300" y="250784"/>
                  <a:pt x="4793562" y="255050"/>
                </a:cubicBezTo>
                <a:cubicBezTo>
                  <a:pt x="4773825" y="259316"/>
                  <a:pt x="4760213" y="260995"/>
                  <a:pt x="4752725" y="260086"/>
                </a:cubicBezTo>
                <a:cubicBezTo>
                  <a:pt x="4745237" y="259177"/>
                  <a:pt x="4739028" y="255593"/>
                  <a:pt x="4734097" y="249332"/>
                </a:cubicBezTo>
                <a:cubicBezTo>
                  <a:pt x="4729166" y="243072"/>
                  <a:pt x="4732985" y="239684"/>
                  <a:pt x="4745553" y="239169"/>
                </a:cubicBezTo>
                <a:cubicBezTo>
                  <a:pt x="4758121" y="238653"/>
                  <a:pt x="4783199" y="234720"/>
                  <a:pt x="4820788" y="227367"/>
                </a:cubicBezTo>
                <a:cubicBezTo>
                  <a:pt x="4826187" y="217329"/>
                  <a:pt x="4832494" y="202642"/>
                  <a:pt x="4839711" y="183305"/>
                </a:cubicBezTo>
                <a:cubicBezTo>
                  <a:pt x="4846928" y="163968"/>
                  <a:pt x="4849475" y="150213"/>
                  <a:pt x="4847352" y="142040"/>
                </a:cubicBezTo>
                <a:cubicBezTo>
                  <a:pt x="4845759" y="135910"/>
                  <a:pt x="4847114" y="132718"/>
                  <a:pt x="4851416" y="132464"/>
                </a:cubicBezTo>
                <a:close/>
                <a:moveTo>
                  <a:pt x="918107" y="129126"/>
                </a:moveTo>
                <a:cubicBezTo>
                  <a:pt x="926881" y="128341"/>
                  <a:pt x="935175" y="131225"/>
                  <a:pt x="942989" y="137777"/>
                </a:cubicBezTo>
                <a:cubicBezTo>
                  <a:pt x="953407" y="146513"/>
                  <a:pt x="949941" y="151644"/>
                  <a:pt x="932591" y="153170"/>
                </a:cubicBezTo>
                <a:cubicBezTo>
                  <a:pt x="915242" y="154696"/>
                  <a:pt x="894555" y="156625"/>
                  <a:pt x="870531" y="158959"/>
                </a:cubicBezTo>
                <a:lnTo>
                  <a:pt x="870531" y="182135"/>
                </a:lnTo>
                <a:cubicBezTo>
                  <a:pt x="878222" y="182216"/>
                  <a:pt x="885819" y="180958"/>
                  <a:pt x="893320" y="178360"/>
                </a:cubicBezTo>
                <a:cubicBezTo>
                  <a:pt x="900822" y="175762"/>
                  <a:pt x="907834" y="177607"/>
                  <a:pt x="914360" y="183895"/>
                </a:cubicBezTo>
                <a:cubicBezTo>
                  <a:pt x="920884" y="190182"/>
                  <a:pt x="918185" y="194889"/>
                  <a:pt x="906261" y="198016"/>
                </a:cubicBezTo>
                <a:cubicBezTo>
                  <a:pt x="894337" y="201143"/>
                  <a:pt x="882428" y="201431"/>
                  <a:pt x="870531" y="198881"/>
                </a:cubicBezTo>
                <a:lnTo>
                  <a:pt x="870531" y="224641"/>
                </a:lnTo>
                <a:cubicBezTo>
                  <a:pt x="881234" y="231532"/>
                  <a:pt x="895145" y="237897"/>
                  <a:pt x="912264" y="243737"/>
                </a:cubicBezTo>
                <a:cubicBezTo>
                  <a:pt x="929383" y="249577"/>
                  <a:pt x="946071" y="253904"/>
                  <a:pt x="962329" y="256719"/>
                </a:cubicBezTo>
                <a:cubicBezTo>
                  <a:pt x="978587" y="259533"/>
                  <a:pt x="981755" y="262921"/>
                  <a:pt x="971832" y="266882"/>
                </a:cubicBezTo>
                <a:cubicBezTo>
                  <a:pt x="961909" y="270843"/>
                  <a:pt x="951236" y="273906"/>
                  <a:pt x="939814" y="276069"/>
                </a:cubicBezTo>
                <a:cubicBezTo>
                  <a:pt x="928393" y="278233"/>
                  <a:pt x="918575" y="278419"/>
                  <a:pt x="910362" y="276629"/>
                </a:cubicBezTo>
                <a:cubicBezTo>
                  <a:pt x="902148" y="274838"/>
                  <a:pt x="893602" y="270348"/>
                  <a:pt x="884724" y="263159"/>
                </a:cubicBezTo>
                <a:cubicBezTo>
                  <a:pt x="875845" y="255969"/>
                  <a:pt x="865411" y="247664"/>
                  <a:pt x="853419" y="238243"/>
                </a:cubicBezTo>
                <a:cubicBezTo>
                  <a:pt x="841427" y="228822"/>
                  <a:pt x="829449" y="219106"/>
                  <a:pt x="817485" y="209095"/>
                </a:cubicBezTo>
                <a:cubicBezTo>
                  <a:pt x="810079" y="219567"/>
                  <a:pt x="803422" y="228439"/>
                  <a:pt x="797514" y="235710"/>
                </a:cubicBezTo>
                <a:cubicBezTo>
                  <a:pt x="791606" y="242981"/>
                  <a:pt x="782480" y="249512"/>
                  <a:pt x="770136" y="255305"/>
                </a:cubicBezTo>
                <a:cubicBezTo>
                  <a:pt x="757792" y="261097"/>
                  <a:pt x="756781" y="257638"/>
                  <a:pt x="767104" y="244927"/>
                </a:cubicBezTo>
                <a:cubicBezTo>
                  <a:pt x="777427" y="232217"/>
                  <a:pt x="786153" y="218787"/>
                  <a:pt x="793281" y="204639"/>
                </a:cubicBezTo>
                <a:cubicBezTo>
                  <a:pt x="800410" y="190491"/>
                  <a:pt x="803337" y="180008"/>
                  <a:pt x="802061" y="173192"/>
                </a:cubicBezTo>
                <a:lnTo>
                  <a:pt x="802228" y="170486"/>
                </a:lnTo>
                <a:lnTo>
                  <a:pt x="797565" y="171432"/>
                </a:lnTo>
                <a:cubicBezTo>
                  <a:pt x="791962" y="172707"/>
                  <a:pt x="785033" y="169275"/>
                  <a:pt x="776780" y="161136"/>
                </a:cubicBezTo>
                <a:cubicBezTo>
                  <a:pt x="768525" y="152997"/>
                  <a:pt x="769661" y="149358"/>
                  <a:pt x="780188" y="150219"/>
                </a:cubicBezTo>
                <a:cubicBezTo>
                  <a:pt x="790714" y="151081"/>
                  <a:pt x="811811" y="149192"/>
                  <a:pt x="843479" y="144553"/>
                </a:cubicBezTo>
                <a:cubicBezTo>
                  <a:pt x="875147" y="139913"/>
                  <a:pt x="897044" y="135440"/>
                  <a:pt x="909171" y="131133"/>
                </a:cubicBezTo>
                <a:cubicBezTo>
                  <a:pt x="912203" y="130057"/>
                  <a:pt x="915181" y="129387"/>
                  <a:pt x="918107" y="129126"/>
                </a:cubicBezTo>
                <a:close/>
                <a:moveTo>
                  <a:pt x="6147551" y="126094"/>
                </a:moveTo>
                <a:cubicBezTo>
                  <a:pt x="6153990" y="125274"/>
                  <a:pt x="6160153" y="127618"/>
                  <a:pt x="6166039" y="133127"/>
                </a:cubicBezTo>
                <a:cubicBezTo>
                  <a:pt x="6173885" y="140473"/>
                  <a:pt x="6174126" y="145811"/>
                  <a:pt x="6166761" y="149141"/>
                </a:cubicBezTo>
                <a:cubicBezTo>
                  <a:pt x="6159395" y="152471"/>
                  <a:pt x="6150941" y="154784"/>
                  <a:pt x="6141397" y="156079"/>
                </a:cubicBezTo>
                <a:cubicBezTo>
                  <a:pt x="6131855" y="157375"/>
                  <a:pt x="6120053" y="158874"/>
                  <a:pt x="6105993" y="160576"/>
                </a:cubicBezTo>
                <a:cubicBezTo>
                  <a:pt x="6091933" y="162279"/>
                  <a:pt x="6080357" y="159847"/>
                  <a:pt x="6071269" y="153282"/>
                </a:cubicBezTo>
                <a:cubicBezTo>
                  <a:pt x="6062180" y="146716"/>
                  <a:pt x="6069763" y="142321"/>
                  <a:pt x="6094017" y="140096"/>
                </a:cubicBezTo>
                <a:cubicBezTo>
                  <a:pt x="6116522" y="135918"/>
                  <a:pt x="6132190" y="131876"/>
                  <a:pt x="6141021" y="127969"/>
                </a:cubicBezTo>
                <a:cubicBezTo>
                  <a:pt x="6143228" y="126993"/>
                  <a:pt x="6145405" y="126368"/>
                  <a:pt x="6147551" y="126094"/>
                </a:cubicBezTo>
                <a:close/>
                <a:moveTo>
                  <a:pt x="7707391" y="124380"/>
                </a:moveTo>
                <a:cubicBezTo>
                  <a:pt x="7711868" y="124386"/>
                  <a:pt x="7716349" y="125568"/>
                  <a:pt x="7720836" y="127929"/>
                </a:cubicBezTo>
                <a:cubicBezTo>
                  <a:pt x="7729809" y="132649"/>
                  <a:pt x="7734296" y="140117"/>
                  <a:pt x="7734296" y="150331"/>
                </a:cubicBezTo>
                <a:cubicBezTo>
                  <a:pt x="7734296" y="160532"/>
                  <a:pt x="7729097" y="167769"/>
                  <a:pt x="7718699" y="172042"/>
                </a:cubicBezTo>
                <a:cubicBezTo>
                  <a:pt x="7708301" y="176315"/>
                  <a:pt x="7699125" y="175796"/>
                  <a:pt x="7691169" y="170486"/>
                </a:cubicBezTo>
                <a:cubicBezTo>
                  <a:pt x="7683213" y="165175"/>
                  <a:pt x="7679459" y="157924"/>
                  <a:pt x="7679907" y="148734"/>
                </a:cubicBezTo>
                <a:cubicBezTo>
                  <a:pt x="7680355" y="139544"/>
                  <a:pt x="7685045" y="132598"/>
                  <a:pt x="7693977" y="127898"/>
                </a:cubicBezTo>
                <a:cubicBezTo>
                  <a:pt x="7698443" y="125548"/>
                  <a:pt x="7702915" y="124375"/>
                  <a:pt x="7707391" y="124380"/>
                </a:cubicBezTo>
                <a:close/>
                <a:moveTo>
                  <a:pt x="4468245" y="123053"/>
                </a:moveTo>
                <a:cubicBezTo>
                  <a:pt x="4470973" y="122851"/>
                  <a:pt x="4475498" y="124666"/>
                  <a:pt x="4481820" y="128498"/>
                </a:cubicBezTo>
                <a:cubicBezTo>
                  <a:pt x="4494462" y="136163"/>
                  <a:pt x="4502574" y="143871"/>
                  <a:pt x="4506155" y="151623"/>
                </a:cubicBezTo>
                <a:cubicBezTo>
                  <a:pt x="4509736" y="159376"/>
                  <a:pt x="4509292" y="167912"/>
                  <a:pt x="4504823" y="177231"/>
                </a:cubicBezTo>
                <a:cubicBezTo>
                  <a:pt x="4500353" y="186550"/>
                  <a:pt x="4494879" y="187069"/>
                  <a:pt x="4488402" y="178787"/>
                </a:cubicBezTo>
                <a:cubicBezTo>
                  <a:pt x="4481924" y="170506"/>
                  <a:pt x="4476916" y="162384"/>
                  <a:pt x="4473375" y="154421"/>
                </a:cubicBezTo>
                <a:cubicBezTo>
                  <a:pt x="4469821" y="146418"/>
                  <a:pt x="4467179" y="138180"/>
                  <a:pt x="4465450" y="129709"/>
                </a:cubicBezTo>
                <a:cubicBezTo>
                  <a:pt x="4464585" y="125473"/>
                  <a:pt x="4465517" y="123255"/>
                  <a:pt x="4468245" y="123053"/>
                </a:cubicBezTo>
                <a:close/>
                <a:moveTo>
                  <a:pt x="6728891" y="119067"/>
                </a:moveTo>
                <a:cubicBezTo>
                  <a:pt x="6724231" y="119481"/>
                  <a:pt x="6712372" y="121587"/>
                  <a:pt x="6693313" y="125385"/>
                </a:cubicBezTo>
                <a:lnTo>
                  <a:pt x="6694432" y="161706"/>
                </a:lnTo>
                <a:cubicBezTo>
                  <a:pt x="6701933" y="161000"/>
                  <a:pt x="6708177" y="159332"/>
                  <a:pt x="6713162" y="156700"/>
                </a:cubicBezTo>
                <a:cubicBezTo>
                  <a:pt x="6718147" y="154068"/>
                  <a:pt x="6723532" y="155598"/>
                  <a:pt x="6729318" y="161288"/>
                </a:cubicBezTo>
                <a:cubicBezTo>
                  <a:pt x="6735104" y="166979"/>
                  <a:pt x="6733441" y="171686"/>
                  <a:pt x="6724333" y="175410"/>
                </a:cubicBezTo>
                <a:cubicBezTo>
                  <a:pt x="6715224" y="179133"/>
                  <a:pt x="6705311" y="180995"/>
                  <a:pt x="6694595" y="180995"/>
                </a:cubicBezTo>
                <a:lnTo>
                  <a:pt x="6695694" y="214040"/>
                </a:lnTo>
                <a:cubicBezTo>
                  <a:pt x="6699980" y="214162"/>
                  <a:pt x="6706369" y="212490"/>
                  <a:pt x="6714861" y="209024"/>
                </a:cubicBezTo>
                <a:cubicBezTo>
                  <a:pt x="6723353" y="205558"/>
                  <a:pt x="6729047" y="205741"/>
                  <a:pt x="6731943" y="209573"/>
                </a:cubicBezTo>
                <a:cubicBezTo>
                  <a:pt x="6734839" y="213405"/>
                  <a:pt x="6736972" y="213161"/>
                  <a:pt x="6738343" y="208841"/>
                </a:cubicBezTo>
                <a:cubicBezTo>
                  <a:pt x="6739713" y="204520"/>
                  <a:pt x="6740611" y="189843"/>
                  <a:pt x="6741038" y="164809"/>
                </a:cubicBezTo>
                <a:cubicBezTo>
                  <a:pt x="6741465" y="139774"/>
                  <a:pt x="6740713" y="125789"/>
                  <a:pt x="6738779" y="122852"/>
                </a:cubicBezTo>
                <a:cubicBezTo>
                  <a:pt x="6736847" y="119915"/>
                  <a:pt x="6733550" y="118653"/>
                  <a:pt x="6728891" y="119067"/>
                </a:cubicBezTo>
                <a:close/>
                <a:moveTo>
                  <a:pt x="3747566" y="119067"/>
                </a:moveTo>
                <a:cubicBezTo>
                  <a:pt x="3742907" y="119481"/>
                  <a:pt x="3731047" y="121587"/>
                  <a:pt x="3711989" y="125385"/>
                </a:cubicBezTo>
                <a:lnTo>
                  <a:pt x="3713108" y="161706"/>
                </a:lnTo>
                <a:cubicBezTo>
                  <a:pt x="3720609" y="161000"/>
                  <a:pt x="3726852" y="159332"/>
                  <a:pt x="3731838" y="156700"/>
                </a:cubicBezTo>
                <a:cubicBezTo>
                  <a:pt x="3736823" y="154068"/>
                  <a:pt x="3742208" y="155598"/>
                  <a:pt x="3747994" y="161288"/>
                </a:cubicBezTo>
                <a:cubicBezTo>
                  <a:pt x="3753779" y="166979"/>
                  <a:pt x="3752117" y="171686"/>
                  <a:pt x="3743008" y="175410"/>
                </a:cubicBezTo>
                <a:cubicBezTo>
                  <a:pt x="3733899" y="179133"/>
                  <a:pt x="3723987" y="180995"/>
                  <a:pt x="3713270" y="180995"/>
                </a:cubicBezTo>
                <a:lnTo>
                  <a:pt x="3714369" y="214040"/>
                </a:lnTo>
                <a:cubicBezTo>
                  <a:pt x="3718656" y="214162"/>
                  <a:pt x="3725045" y="212490"/>
                  <a:pt x="3733537" y="209024"/>
                </a:cubicBezTo>
                <a:cubicBezTo>
                  <a:pt x="3742028" y="205558"/>
                  <a:pt x="3747722" y="205741"/>
                  <a:pt x="3750618" y="209573"/>
                </a:cubicBezTo>
                <a:cubicBezTo>
                  <a:pt x="3753514" y="213405"/>
                  <a:pt x="3755647" y="213161"/>
                  <a:pt x="3757018" y="208841"/>
                </a:cubicBezTo>
                <a:cubicBezTo>
                  <a:pt x="3758388" y="204520"/>
                  <a:pt x="3759287" y="189843"/>
                  <a:pt x="3759714" y="164809"/>
                </a:cubicBezTo>
                <a:cubicBezTo>
                  <a:pt x="3760141" y="139774"/>
                  <a:pt x="3759388" y="125789"/>
                  <a:pt x="3757455" y="122852"/>
                </a:cubicBezTo>
                <a:cubicBezTo>
                  <a:pt x="3755522" y="119915"/>
                  <a:pt x="3752226" y="118653"/>
                  <a:pt x="3747566" y="119067"/>
                </a:cubicBezTo>
                <a:close/>
                <a:moveTo>
                  <a:pt x="1423467" y="119067"/>
                </a:moveTo>
                <a:cubicBezTo>
                  <a:pt x="1418807" y="119481"/>
                  <a:pt x="1406948" y="121587"/>
                  <a:pt x="1387889" y="125385"/>
                </a:cubicBezTo>
                <a:lnTo>
                  <a:pt x="1389009" y="161706"/>
                </a:lnTo>
                <a:cubicBezTo>
                  <a:pt x="1396510" y="161000"/>
                  <a:pt x="1402753" y="159332"/>
                  <a:pt x="1407738" y="156700"/>
                </a:cubicBezTo>
                <a:cubicBezTo>
                  <a:pt x="1412723" y="154068"/>
                  <a:pt x="1418109" y="155598"/>
                  <a:pt x="1423894" y="161288"/>
                </a:cubicBezTo>
                <a:cubicBezTo>
                  <a:pt x="1429680" y="166979"/>
                  <a:pt x="1428018" y="171686"/>
                  <a:pt x="1418909" y="175410"/>
                </a:cubicBezTo>
                <a:cubicBezTo>
                  <a:pt x="1409800" y="179133"/>
                  <a:pt x="1399887" y="180995"/>
                  <a:pt x="1389171" y="180995"/>
                </a:cubicBezTo>
                <a:lnTo>
                  <a:pt x="1390270" y="214040"/>
                </a:lnTo>
                <a:cubicBezTo>
                  <a:pt x="1394557" y="214162"/>
                  <a:pt x="1400946" y="212490"/>
                  <a:pt x="1409437" y="209024"/>
                </a:cubicBezTo>
                <a:cubicBezTo>
                  <a:pt x="1417929" y="205558"/>
                  <a:pt x="1423623" y="205741"/>
                  <a:pt x="1426519" y="209573"/>
                </a:cubicBezTo>
                <a:cubicBezTo>
                  <a:pt x="1429415" y="213405"/>
                  <a:pt x="1431548" y="213161"/>
                  <a:pt x="1432918" y="208841"/>
                </a:cubicBezTo>
                <a:cubicBezTo>
                  <a:pt x="1434289" y="204520"/>
                  <a:pt x="1435187" y="189843"/>
                  <a:pt x="1435615" y="164809"/>
                </a:cubicBezTo>
                <a:cubicBezTo>
                  <a:pt x="1436042" y="139774"/>
                  <a:pt x="1435289" y="125789"/>
                  <a:pt x="1433356" y="122852"/>
                </a:cubicBezTo>
                <a:cubicBezTo>
                  <a:pt x="1431423" y="119915"/>
                  <a:pt x="1428126" y="118653"/>
                  <a:pt x="1423467" y="119067"/>
                </a:cubicBezTo>
                <a:close/>
                <a:moveTo>
                  <a:pt x="1886664" y="113281"/>
                </a:moveTo>
                <a:cubicBezTo>
                  <a:pt x="1892914" y="113242"/>
                  <a:pt x="1897331" y="114513"/>
                  <a:pt x="1899916" y="117093"/>
                </a:cubicBezTo>
                <a:cubicBezTo>
                  <a:pt x="1905084" y="122255"/>
                  <a:pt x="1903809" y="126725"/>
                  <a:pt x="1896090" y="130503"/>
                </a:cubicBezTo>
                <a:cubicBezTo>
                  <a:pt x="1888372" y="134280"/>
                  <a:pt x="1877028" y="137682"/>
                  <a:pt x="1862059" y="140707"/>
                </a:cubicBezTo>
                <a:cubicBezTo>
                  <a:pt x="1847090" y="143732"/>
                  <a:pt x="1833474" y="142308"/>
                  <a:pt x="1821211" y="136434"/>
                </a:cubicBezTo>
                <a:cubicBezTo>
                  <a:pt x="1808949" y="130560"/>
                  <a:pt x="1808505" y="126714"/>
                  <a:pt x="1819878" y="124897"/>
                </a:cubicBezTo>
                <a:cubicBezTo>
                  <a:pt x="1831253" y="123079"/>
                  <a:pt x="1845432" y="120556"/>
                  <a:pt x="1862415" y="117327"/>
                </a:cubicBezTo>
                <a:cubicBezTo>
                  <a:pt x="1872331" y="114669"/>
                  <a:pt x="1880414" y="113320"/>
                  <a:pt x="1886664" y="113281"/>
                </a:cubicBezTo>
                <a:close/>
                <a:moveTo>
                  <a:pt x="1196092" y="106950"/>
                </a:moveTo>
                <a:cubicBezTo>
                  <a:pt x="1182880" y="110355"/>
                  <a:pt x="1171818" y="112742"/>
                  <a:pt x="1162906" y="114113"/>
                </a:cubicBezTo>
                <a:lnTo>
                  <a:pt x="1161766" y="160424"/>
                </a:lnTo>
                <a:lnTo>
                  <a:pt x="1189927" y="157087"/>
                </a:lnTo>
                <a:cubicBezTo>
                  <a:pt x="1191474" y="144729"/>
                  <a:pt x="1193529" y="128017"/>
                  <a:pt x="1196092" y="106950"/>
                </a:cubicBezTo>
                <a:close/>
                <a:moveTo>
                  <a:pt x="5517968" y="105027"/>
                </a:moveTo>
                <a:cubicBezTo>
                  <a:pt x="5509509" y="106296"/>
                  <a:pt x="5495717" y="109222"/>
                  <a:pt x="5476591" y="113807"/>
                </a:cubicBezTo>
                <a:lnTo>
                  <a:pt x="5476591" y="125955"/>
                </a:lnTo>
                <a:cubicBezTo>
                  <a:pt x="5485910" y="125195"/>
                  <a:pt x="5493838" y="123513"/>
                  <a:pt x="5500377" y="120909"/>
                </a:cubicBezTo>
                <a:cubicBezTo>
                  <a:pt x="5506915" y="118304"/>
                  <a:pt x="5512884" y="119010"/>
                  <a:pt x="5518283" y="123025"/>
                </a:cubicBezTo>
                <a:cubicBezTo>
                  <a:pt x="5523681" y="127040"/>
                  <a:pt x="5524052" y="130876"/>
                  <a:pt x="5519392" y="134531"/>
                </a:cubicBezTo>
                <a:cubicBezTo>
                  <a:pt x="5514732" y="138187"/>
                  <a:pt x="5507932" y="140676"/>
                  <a:pt x="5498993" y="141999"/>
                </a:cubicBezTo>
                <a:cubicBezTo>
                  <a:pt x="5490054" y="143322"/>
                  <a:pt x="5482586" y="143556"/>
                  <a:pt x="5476591" y="142701"/>
                </a:cubicBezTo>
                <a:lnTo>
                  <a:pt x="5476591" y="152753"/>
                </a:lnTo>
                <a:cubicBezTo>
                  <a:pt x="5482532" y="152861"/>
                  <a:pt x="5489878" y="151400"/>
                  <a:pt x="5498627" y="148368"/>
                </a:cubicBezTo>
                <a:cubicBezTo>
                  <a:pt x="5507376" y="145336"/>
                  <a:pt x="5514403" y="146194"/>
                  <a:pt x="5519707" y="150942"/>
                </a:cubicBezTo>
                <a:cubicBezTo>
                  <a:pt x="5525011" y="155689"/>
                  <a:pt x="5524373" y="159542"/>
                  <a:pt x="5517794" y="162499"/>
                </a:cubicBezTo>
                <a:cubicBezTo>
                  <a:pt x="5511215" y="165456"/>
                  <a:pt x="5504141" y="167576"/>
                  <a:pt x="5496572" y="168858"/>
                </a:cubicBezTo>
                <a:cubicBezTo>
                  <a:pt x="5489003" y="170140"/>
                  <a:pt x="5482342" y="169505"/>
                  <a:pt x="5476591" y="166955"/>
                </a:cubicBezTo>
                <a:lnTo>
                  <a:pt x="5476591" y="180853"/>
                </a:lnTo>
                <a:cubicBezTo>
                  <a:pt x="5484295" y="180934"/>
                  <a:pt x="5492509" y="179466"/>
                  <a:pt x="5501231" y="176447"/>
                </a:cubicBezTo>
                <a:cubicBezTo>
                  <a:pt x="5509954" y="173429"/>
                  <a:pt x="5516964" y="174280"/>
                  <a:pt x="5522261" y="179001"/>
                </a:cubicBezTo>
                <a:cubicBezTo>
                  <a:pt x="5527558" y="183722"/>
                  <a:pt x="5527178" y="187567"/>
                  <a:pt x="5521122" y="190538"/>
                </a:cubicBezTo>
                <a:cubicBezTo>
                  <a:pt x="5515064" y="193509"/>
                  <a:pt x="5507376" y="195428"/>
                  <a:pt x="5498057" y="196296"/>
                </a:cubicBezTo>
                <a:cubicBezTo>
                  <a:pt x="5488738" y="197165"/>
                  <a:pt x="5481474" y="197171"/>
                  <a:pt x="5476265" y="196317"/>
                </a:cubicBezTo>
                <a:cubicBezTo>
                  <a:pt x="5475600" y="206599"/>
                  <a:pt x="5475281" y="211232"/>
                  <a:pt x="5475309" y="210214"/>
                </a:cubicBezTo>
                <a:cubicBezTo>
                  <a:pt x="5498681" y="207705"/>
                  <a:pt x="5517380" y="205351"/>
                  <a:pt x="5531407" y="203154"/>
                </a:cubicBezTo>
                <a:cubicBezTo>
                  <a:pt x="5532207" y="175562"/>
                  <a:pt x="5532607" y="154109"/>
                  <a:pt x="5532607" y="138794"/>
                </a:cubicBezTo>
                <a:cubicBezTo>
                  <a:pt x="5532607" y="123873"/>
                  <a:pt x="5532282" y="114197"/>
                  <a:pt x="5531631" y="109768"/>
                </a:cubicBezTo>
                <a:cubicBezTo>
                  <a:pt x="5530980" y="105339"/>
                  <a:pt x="5526425" y="103759"/>
                  <a:pt x="5517968" y="105027"/>
                </a:cubicBezTo>
                <a:close/>
                <a:moveTo>
                  <a:pt x="4542223" y="97812"/>
                </a:moveTo>
                <a:cubicBezTo>
                  <a:pt x="4543334" y="97518"/>
                  <a:pt x="4544666" y="97600"/>
                  <a:pt x="4546220" y="98058"/>
                </a:cubicBezTo>
                <a:cubicBezTo>
                  <a:pt x="4552432" y="99890"/>
                  <a:pt x="4560120" y="103956"/>
                  <a:pt x="4569284" y="110257"/>
                </a:cubicBezTo>
                <a:cubicBezTo>
                  <a:pt x="4578447" y="116558"/>
                  <a:pt x="4580950" y="122048"/>
                  <a:pt x="4576792" y="126728"/>
                </a:cubicBezTo>
                <a:cubicBezTo>
                  <a:pt x="4572634" y="131408"/>
                  <a:pt x="4568765" y="136732"/>
                  <a:pt x="4565184" y="142701"/>
                </a:cubicBezTo>
                <a:cubicBezTo>
                  <a:pt x="4561602" y="148670"/>
                  <a:pt x="4555084" y="161112"/>
                  <a:pt x="4545630" y="180029"/>
                </a:cubicBezTo>
                <a:cubicBezTo>
                  <a:pt x="4536175" y="198945"/>
                  <a:pt x="4522250" y="220076"/>
                  <a:pt x="4503856" y="243422"/>
                </a:cubicBezTo>
                <a:cubicBezTo>
                  <a:pt x="4530443" y="241780"/>
                  <a:pt x="4551188" y="239667"/>
                  <a:pt x="4566089" y="237083"/>
                </a:cubicBezTo>
                <a:cubicBezTo>
                  <a:pt x="4580990" y="234499"/>
                  <a:pt x="4592432" y="238026"/>
                  <a:pt x="4600416" y="247664"/>
                </a:cubicBezTo>
                <a:cubicBezTo>
                  <a:pt x="4608398" y="257302"/>
                  <a:pt x="4608995" y="262433"/>
                  <a:pt x="4602206" y="263057"/>
                </a:cubicBezTo>
                <a:cubicBezTo>
                  <a:pt x="4595417" y="263681"/>
                  <a:pt x="4587278" y="263779"/>
                  <a:pt x="4577789" y="263352"/>
                </a:cubicBezTo>
                <a:cubicBezTo>
                  <a:pt x="4568300" y="262925"/>
                  <a:pt x="4553921" y="262921"/>
                  <a:pt x="4534652" y="263342"/>
                </a:cubicBezTo>
                <a:cubicBezTo>
                  <a:pt x="4515383" y="263762"/>
                  <a:pt x="4493262" y="265892"/>
                  <a:pt x="4468288" y="269731"/>
                </a:cubicBezTo>
                <a:cubicBezTo>
                  <a:pt x="4443315" y="273570"/>
                  <a:pt x="4427498" y="276127"/>
                  <a:pt x="4420838" y="277402"/>
                </a:cubicBezTo>
                <a:cubicBezTo>
                  <a:pt x="4414177" y="278677"/>
                  <a:pt x="4406109" y="274994"/>
                  <a:pt x="4396634" y="266353"/>
                </a:cubicBezTo>
                <a:cubicBezTo>
                  <a:pt x="4387159" y="257712"/>
                  <a:pt x="4384724" y="253009"/>
                  <a:pt x="4389330" y="252242"/>
                </a:cubicBezTo>
                <a:cubicBezTo>
                  <a:pt x="4393935" y="251476"/>
                  <a:pt x="4399663" y="251310"/>
                  <a:pt x="4406513" y="251744"/>
                </a:cubicBezTo>
                <a:cubicBezTo>
                  <a:pt x="4413363" y="252178"/>
                  <a:pt x="4440141" y="249940"/>
                  <a:pt x="4486845" y="245029"/>
                </a:cubicBezTo>
                <a:cubicBezTo>
                  <a:pt x="4507546" y="206925"/>
                  <a:pt x="4521490" y="177543"/>
                  <a:pt x="4528680" y="156883"/>
                </a:cubicBezTo>
                <a:cubicBezTo>
                  <a:pt x="4535869" y="136224"/>
                  <a:pt x="4539037" y="120797"/>
                  <a:pt x="4538182" y="110603"/>
                </a:cubicBezTo>
                <a:cubicBezTo>
                  <a:pt x="4537541" y="102957"/>
                  <a:pt x="4538888" y="98694"/>
                  <a:pt x="4542223" y="97812"/>
                </a:cubicBezTo>
                <a:close/>
                <a:moveTo>
                  <a:pt x="4880368" y="92618"/>
                </a:moveTo>
                <a:cubicBezTo>
                  <a:pt x="4885364" y="93142"/>
                  <a:pt x="4889833" y="94898"/>
                  <a:pt x="4893774" y="97885"/>
                </a:cubicBezTo>
                <a:cubicBezTo>
                  <a:pt x="4901656" y="103861"/>
                  <a:pt x="4901306" y="108758"/>
                  <a:pt x="4892726" y="112576"/>
                </a:cubicBezTo>
                <a:cubicBezTo>
                  <a:pt x="4884146" y="116395"/>
                  <a:pt x="4869768" y="120451"/>
                  <a:pt x="4849590" y="124744"/>
                </a:cubicBezTo>
                <a:cubicBezTo>
                  <a:pt x="4829412" y="129037"/>
                  <a:pt x="4813958" y="131615"/>
                  <a:pt x="4803228" y="132476"/>
                </a:cubicBezTo>
                <a:cubicBezTo>
                  <a:pt x="4792498" y="133338"/>
                  <a:pt x="4783871" y="131459"/>
                  <a:pt x="4777345" y="126840"/>
                </a:cubicBezTo>
                <a:cubicBezTo>
                  <a:pt x="4770821" y="122221"/>
                  <a:pt x="4770628" y="119230"/>
                  <a:pt x="4776766" y="117867"/>
                </a:cubicBezTo>
                <a:cubicBezTo>
                  <a:pt x="4782904" y="116503"/>
                  <a:pt x="4796309" y="112810"/>
                  <a:pt x="4816983" y="106787"/>
                </a:cubicBezTo>
                <a:cubicBezTo>
                  <a:pt x="4836083" y="102636"/>
                  <a:pt x="4851686" y="98621"/>
                  <a:pt x="4863792" y="94742"/>
                </a:cubicBezTo>
                <a:cubicBezTo>
                  <a:pt x="4869846" y="92802"/>
                  <a:pt x="4875371" y="92094"/>
                  <a:pt x="4880368" y="92618"/>
                </a:cubicBezTo>
                <a:close/>
                <a:moveTo>
                  <a:pt x="3453655" y="90347"/>
                </a:moveTo>
                <a:lnTo>
                  <a:pt x="3446290" y="99971"/>
                </a:lnTo>
                <a:cubicBezTo>
                  <a:pt x="3450915" y="100432"/>
                  <a:pt x="3455083" y="102053"/>
                  <a:pt x="3458794" y="104834"/>
                </a:cubicBezTo>
                <a:cubicBezTo>
                  <a:pt x="3462503" y="107615"/>
                  <a:pt x="3466468" y="110396"/>
                  <a:pt x="3470686" y="113177"/>
                </a:cubicBezTo>
                <a:cubicBezTo>
                  <a:pt x="3475665" y="106815"/>
                  <a:pt x="3478988" y="101633"/>
                  <a:pt x="3480657" y="97631"/>
                </a:cubicBezTo>
                <a:cubicBezTo>
                  <a:pt x="3482325" y="93629"/>
                  <a:pt x="3481905" y="91628"/>
                  <a:pt x="3479395" y="91628"/>
                </a:cubicBezTo>
                <a:cubicBezTo>
                  <a:pt x="3475611" y="91628"/>
                  <a:pt x="3471358" y="92266"/>
                  <a:pt x="3466637" y="93541"/>
                </a:cubicBezTo>
                <a:cubicBezTo>
                  <a:pt x="3461917" y="94816"/>
                  <a:pt x="3457589" y="93751"/>
                  <a:pt x="3453655" y="90347"/>
                </a:cubicBezTo>
                <a:close/>
                <a:moveTo>
                  <a:pt x="4231463" y="84593"/>
                </a:moveTo>
                <a:cubicBezTo>
                  <a:pt x="4228875" y="83966"/>
                  <a:pt x="4225576" y="83971"/>
                  <a:pt x="4221564" y="84609"/>
                </a:cubicBezTo>
                <a:cubicBezTo>
                  <a:pt x="4213540" y="85884"/>
                  <a:pt x="4199497" y="88434"/>
                  <a:pt x="4179434" y="92259"/>
                </a:cubicBezTo>
                <a:lnTo>
                  <a:pt x="4179434" y="124673"/>
                </a:lnTo>
                <a:cubicBezTo>
                  <a:pt x="4191290" y="123086"/>
                  <a:pt x="4200758" y="120773"/>
                  <a:pt x="4207839" y="117734"/>
                </a:cubicBezTo>
                <a:cubicBezTo>
                  <a:pt x="4214920" y="114696"/>
                  <a:pt x="4221319" y="116113"/>
                  <a:pt x="4227037" y="121987"/>
                </a:cubicBezTo>
                <a:cubicBezTo>
                  <a:pt x="4232755" y="127861"/>
                  <a:pt x="4229740" y="132354"/>
                  <a:pt x="4217993" y="135467"/>
                </a:cubicBezTo>
                <a:cubicBezTo>
                  <a:pt x="4206245" y="138581"/>
                  <a:pt x="4193392" y="140137"/>
                  <a:pt x="4179434" y="140137"/>
                </a:cubicBezTo>
                <a:lnTo>
                  <a:pt x="4179434" y="168074"/>
                </a:lnTo>
                <a:cubicBezTo>
                  <a:pt x="4192104" y="166501"/>
                  <a:pt x="4201792" y="164405"/>
                  <a:pt x="4208500" y="161787"/>
                </a:cubicBezTo>
                <a:cubicBezTo>
                  <a:pt x="4215208" y="159169"/>
                  <a:pt x="4221615" y="161122"/>
                  <a:pt x="4227719" y="167647"/>
                </a:cubicBezTo>
                <a:cubicBezTo>
                  <a:pt x="4233823" y="174172"/>
                  <a:pt x="4228085" y="178669"/>
                  <a:pt x="4210505" y="181138"/>
                </a:cubicBezTo>
                <a:cubicBezTo>
                  <a:pt x="4192924" y="183606"/>
                  <a:pt x="4182466" y="183986"/>
                  <a:pt x="4179129" y="182277"/>
                </a:cubicBezTo>
                <a:cubicBezTo>
                  <a:pt x="4178437" y="196859"/>
                  <a:pt x="4177684" y="210004"/>
                  <a:pt x="4176870" y="221711"/>
                </a:cubicBezTo>
                <a:cubicBezTo>
                  <a:pt x="4192226" y="220110"/>
                  <a:pt x="4203553" y="218221"/>
                  <a:pt x="4210851" y="216044"/>
                </a:cubicBezTo>
                <a:cubicBezTo>
                  <a:pt x="4218148" y="213867"/>
                  <a:pt x="4224378" y="213989"/>
                  <a:pt x="4229540" y="216410"/>
                </a:cubicBezTo>
                <a:cubicBezTo>
                  <a:pt x="4234701" y="218831"/>
                  <a:pt x="4237472" y="220744"/>
                  <a:pt x="4237852" y="222148"/>
                </a:cubicBezTo>
                <a:cubicBezTo>
                  <a:pt x="4238232" y="223552"/>
                  <a:pt x="4238991" y="223108"/>
                  <a:pt x="4240131" y="220815"/>
                </a:cubicBezTo>
                <a:cubicBezTo>
                  <a:pt x="4241270" y="218523"/>
                  <a:pt x="4241840" y="207779"/>
                  <a:pt x="4241840" y="188585"/>
                </a:cubicBezTo>
                <a:cubicBezTo>
                  <a:pt x="4241840" y="168237"/>
                  <a:pt x="4241630" y="147394"/>
                  <a:pt x="4241209" y="126057"/>
                </a:cubicBezTo>
                <a:cubicBezTo>
                  <a:pt x="4240789" y="104719"/>
                  <a:pt x="4239415" y="92157"/>
                  <a:pt x="4237089" y="88373"/>
                </a:cubicBezTo>
                <a:cubicBezTo>
                  <a:pt x="4235926" y="86480"/>
                  <a:pt x="4234050" y="85221"/>
                  <a:pt x="4231463" y="84593"/>
                </a:cubicBezTo>
                <a:close/>
                <a:moveTo>
                  <a:pt x="1930091" y="67962"/>
                </a:moveTo>
                <a:cubicBezTo>
                  <a:pt x="1934975" y="68252"/>
                  <a:pt x="1939593" y="69219"/>
                  <a:pt x="1943948" y="70864"/>
                </a:cubicBezTo>
                <a:cubicBezTo>
                  <a:pt x="1952657" y="74153"/>
                  <a:pt x="1957726" y="78860"/>
                  <a:pt x="1959157" y="84985"/>
                </a:cubicBezTo>
                <a:cubicBezTo>
                  <a:pt x="1960589" y="91110"/>
                  <a:pt x="1954895" y="94172"/>
                  <a:pt x="1942076" y="94172"/>
                </a:cubicBezTo>
                <a:cubicBezTo>
                  <a:pt x="1932024" y="94172"/>
                  <a:pt x="1921484" y="94599"/>
                  <a:pt x="1910456" y="95454"/>
                </a:cubicBezTo>
                <a:cubicBezTo>
                  <a:pt x="1899427" y="96308"/>
                  <a:pt x="1887768" y="97370"/>
                  <a:pt x="1875478" y="98638"/>
                </a:cubicBezTo>
                <a:cubicBezTo>
                  <a:pt x="1863188" y="99907"/>
                  <a:pt x="1851485" y="101609"/>
                  <a:pt x="1840368" y="103745"/>
                </a:cubicBezTo>
                <a:cubicBezTo>
                  <a:pt x="1829252" y="105882"/>
                  <a:pt x="1821659" y="107154"/>
                  <a:pt x="1817590" y="107561"/>
                </a:cubicBezTo>
                <a:cubicBezTo>
                  <a:pt x="1813520" y="107968"/>
                  <a:pt x="1807324" y="108819"/>
                  <a:pt x="1799002" y="110114"/>
                </a:cubicBezTo>
                <a:cubicBezTo>
                  <a:pt x="1790680" y="111410"/>
                  <a:pt x="1782215" y="107774"/>
                  <a:pt x="1773608" y="99208"/>
                </a:cubicBezTo>
                <a:cubicBezTo>
                  <a:pt x="1765001" y="90642"/>
                  <a:pt x="1765367" y="86786"/>
                  <a:pt x="1774707" y="87640"/>
                </a:cubicBezTo>
                <a:cubicBezTo>
                  <a:pt x="1784047" y="88495"/>
                  <a:pt x="1806541" y="86860"/>
                  <a:pt x="1842189" y="82737"/>
                </a:cubicBezTo>
                <a:cubicBezTo>
                  <a:pt x="1879670" y="75791"/>
                  <a:pt x="1903822" y="71254"/>
                  <a:pt x="1914647" y="69124"/>
                </a:cubicBezTo>
                <a:cubicBezTo>
                  <a:pt x="1920060" y="68059"/>
                  <a:pt x="1925208" y="67672"/>
                  <a:pt x="1930091" y="67962"/>
                </a:cubicBezTo>
                <a:close/>
                <a:moveTo>
                  <a:pt x="2174018" y="67862"/>
                </a:moveTo>
                <a:cubicBezTo>
                  <a:pt x="2170288" y="67537"/>
                  <a:pt x="2163512" y="68405"/>
                  <a:pt x="2153691" y="70467"/>
                </a:cubicBezTo>
                <a:cubicBezTo>
                  <a:pt x="2143870" y="72529"/>
                  <a:pt x="2129579" y="75879"/>
                  <a:pt x="2110818" y="80519"/>
                </a:cubicBezTo>
                <a:cubicBezTo>
                  <a:pt x="2111673" y="85429"/>
                  <a:pt x="2112100" y="89506"/>
                  <a:pt x="2112100" y="92748"/>
                </a:cubicBezTo>
                <a:cubicBezTo>
                  <a:pt x="2118001" y="92042"/>
                  <a:pt x="2126534" y="89950"/>
                  <a:pt x="2137697" y="86470"/>
                </a:cubicBezTo>
                <a:cubicBezTo>
                  <a:pt x="2148862" y="82991"/>
                  <a:pt x="2156322" y="83947"/>
                  <a:pt x="2160080" y="89339"/>
                </a:cubicBezTo>
                <a:cubicBezTo>
                  <a:pt x="2163837" y="94731"/>
                  <a:pt x="2159368" y="99652"/>
                  <a:pt x="2146671" y="104102"/>
                </a:cubicBezTo>
                <a:cubicBezTo>
                  <a:pt x="2133974" y="108551"/>
                  <a:pt x="2122871" y="109928"/>
                  <a:pt x="2113362" y="108232"/>
                </a:cubicBezTo>
                <a:lnTo>
                  <a:pt x="2113362" y="124673"/>
                </a:lnTo>
                <a:cubicBezTo>
                  <a:pt x="2121080" y="124754"/>
                  <a:pt x="2129857" y="123072"/>
                  <a:pt x="2139692" y="119627"/>
                </a:cubicBezTo>
                <a:cubicBezTo>
                  <a:pt x="2149526" y="116181"/>
                  <a:pt x="2156536" y="117701"/>
                  <a:pt x="2160721" y="124185"/>
                </a:cubicBezTo>
                <a:cubicBezTo>
                  <a:pt x="2164906" y="130669"/>
                  <a:pt x="2159300" y="135376"/>
                  <a:pt x="2143904" y="138306"/>
                </a:cubicBezTo>
                <a:cubicBezTo>
                  <a:pt x="2128507" y="141236"/>
                  <a:pt x="2118327" y="141846"/>
                  <a:pt x="2113362" y="140137"/>
                </a:cubicBezTo>
                <a:lnTo>
                  <a:pt x="2113362" y="156598"/>
                </a:lnTo>
                <a:cubicBezTo>
                  <a:pt x="2116523" y="156612"/>
                  <a:pt x="2122498" y="155781"/>
                  <a:pt x="2131288" y="154106"/>
                </a:cubicBezTo>
                <a:cubicBezTo>
                  <a:pt x="2140078" y="152430"/>
                  <a:pt x="2148238" y="150725"/>
                  <a:pt x="2155766" y="148988"/>
                </a:cubicBezTo>
                <a:cubicBezTo>
                  <a:pt x="2163295" y="147252"/>
                  <a:pt x="2168256" y="148086"/>
                  <a:pt x="2170650" y="151491"/>
                </a:cubicBezTo>
                <a:cubicBezTo>
                  <a:pt x="2173045" y="154896"/>
                  <a:pt x="2175137" y="150586"/>
                  <a:pt x="2176928" y="138560"/>
                </a:cubicBezTo>
                <a:cubicBezTo>
                  <a:pt x="2178718" y="126535"/>
                  <a:pt x="2179614" y="111291"/>
                  <a:pt x="2179614" y="92829"/>
                </a:cubicBezTo>
                <a:cubicBezTo>
                  <a:pt x="2179614" y="76510"/>
                  <a:pt x="2177748" y="68188"/>
                  <a:pt x="2174018" y="67862"/>
                </a:cubicBezTo>
                <a:close/>
                <a:moveTo>
                  <a:pt x="7117296" y="60985"/>
                </a:moveTo>
                <a:cubicBezTo>
                  <a:pt x="7107427" y="71823"/>
                  <a:pt x="7097957" y="80779"/>
                  <a:pt x="7088883" y="87851"/>
                </a:cubicBezTo>
                <a:lnTo>
                  <a:pt x="7082351" y="92364"/>
                </a:lnTo>
                <a:lnTo>
                  <a:pt x="7097594" y="96161"/>
                </a:lnTo>
                <a:cubicBezTo>
                  <a:pt x="7102501" y="98118"/>
                  <a:pt x="7107041" y="100717"/>
                  <a:pt x="7111212" y="103959"/>
                </a:cubicBezTo>
                <a:cubicBezTo>
                  <a:pt x="7119555" y="110443"/>
                  <a:pt x="7123726" y="117348"/>
                  <a:pt x="7123726" y="124673"/>
                </a:cubicBezTo>
                <a:cubicBezTo>
                  <a:pt x="7126493" y="117999"/>
                  <a:pt x="7132513" y="108341"/>
                  <a:pt x="7141784" y="95698"/>
                </a:cubicBezTo>
                <a:cubicBezTo>
                  <a:pt x="7151055" y="83055"/>
                  <a:pt x="7156295" y="75127"/>
                  <a:pt x="7157503" y="71912"/>
                </a:cubicBezTo>
                <a:cubicBezTo>
                  <a:pt x="7158711" y="68697"/>
                  <a:pt x="7159527" y="65858"/>
                  <a:pt x="7159955" y="63396"/>
                </a:cubicBezTo>
                <a:cubicBezTo>
                  <a:pt x="7160381" y="60934"/>
                  <a:pt x="7157821" y="60554"/>
                  <a:pt x="7152273" y="62257"/>
                </a:cubicBezTo>
                <a:cubicBezTo>
                  <a:pt x="7146725" y="63959"/>
                  <a:pt x="7140795" y="65662"/>
                  <a:pt x="7134479" y="67364"/>
                </a:cubicBezTo>
                <a:cubicBezTo>
                  <a:pt x="7128165" y="69066"/>
                  <a:pt x="7122437" y="66940"/>
                  <a:pt x="7117296" y="60985"/>
                </a:cubicBezTo>
                <a:close/>
                <a:moveTo>
                  <a:pt x="4234634" y="60494"/>
                </a:moveTo>
                <a:cubicBezTo>
                  <a:pt x="4236969" y="60594"/>
                  <a:pt x="4240070" y="61433"/>
                  <a:pt x="4243936" y="63010"/>
                </a:cubicBezTo>
                <a:cubicBezTo>
                  <a:pt x="4251668" y="66163"/>
                  <a:pt x="4259234" y="69928"/>
                  <a:pt x="4266634" y="74302"/>
                </a:cubicBezTo>
                <a:cubicBezTo>
                  <a:pt x="4274033" y="78677"/>
                  <a:pt x="4275393" y="84541"/>
                  <a:pt x="4270713" y="91893"/>
                </a:cubicBezTo>
                <a:cubicBezTo>
                  <a:pt x="4266033" y="99245"/>
                  <a:pt x="4264321" y="112071"/>
                  <a:pt x="4265575" y="130370"/>
                </a:cubicBezTo>
                <a:cubicBezTo>
                  <a:pt x="4266830" y="148670"/>
                  <a:pt x="4268105" y="169648"/>
                  <a:pt x="4269401" y="193305"/>
                </a:cubicBezTo>
                <a:cubicBezTo>
                  <a:pt x="4270696" y="216963"/>
                  <a:pt x="4269336" y="234591"/>
                  <a:pt x="4265321" y="246189"/>
                </a:cubicBezTo>
                <a:cubicBezTo>
                  <a:pt x="4261306" y="257787"/>
                  <a:pt x="4256002" y="266207"/>
                  <a:pt x="4249409" y="271450"/>
                </a:cubicBezTo>
                <a:cubicBezTo>
                  <a:pt x="4242817" y="276693"/>
                  <a:pt x="4237886" y="271830"/>
                  <a:pt x="4234617" y="256861"/>
                </a:cubicBezTo>
                <a:cubicBezTo>
                  <a:pt x="4231347" y="241892"/>
                  <a:pt x="4227539" y="234231"/>
                  <a:pt x="4223191" y="233878"/>
                </a:cubicBezTo>
                <a:cubicBezTo>
                  <a:pt x="4218844" y="233526"/>
                  <a:pt x="4203247" y="235337"/>
                  <a:pt x="4176402" y="239311"/>
                </a:cubicBezTo>
                <a:cubicBezTo>
                  <a:pt x="4172088" y="263430"/>
                  <a:pt x="4166167" y="269409"/>
                  <a:pt x="4158639" y="257248"/>
                </a:cubicBezTo>
                <a:cubicBezTo>
                  <a:pt x="4151110" y="245087"/>
                  <a:pt x="4148838" y="233122"/>
                  <a:pt x="4151822" y="221355"/>
                </a:cubicBezTo>
                <a:cubicBezTo>
                  <a:pt x="4154806" y="209587"/>
                  <a:pt x="4156723" y="186455"/>
                  <a:pt x="4157570" y="151959"/>
                </a:cubicBezTo>
                <a:cubicBezTo>
                  <a:pt x="4158418" y="117463"/>
                  <a:pt x="4156716" y="95142"/>
                  <a:pt x="4152463" y="84995"/>
                </a:cubicBezTo>
                <a:cubicBezTo>
                  <a:pt x="4148211" y="74848"/>
                  <a:pt x="4150612" y="71264"/>
                  <a:pt x="4159666" y="74241"/>
                </a:cubicBezTo>
                <a:cubicBezTo>
                  <a:pt x="4168721" y="77219"/>
                  <a:pt x="4182293" y="76680"/>
                  <a:pt x="4200382" y="72624"/>
                </a:cubicBezTo>
                <a:cubicBezTo>
                  <a:pt x="4218471" y="68568"/>
                  <a:pt x="4228319" y="65163"/>
                  <a:pt x="4229927" y="62409"/>
                </a:cubicBezTo>
                <a:cubicBezTo>
                  <a:pt x="4230730" y="61032"/>
                  <a:pt x="4232300" y="60394"/>
                  <a:pt x="4234634" y="60494"/>
                </a:cubicBezTo>
                <a:close/>
                <a:moveTo>
                  <a:pt x="554940" y="57160"/>
                </a:moveTo>
                <a:cubicBezTo>
                  <a:pt x="551942" y="57160"/>
                  <a:pt x="535657" y="59554"/>
                  <a:pt x="506085" y="64342"/>
                </a:cubicBezTo>
                <a:cubicBezTo>
                  <a:pt x="504607" y="76103"/>
                  <a:pt x="503467" y="86847"/>
                  <a:pt x="502667" y="96573"/>
                </a:cubicBezTo>
                <a:lnTo>
                  <a:pt x="552559" y="87071"/>
                </a:lnTo>
                <a:cubicBezTo>
                  <a:pt x="554106" y="77073"/>
                  <a:pt x="555302" y="69589"/>
                  <a:pt x="556151" y="64617"/>
                </a:cubicBezTo>
                <a:cubicBezTo>
                  <a:pt x="556998" y="59645"/>
                  <a:pt x="556595" y="57160"/>
                  <a:pt x="554940" y="57160"/>
                </a:cubicBezTo>
                <a:close/>
                <a:moveTo>
                  <a:pt x="4554532" y="51081"/>
                </a:moveTo>
                <a:cubicBezTo>
                  <a:pt x="4558343" y="52010"/>
                  <a:pt x="4562213" y="53945"/>
                  <a:pt x="4566140" y="56885"/>
                </a:cubicBezTo>
                <a:cubicBezTo>
                  <a:pt x="4573994" y="62765"/>
                  <a:pt x="4573824" y="67883"/>
                  <a:pt x="4565631" y="72237"/>
                </a:cubicBezTo>
                <a:cubicBezTo>
                  <a:pt x="4557438" y="76592"/>
                  <a:pt x="4542289" y="80261"/>
                  <a:pt x="4520185" y="83245"/>
                </a:cubicBezTo>
                <a:cubicBezTo>
                  <a:pt x="4498080" y="86230"/>
                  <a:pt x="4478994" y="88586"/>
                  <a:pt x="4462927" y="90316"/>
                </a:cubicBezTo>
                <a:cubicBezTo>
                  <a:pt x="4446859" y="92046"/>
                  <a:pt x="4433589" y="92483"/>
                  <a:pt x="4423117" y="91628"/>
                </a:cubicBezTo>
                <a:cubicBezTo>
                  <a:pt x="4420716" y="130316"/>
                  <a:pt x="4416487" y="160909"/>
                  <a:pt x="4410430" y="183406"/>
                </a:cubicBezTo>
                <a:cubicBezTo>
                  <a:pt x="4404373" y="205904"/>
                  <a:pt x="4396336" y="224559"/>
                  <a:pt x="4386318" y="239372"/>
                </a:cubicBezTo>
                <a:cubicBezTo>
                  <a:pt x="4376300" y="254185"/>
                  <a:pt x="4361867" y="267951"/>
                  <a:pt x="4343018" y="280668"/>
                </a:cubicBezTo>
                <a:cubicBezTo>
                  <a:pt x="4324170" y="293385"/>
                  <a:pt x="4321613" y="291469"/>
                  <a:pt x="4335347" y="274920"/>
                </a:cubicBezTo>
                <a:cubicBezTo>
                  <a:pt x="4349082" y="258370"/>
                  <a:pt x="4360785" y="239800"/>
                  <a:pt x="4370457" y="219208"/>
                </a:cubicBezTo>
                <a:cubicBezTo>
                  <a:pt x="4380129" y="198616"/>
                  <a:pt x="4386881" y="176814"/>
                  <a:pt x="4390713" y="153801"/>
                </a:cubicBezTo>
                <a:cubicBezTo>
                  <a:pt x="4394545" y="130787"/>
                  <a:pt x="4396461" y="113868"/>
                  <a:pt x="4396461" y="103043"/>
                </a:cubicBezTo>
                <a:cubicBezTo>
                  <a:pt x="4396461" y="92463"/>
                  <a:pt x="4395396" y="83208"/>
                  <a:pt x="4393267" y="75279"/>
                </a:cubicBezTo>
                <a:cubicBezTo>
                  <a:pt x="4391137" y="67350"/>
                  <a:pt x="4393419" y="64315"/>
                  <a:pt x="4400114" y="66174"/>
                </a:cubicBezTo>
                <a:cubicBezTo>
                  <a:pt x="4406808" y="68032"/>
                  <a:pt x="4413689" y="70935"/>
                  <a:pt x="4420756" y="74882"/>
                </a:cubicBezTo>
                <a:cubicBezTo>
                  <a:pt x="4449826" y="72427"/>
                  <a:pt x="4475664" y="68425"/>
                  <a:pt x="4498271" y="62877"/>
                </a:cubicBezTo>
                <a:cubicBezTo>
                  <a:pt x="4520877" y="57329"/>
                  <a:pt x="4535876" y="53473"/>
                  <a:pt x="4543269" y="51310"/>
                </a:cubicBezTo>
                <a:cubicBezTo>
                  <a:pt x="4546966" y="50228"/>
                  <a:pt x="4550720" y="50152"/>
                  <a:pt x="4554532" y="51081"/>
                </a:cubicBezTo>
                <a:close/>
                <a:moveTo>
                  <a:pt x="207683" y="50748"/>
                </a:moveTo>
                <a:cubicBezTo>
                  <a:pt x="205882" y="50088"/>
                  <a:pt x="203422" y="50275"/>
                  <a:pt x="200301" y="51310"/>
                </a:cubicBezTo>
                <a:cubicBezTo>
                  <a:pt x="194061" y="53378"/>
                  <a:pt x="183305" y="57085"/>
                  <a:pt x="168030" y="62430"/>
                </a:cubicBezTo>
                <a:lnTo>
                  <a:pt x="168030" y="82533"/>
                </a:lnTo>
                <a:cubicBezTo>
                  <a:pt x="174745" y="80960"/>
                  <a:pt x="180836" y="79077"/>
                  <a:pt x="186302" y="76887"/>
                </a:cubicBezTo>
                <a:cubicBezTo>
                  <a:pt x="191769" y="74696"/>
                  <a:pt x="196687" y="75978"/>
                  <a:pt x="201055" y="80732"/>
                </a:cubicBezTo>
                <a:cubicBezTo>
                  <a:pt x="205422" y="85487"/>
                  <a:pt x="203262" y="89980"/>
                  <a:pt x="194574" y="94213"/>
                </a:cubicBezTo>
                <a:cubicBezTo>
                  <a:pt x="185885" y="98445"/>
                  <a:pt x="177038" y="100561"/>
                  <a:pt x="168030" y="100561"/>
                </a:cubicBezTo>
                <a:lnTo>
                  <a:pt x="168030" y="124673"/>
                </a:lnTo>
                <a:cubicBezTo>
                  <a:pt x="181406" y="120576"/>
                  <a:pt x="193350" y="117402"/>
                  <a:pt x="203863" y="115150"/>
                </a:cubicBezTo>
                <a:cubicBezTo>
                  <a:pt x="209655" y="79935"/>
                  <a:pt x="212069" y="59974"/>
                  <a:pt x="211106" y="55267"/>
                </a:cubicBezTo>
                <a:cubicBezTo>
                  <a:pt x="210624" y="52914"/>
                  <a:pt x="209483" y="51407"/>
                  <a:pt x="207683" y="50748"/>
                </a:cubicBezTo>
                <a:close/>
                <a:moveTo>
                  <a:pt x="881986" y="48675"/>
                </a:moveTo>
                <a:cubicBezTo>
                  <a:pt x="878663" y="48363"/>
                  <a:pt x="862928" y="50926"/>
                  <a:pt x="834780" y="56366"/>
                </a:cubicBezTo>
                <a:cubicBezTo>
                  <a:pt x="835553" y="58971"/>
                  <a:pt x="836293" y="64715"/>
                  <a:pt x="836998" y="73600"/>
                </a:cubicBezTo>
                <a:cubicBezTo>
                  <a:pt x="843605" y="72108"/>
                  <a:pt x="850007" y="69606"/>
                  <a:pt x="856207" y="66092"/>
                </a:cubicBezTo>
                <a:cubicBezTo>
                  <a:pt x="862405" y="62579"/>
                  <a:pt x="869106" y="63674"/>
                  <a:pt x="876310" y="69378"/>
                </a:cubicBezTo>
                <a:cubicBezTo>
                  <a:pt x="883513" y="75082"/>
                  <a:pt x="880783" y="80003"/>
                  <a:pt x="868120" y="84141"/>
                </a:cubicBezTo>
                <a:cubicBezTo>
                  <a:pt x="855457" y="88278"/>
                  <a:pt x="846046" y="89919"/>
                  <a:pt x="839887" y="89065"/>
                </a:cubicBezTo>
                <a:cubicBezTo>
                  <a:pt x="841543" y="99862"/>
                  <a:pt x="842648" y="107052"/>
                  <a:pt x="843204" y="110633"/>
                </a:cubicBezTo>
                <a:cubicBezTo>
                  <a:pt x="863335" y="106441"/>
                  <a:pt x="875469" y="104047"/>
                  <a:pt x="879606" y="103450"/>
                </a:cubicBezTo>
                <a:cubicBezTo>
                  <a:pt x="882835" y="84866"/>
                  <a:pt x="884870" y="71169"/>
                  <a:pt x="885711" y="62358"/>
                </a:cubicBezTo>
                <a:cubicBezTo>
                  <a:pt x="886551" y="53548"/>
                  <a:pt x="885310" y="48987"/>
                  <a:pt x="881986" y="48675"/>
                </a:cubicBezTo>
                <a:close/>
                <a:moveTo>
                  <a:pt x="3440395" y="47318"/>
                </a:moveTo>
                <a:lnTo>
                  <a:pt x="3399043" y="51686"/>
                </a:lnTo>
                <a:cubicBezTo>
                  <a:pt x="3399043" y="82594"/>
                  <a:pt x="3398510" y="114452"/>
                  <a:pt x="3397445" y="147259"/>
                </a:cubicBezTo>
                <a:lnTo>
                  <a:pt x="3395586" y="186561"/>
                </a:lnTo>
                <a:lnTo>
                  <a:pt x="3399460" y="183254"/>
                </a:lnTo>
                <a:cubicBezTo>
                  <a:pt x="3410061" y="175386"/>
                  <a:pt x="3420998" y="166236"/>
                  <a:pt x="3432270" y="155805"/>
                </a:cubicBezTo>
                <a:cubicBezTo>
                  <a:pt x="3443543" y="145373"/>
                  <a:pt x="3453269" y="135762"/>
                  <a:pt x="3461449" y="126972"/>
                </a:cubicBezTo>
                <a:cubicBezTo>
                  <a:pt x="3450583" y="119104"/>
                  <a:pt x="3443129" y="113706"/>
                  <a:pt x="3439087" y="110776"/>
                </a:cubicBezTo>
                <a:cubicBezTo>
                  <a:pt x="3430025" y="119688"/>
                  <a:pt x="3421273" y="125748"/>
                  <a:pt x="3412828" y="128956"/>
                </a:cubicBezTo>
                <a:cubicBezTo>
                  <a:pt x="3404384" y="132164"/>
                  <a:pt x="3404041" y="129116"/>
                  <a:pt x="3411801" y="119810"/>
                </a:cubicBezTo>
                <a:cubicBezTo>
                  <a:pt x="3419560" y="110504"/>
                  <a:pt x="3426583" y="98977"/>
                  <a:pt x="3432870" y="85229"/>
                </a:cubicBezTo>
                <a:cubicBezTo>
                  <a:pt x="3439158" y="71481"/>
                  <a:pt x="3441664" y="60147"/>
                  <a:pt x="3440389" y="51228"/>
                </a:cubicBezTo>
                <a:close/>
                <a:moveTo>
                  <a:pt x="5095826" y="46945"/>
                </a:moveTo>
                <a:cubicBezTo>
                  <a:pt x="5090495" y="47759"/>
                  <a:pt x="5082458" y="48505"/>
                  <a:pt x="5071714" y="49183"/>
                </a:cubicBezTo>
                <a:cubicBezTo>
                  <a:pt x="5074183" y="57444"/>
                  <a:pt x="5076903" y="67286"/>
                  <a:pt x="5079873" y="78708"/>
                </a:cubicBezTo>
                <a:cubicBezTo>
                  <a:pt x="5090970" y="77066"/>
                  <a:pt x="5099692" y="76008"/>
                  <a:pt x="5106040" y="75533"/>
                </a:cubicBezTo>
                <a:cubicBezTo>
                  <a:pt x="5099231" y="68371"/>
                  <a:pt x="5095826" y="58842"/>
                  <a:pt x="5095826" y="46945"/>
                </a:cubicBezTo>
                <a:close/>
                <a:moveTo>
                  <a:pt x="5141323" y="40556"/>
                </a:moveTo>
                <a:cubicBezTo>
                  <a:pt x="5131109" y="43093"/>
                  <a:pt x="5120250" y="44632"/>
                  <a:pt x="5108747" y="45175"/>
                </a:cubicBezTo>
                <a:cubicBezTo>
                  <a:pt x="5118107" y="51890"/>
                  <a:pt x="5121512" y="60937"/>
                  <a:pt x="5118961" y="72319"/>
                </a:cubicBezTo>
                <a:cubicBezTo>
                  <a:pt x="5124306" y="71545"/>
                  <a:pt x="5130302" y="70826"/>
                  <a:pt x="5136948" y="70162"/>
                </a:cubicBezTo>
                <a:cubicBezTo>
                  <a:pt x="5138495" y="58482"/>
                  <a:pt x="5139475" y="50584"/>
                  <a:pt x="5139888" y="46467"/>
                </a:cubicBezTo>
                <a:cubicBezTo>
                  <a:pt x="5140302" y="42350"/>
                  <a:pt x="5140781" y="40380"/>
                  <a:pt x="5141323" y="40556"/>
                </a:cubicBezTo>
                <a:close/>
                <a:moveTo>
                  <a:pt x="3523295" y="38643"/>
                </a:moveTo>
                <a:cubicBezTo>
                  <a:pt x="3516876" y="39281"/>
                  <a:pt x="3503311" y="40687"/>
                  <a:pt x="3482603" y="42860"/>
                </a:cubicBezTo>
                <a:lnTo>
                  <a:pt x="3456724" y="45594"/>
                </a:lnTo>
                <a:lnTo>
                  <a:pt x="3471226" y="54525"/>
                </a:lnTo>
                <a:cubicBezTo>
                  <a:pt x="3475031" y="59198"/>
                  <a:pt x="3475278" y="63355"/>
                  <a:pt x="3471968" y="66998"/>
                </a:cubicBezTo>
                <a:cubicBezTo>
                  <a:pt x="3468658" y="70640"/>
                  <a:pt x="3464779" y="74380"/>
                  <a:pt x="3460330" y="78219"/>
                </a:cubicBezTo>
                <a:cubicBezTo>
                  <a:pt x="3464290" y="77690"/>
                  <a:pt x="3469143" y="76866"/>
                  <a:pt x="3474888" y="75747"/>
                </a:cubicBezTo>
                <a:cubicBezTo>
                  <a:pt x="3480633" y="74628"/>
                  <a:pt x="3485228" y="72712"/>
                  <a:pt x="3488674" y="69999"/>
                </a:cubicBezTo>
                <a:cubicBezTo>
                  <a:pt x="3492119" y="67286"/>
                  <a:pt x="3496918" y="67082"/>
                  <a:pt x="3503070" y="69389"/>
                </a:cubicBezTo>
                <a:cubicBezTo>
                  <a:pt x="3509221" y="71695"/>
                  <a:pt x="3514701" y="75038"/>
                  <a:pt x="3519510" y="79420"/>
                </a:cubicBezTo>
                <a:cubicBezTo>
                  <a:pt x="3524319" y="83801"/>
                  <a:pt x="3524204" y="87817"/>
                  <a:pt x="3519165" y="91466"/>
                </a:cubicBezTo>
                <a:cubicBezTo>
                  <a:pt x="3514125" y="95115"/>
                  <a:pt x="3509564" y="100202"/>
                  <a:pt x="3505481" y="106726"/>
                </a:cubicBezTo>
                <a:cubicBezTo>
                  <a:pt x="3501398" y="113251"/>
                  <a:pt x="3496134" y="120102"/>
                  <a:pt x="3489691" y="127277"/>
                </a:cubicBezTo>
                <a:cubicBezTo>
                  <a:pt x="3503148" y="137031"/>
                  <a:pt x="3514505" y="144007"/>
                  <a:pt x="3523763" y="148205"/>
                </a:cubicBezTo>
                <a:cubicBezTo>
                  <a:pt x="3533021" y="152403"/>
                  <a:pt x="3543277" y="156785"/>
                  <a:pt x="3554529" y="161349"/>
                </a:cubicBezTo>
                <a:cubicBezTo>
                  <a:pt x="3565781" y="165914"/>
                  <a:pt x="3565754" y="169689"/>
                  <a:pt x="3554447" y="172673"/>
                </a:cubicBezTo>
                <a:cubicBezTo>
                  <a:pt x="3543141" y="175657"/>
                  <a:pt x="3532377" y="177366"/>
                  <a:pt x="3522156" y="177801"/>
                </a:cubicBezTo>
                <a:cubicBezTo>
                  <a:pt x="3511934" y="178235"/>
                  <a:pt x="3504321" y="175060"/>
                  <a:pt x="3499316" y="168278"/>
                </a:cubicBezTo>
                <a:cubicBezTo>
                  <a:pt x="3494310" y="161495"/>
                  <a:pt x="3486496" y="152970"/>
                  <a:pt x="3475875" y="142701"/>
                </a:cubicBezTo>
                <a:cubicBezTo>
                  <a:pt x="3468862" y="151478"/>
                  <a:pt x="3458634" y="160637"/>
                  <a:pt x="3445191" y="170180"/>
                </a:cubicBezTo>
                <a:cubicBezTo>
                  <a:pt x="3431748" y="179723"/>
                  <a:pt x="3418115" y="186255"/>
                  <a:pt x="3404292" y="189775"/>
                </a:cubicBezTo>
                <a:cubicBezTo>
                  <a:pt x="3400837" y="190655"/>
                  <a:pt x="3398144" y="191179"/>
                  <a:pt x="3396215" y="191348"/>
                </a:cubicBezTo>
                <a:lnTo>
                  <a:pt x="3395366" y="191211"/>
                </a:lnTo>
                <a:lnTo>
                  <a:pt x="3392654" y="248529"/>
                </a:lnTo>
                <a:cubicBezTo>
                  <a:pt x="3442546" y="246019"/>
                  <a:pt x="3475753" y="243917"/>
                  <a:pt x="3492275" y="242221"/>
                </a:cubicBezTo>
                <a:cubicBezTo>
                  <a:pt x="3508797" y="240525"/>
                  <a:pt x="3521461" y="239237"/>
                  <a:pt x="3530264" y="238355"/>
                </a:cubicBezTo>
                <a:cubicBezTo>
                  <a:pt x="3539068" y="237473"/>
                  <a:pt x="3545579" y="239159"/>
                  <a:pt x="3549798" y="243411"/>
                </a:cubicBezTo>
                <a:cubicBezTo>
                  <a:pt x="3554016" y="247664"/>
                  <a:pt x="3556947" y="246372"/>
                  <a:pt x="3558588" y="239535"/>
                </a:cubicBezTo>
                <a:cubicBezTo>
                  <a:pt x="3560229" y="232698"/>
                  <a:pt x="3560836" y="215071"/>
                  <a:pt x="3560409" y="186652"/>
                </a:cubicBezTo>
                <a:cubicBezTo>
                  <a:pt x="3559982" y="158233"/>
                  <a:pt x="3559348" y="129753"/>
                  <a:pt x="3558507" y="101212"/>
                </a:cubicBezTo>
                <a:cubicBezTo>
                  <a:pt x="3557666" y="72671"/>
                  <a:pt x="3554796" y="54789"/>
                  <a:pt x="3549900" y="47566"/>
                </a:cubicBezTo>
                <a:cubicBezTo>
                  <a:pt x="3545002" y="40342"/>
                  <a:pt x="3536134" y="37368"/>
                  <a:pt x="3523295" y="38643"/>
                </a:cubicBezTo>
                <a:close/>
                <a:moveTo>
                  <a:pt x="6367962" y="35550"/>
                </a:moveTo>
                <a:cubicBezTo>
                  <a:pt x="6371859" y="34869"/>
                  <a:pt x="6378715" y="35550"/>
                  <a:pt x="6388529" y="37595"/>
                </a:cubicBezTo>
                <a:cubicBezTo>
                  <a:pt x="6408157" y="41685"/>
                  <a:pt x="6417199" y="51713"/>
                  <a:pt x="6415652" y="67679"/>
                </a:cubicBezTo>
                <a:cubicBezTo>
                  <a:pt x="6414105" y="83645"/>
                  <a:pt x="6404922" y="84819"/>
                  <a:pt x="6388101" y="71199"/>
                </a:cubicBezTo>
                <a:cubicBezTo>
                  <a:pt x="6376843" y="58340"/>
                  <a:pt x="6369191" y="48502"/>
                  <a:pt x="6365149" y="41685"/>
                </a:cubicBezTo>
                <a:cubicBezTo>
                  <a:pt x="6363128" y="38277"/>
                  <a:pt x="6364066" y="36232"/>
                  <a:pt x="6367962" y="35550"/>
                </a:cubicBezTo>
                <a:close/>
                <a:moveTo>
                  <a:pt x="5192999" y="32547"/>
                </a:moveTo>
                <a:cubicBezTo>
                  <a:pt x="5191393" y="32341"/>
                  <a:pt x="5188984" y="32444"/>
                  <a:pt x="5185772" y="32854"/>
                </a:cubicBezTo>
                <a:cubicBezTo>
                  <a:pt x="5179349" y="33675"/>
                  <a:pt x="5171119" y="34635"/>
                  <a:pt x="5161081" y="35734"/>
                </a:cubicBezTo>
                <a:cubicBezTo>
                  <a:pt x="5165340" y="37863"/>
                  <a:pt x="5166758" y="40763"/>
                  <a:pt x="5165333" y="44432"/>
                </a:cubicBezTo>
                <a:cubicBezTo>
                  <a:pt x="5163909" y="48102"/>
                  <a:pt x="5162583" y="51581"/>
                  <a:pt x="5161355" y="54871"/>
                </a:cubicBezTo>
                <a:cubicBezTo>
                  <a:pt x="5160128" y="58160"/>
                  <a:pt x="5157913" y="62274"/>
                  <a:pt x="5154712" y="67211"/>
                </a:cubicBezTo>
                <a:cubicBezTo>
                  <a:pt x="5165618" y="64661"/>
                  <a:pt x="5176952" y="64234"/>
                  <a:pt x="5188713" y="65929"/>
                </a:cubicBezTo>
                <a:cubicBezTo>
                  <a:pt x="5191480" y="58971"/>
                  <a:pt x="5193287" y="52927"/>
                  <a:pt x="5194135" y="47800"/>
                </a:cubicBezTo>
                <a:cubicBezTo>
                  <a:pt x="5194983" y="42672"/>
                  <a:pt x="5195407" y="38101"/>
                  <a:pt x="5195407" y="34085"/>
                </a:cubicBezTo>
                <a:cubicBezTo>
                  <a:pt x="5195407" y="33265"/>
                  <a:pt x="5194604" y="32752"/>
                  <a:pt x="5192999" y="32547"/>
                </a:cubicBezTo>
                <a:close/>
                <a:moveTo>
                  <a:pt x="562855" y="32183"/>
                </a:moveTo>
                <a:cubicBezTo>
                  <a:pt x="565823" y="31976"/>
                  <a:pt x="569122" y="32437"/>
                  <a:pt x="572754" y="33567"/>
                </a:cubicBezTo>
                <a:cubicBezTo>
                  <a:pt x="580018" y="35825"/>
                  <a:pt x="587177" y="39294"/>
                  <a:pt x="594231" y="43974"/>
                </a:cubicBezTo>
                <a:cubicBezTo>
                  <a:pt x="601285" y="48654"/>
                  <a:pt x="600641" y="54348"/>
                  <a:pt x="592298" y="61056"/>
                </a:cubicBezTo>
                <a:cubicBezTo>
                  <a:pt x="583955" y="67764"/>
                  <a:pt x="577492" y="75757"/>
                  <a:pt x="572907" y="85036"/>
                </a:cubicBezTo>
                <a:cubicBezTo>
                  <a:pt x="582267" y="97543"/>
                  <a:pt x="581120" y="104315"/>
                  <a:pt x="569468" y="105353"/>
                </a:cubicBezTo>
                <a:cubicBezTo>
                  <a:pt x="557815" y="106391"/>
                  <a:pt x="534972" y="109338"/>
                  <a:pt x="500938" y="114194"/>
                </a:cubicBezTo>
                <a:cubicBezTo>
                  <a:pt x="498685" y="129509"/>
                  <a:pt x="496712" y="141093"/>
                  <a:pt x="495016" y="148948"/>
                </a:cubicBezTo>
                <a:cubicBezTo>
                  <a:pt x="503182" y="148948"/>
                  <a:pt x="516021" y="147422"/>
                  <a:pt x="533534" y="144369"/>
                </a:cubicBezTo>
                <a:cubicBezTo>
                  <a:pt x="535840" y="132622"/>
                  <a:pt x="535718" y="123422"/>
                  <a:pt x="533168" y="116768"/>
                </a:cubicBezTo>
                <a:cubicBezTo>
                  <a:pt x="530618" y="110114"/>
                  <a:pt x="533053" y="107693"/>
                  <a:pt x="540473" y="109504"/>
                </a:cubicBezTo>
                <a:cubicBezTo>
                  <a:pt x="547893" y="111315"/>
                  <a:pt x="554726" y="114045"/>
                  <a:pt x="560973" y="117694"/>
                </a:cubicBezTo>
                <a:cubicBezTo>
                  <a:pt x="567220" y="121343"/>
                  <a:pt x="568766" y="125273"/>
                  <a:pt x="565612" y="129485"/>
                </a:cubicBezTo>
                <a:cubicBezTo>
                  <a:pt x="562459" y="133697"/>
                  <a:pt x="559782" y="137628"/>
                  <a:pt x="557585" y="141277"/>
                </a:cubicBezTo>
                <a:cubicBezTo>
                  <a:pt x="571476" y="138794"/>
                  <a:pt x="585386" y="136044"/>
                  <a:pt x="599318" y="133026"/>
                </a:cubicBezTo>
                <a:cubicBezTo>
                  <a:pt x="613249" y="130007"/>
                  <a:pt x="624247" y="132961"/>
                  <a:pt x="632311" y="141887"/>
                </a:cubicBezTo>
                <a:cubicBezTo>
                  <a:pt x="640376" y="150813"/>
                  <a:pt x="633187" y="155517"/>
                  <a:pt x="610743" y="155998"/>
                </a:cubicBezTo>
                <a:cubicBezTo>
                  <a:pt x="588300" y="156480"/>
                  <a:pt x="569007" y="158253"/>
                  <a:pt x="552864" y="161319"/>
                </a:cubicBezTo>
                <a:cubicBezTo>
                  <a:pt x="549975" y="170706"/>
                  <a:pt x="545159" y="182752"/>
                  <a:pt x="538417" y="197456"/>
                </a:cubicBezTo>
                <a:cubicBezTo>
                  <a:pt x="554899" y="194282"/>
                  <a:pt x="565276" y="191145"/>
                  <a:pt x="569549" y="188046"/>
                </a:cubicBezTo>
                <a:cubicBezTo>
                  <a:pt x="573822" y="184946"/>
                  <a:pt x="579869" y="184987"/>
                  <a:pt x="587689" y="188168"/>
                </a:cubicBezTo>
                <a:cubicBezTo>
                  <a:pt x="595510" y="191349"/>
                  <a:pt x="602872" y="195985"/>
                  <a:pt x="609777" y="202075"/>
                </a:cubicBezTo>
                <a:cubicBezTo>
                  <a:pt x="616681" y="208166"/>
                  <a:pt x="616827" y="213409"/>
                  <a:pt x="610214" y="217804"/>
                </a:cubicBezTo>
                <a:cubicBezTo>
                  <a:pt x="603601" y="222199"/>
                  <a:pt x="597975" y="230616"/>
                  <a:pt x="593336" y="243055"/>
                </a:cubicBezTo>
                <a:cubicBezTo>
                  <a:pt x="605246" y="256159"/>
                  <a:pt x="605043" y="262501"/>
                  <a:pt x="592725" y="262080"/>
                </a:cubicBezTo>
                <a:cubicBezTo>
                  <a:pt x="580409" y="261660"/>
                  <a:pt x="556907" y="263064"/>
                  <a:pt x="522221" y="266292"/>
                </a:cubicBezTo>
                <a:cubicBezTo>
                  <a:pt x="517256" y="279233"/>
                  <a:pt x="512742" y="282031"/>
                  <a:pt x="508679" y="274686"/>
                </a:cubicBezTo>
                <a:cubicBezTo>
                  <a:pt x="504617" y="267340"/>
                  <a:pt x="501524" y="256671"/>
                  <a:pt x="499401" y="242679"/>
                </a:cubicBezTo>
                <a:cubicBezTo>
                  <a:pt x="497278" y="228686"/>
                  <a:pt x="494077" y="216800"/>
                  <a:pt x="489797" y="207020"/>
                </a:cubicBezTo>
                <a:cubicBezTo>
                  <a:pt x="485517" y="197239"/>
                  <a:pt x="486155" y="192800"/>
                  <a:pt x="491710" y="193702"/>
                </a:cubicBezTo>
                <a:cubicBezTo>
                  <a:pt x="497264" y="194604"/>
                  <a:pt x="501880" y="195666"/>
                  <a:pt x="505556" y="196887"/>
                </a:cubicBezTo>
                <a:cubicBezTo>
                  <a:pt x="509232" y="198107"/>
                  <a:pt x="513946" y="198840"/>
                  <a:pt x="519698" y="199084"/>
                </a:cubicBezTo>
                <a:cubicBezTo>
                  <a:pt x="525273" y="178438"/>
                  <a:pt x="528488" y="166453"/>
                  <a:pt x="529343" y="163130"/>
                </a:cubicBezTo>
                <a:cubicBezTo>
                  <a:pt x="517880" y="164812"/>
                  <a:pt x="510006" y="166084"/>
                  <a:pt x="505719" y="166945"/>
                </a:cubicBezTo>
                <a:cubicBezTo>
                  <a:pt x="501433" y="167806"/>
                  <a:pt x="497146" y="166107"/>
                  <a:pt x="492859" y="161848"/>
                </a:cubicBezTo>
                <a:cubicBezTo>
                  <a:pt x="490811" y="178642"/>
                  <a:pt x="485663" y="198324"/>
                  <a:pt x="477416" y="220897"/>
                </a:cubicBezTo>
                <a:cubicBezTo>
                  <a:pt x="469168" y="243469"/>
                  <a:pt x="457034" y="260764"/>
                  <a:pt x="441014" y="272783"/>
                </a:cubicBezTo>
                <a:cubicBezTo>
                  <a:pt x="424993" y="284802"/>
                  <a:pt x="421897" y="283666"/>
                  <a:pt x="431725" y="269375"/>
                </a:cubicBezTo>
                <a:cubicBezTo>
                  <a:pt x="441553" y="255084"/>
                  <a:pt x="449851" y="238216"/>
                  <a:pt x="456620" y="218770"/>
                </a:cubicBezTo>
                <a:cubicBezTo>
                  <a:pt x="463389" y="199325"/>
                  <a:pt x="468483" y="178492"/>
                  <a:pt x="471901" y="156273"/>
                </a:cubicBezTo>
                <a:cubicBezTo>
                  <a:pt x="475320" y="134053"/>
                  <a:pt x="477873" y="114048"/>
                  <a:pt x="479562" y="96258"/>
                </a:cubicBezTo>
                <a:cubicBezTo>
                  <a:pt x="481251" y="78467"/>
                  <a:pt x="479966" y="65353"/>
                  <a:pt x="475706" y="56915"/>
                </a:cubicBezTo>
                <a:cubicBezTo>
                  <a:pt x="471447" y="48478"/>
                  <a:pt x="472322" y="44259"/>
                  <a:pt x="478331" y="44259"/>
                </a:cubicBezTo>
                <a:cubicBezTo>
                  <a:pt x="482984" y="44259"/>
                  <a:pt x="487823" y="44680"/>
                  <a:pt x="492849" y="45521"/>
                </a:cubicBezTo>
                <a:cubicBezTo>
                  <a:pt x="497875" y="46362"/>
                  <a:pt x="503796" y="46589"/>
                  <a:pt x="510613" y="46202"/>
                </a:cubicBezTo>
                <a:cubicBezTo>
                  <a:pt x="517429" y="45816"/>
                  <a:pt x="525371" y="44592"/>
                  <a:pt x="534440" y="42530"/>
                </a:cubicBezTo>
                <a:cubicBezTo>
                  <a:pt x="543508" y="40468"/>
                  <a:pt x="550345" y="37894"/>
                  <a:pt x="554950" y="34808"/>
                </a:cubicBezTo>
                <a:cubicBezTo>
                  <a:pt x="557252" y="33265"/>
                  <a:pt x="559888" y="32390"/>
                  <a:pt x="562855" y="32183"/>
                </a:cubicBezTo>
                <a:close/>
                <a:moveTo>
                  <a:pt x="3236649" y="29453"/>
                </a:moveTo>
                <a:cubicBezTo>
                  <a:pt x="3252654" y="28585"/>
                  <a:pt x="3264174" y="31232"/>
                  <a:pt x="3271209" y="37392"/>
                </a:cubicBezTo>
                <a:cubicBezTo>
                  <a:pt x="3280589" y="45606"/>
                  <a:pt x="3283607" y="51591"/>
                  <a:pt x="3280263" y="55349"/>
                </a:cubicBezTo>
                <a:cubicBezTo>
                  <a:pt x="3276920" y="59106"/>
                  <a:pt x="3267556" y="60558"/>
                  <a:pt x="3252174" y="59703"/>
                </a:cubicBezTo>
                <a:cubicBezTo>
                  <a:pt x="3236791" y="58848"/>
                  <a:pt x="3222327" y="58848"/>
                  <a:pt x="3208782" y="59703"/>
                </a:cubicBezTo>
                <a:cubicBezTo>
                  <a:pt x="3195237" y="60558"/>
                  <a:pt x="3175199" y="62070"/>
                  <a:pt x="3148666" y="64241"/>
                </a:cubicBezTo>
                <a:cubicBezTo>
                  <a:pt x="3156316" y="72488"/>
                  <a:pt x="3159080" y="78250"/>
                  <a:pt x="3156957" y="81526"/>
                </a:cubicBezTo>
                <a:cubicBezTo>
                  <a:pt x="3154834" y="84802"/>
                  <a:pt x="3153773" y="98343"/>
                  <a:pt x="3153773" y="122150"/>
                </a:cubicBezTo>
                <a:cubicBezTo>
                  <a:pt x="3172872" y="122150"/>
                  <a:pt x="3189520" y="124439"/>
                  <a:pt x="3203716" y="129017"/>
                </a:cubicBezTo>
                <a:cubicBezTo>
                  <a:pt x="3217911" y="133595"/>
                  <a:pt x="3226115" y="142765"/>
                  <a:pt x="3228326" y="156527"/>
                </a:cubicBezTo>
                <a:cubicBezTo>
                  <a:pt x="3230537" y="170289"/>
                  <a:pt x="3220750" y="171815"/>
                  <a:pt x="3198965" y="161105"/>
                </a:cubicBezTo>
                <a:cubicBezTo>
                  <a:pt x="3177179" y="150396"/>
                  <a:pt x="3162115" y="141704"/>
                  <a:pt x="3153773" y="135030"/>
                </a:cubicBezTo>
                <a:cubicBezTo>
                  <a:pt x="3154573" y="199152"/>
                  <a:pt x="3153627" y="242211"/>
                  <a:pt x="3150934" y="264207"/>
                </a:cubicBezTo>
                <a:cubicBezTo>
                  <a:pt x="3148241" y="286202"/>
                  <a:pt x="3144053" y="297200"/>
                  <a:pt x="3138370" y="297200"/>
                </a:cubicBezTo>
                <a:cubicBezTo>
                  <a:pt x="3134151" y="297200"/>
                  <a:pt x="3129678" y="292161"/>
                  <a:pt x="3124950" y="282082"/>
                </a:cubicBezTo>
                <a:cubicBezTo>
                  <a:pt x="3120223" y="272003"/>
                  <a:pt x="3118734" y="263328"/>
                  <a:pt x="3120484" y="256057"/>
                </a:cubicBezTo>
                <a:cubicBezTo>
                  <a:pt x="3122234" y="248786"/>
                  <a:pt x="3123936" y="241020"/>
                  <a:pt x="3125591" y="232759"/>
                </a:cubicBezTo>
                <a:cubicBezTo>
                  <a:pt x="3127246" y="224498"/>
                  <a:pt x="3128501" y="196412"/>
                  <a:pt x="3129355" y="148500"/>
                </a:cubicBezTo>
                <a:cubicBezTo>
                  <a:pt x="3130210" y="100588"/>
                  <a:pt x="3127639" y="73546"/>
                  <a:pt x="3121644" y="67374"/>
                </a:cubicBezTo>
                <a:cubicBezTo>
                  <a:pt x="3079429" y="74184"/>
                  <a:pt x="3052967" y="78650"/>
                  <a:pt x="3042258" y="80773"/>
                </a:cubicBezTo>
                <a:cubicBezTo>
                  <a:pt x="3031548" y="82896"/>
                  <a:pt x="3021469" y="79040"/>
                  <a:pt x="3012021" y="69205"/>
                </a:cubicBezTo>
                <a:cubicBezTo>
                  <a:pt x="3002573" y="59371"/>
                  <a:pt x="3002919" y="54884"/>
                  <a:pt x="3013059" y="55745"/>
                </a:cubicBezTo>
                <a:cubicBezTo>
                  <a:pt x="3023199" y="56607"/>
                  <a:pt x="3040698" y="55776"/>
                  <a:pt x="3065556" y="53253"/>
                </a:cubicBezTo>
                <a:cubicBezTo>
                  <a:pt x="3090413" y="50730"/>
                  <a:pt x="3115896" y="47542"/>
                  <a:pt x="3142002" y="43690"/>
                </a:cubicBezTo>
                <a:cubicBezTo>
                  <a:pt x="3168107" y="39837"/>
                  <a:pt x="3193824" y="35771"/>
                  <a:pt x="3219149" y="31491"/>
                </a:cubicBezTo>
                <a:cubicBezTo>
                  <a:pt x="3225481" y="30421"/>
                  <a:pt x="3231314" y="29742"/>
                  <a:pt x="3236649" y="29453"/>
                </a:cubicBezTo>
                <a:close/>
                <a:moveTo>
                  <a:pt x="4800827" y="28938"/>
                </a:moveTo>
                <a:cubicBezTo>
                  <a:pt x="4807175" y="28938"/>
                  <a:pt x="4815626" y="30253"/>
                  <a:pt x="4826180" y="32885"/>
                </a:cubicBezTo>
                <a:cubicBezTo>
                  <a:pt x="4837398" y="34770"/>
                  <a:pt x="4845778" y="39515"/>
                  <a:pt x="4851319" y="47118"/>
                </a:cubicBezTo>
                <a:cubicBezTo>
                  <a:pt x="4856861" y="54721"/>
                  <a:pt x="4857481" y="62124"/>
                  <a:pt x="4853181" y="69327"/>
                </a:cubicBezTo>
                <a:cubicBezTo>
                  <a:pt x="4848881" y="76531"/>
                  <a:pt x="4840752" y="76134"/>
                  <a:pt x="4828795" y="68137"/>
                </a:cubicBezTo>
                <a:cubicBezTo>
                  <a:pt x="4816837" y="60141"/>
                  <a:pt x="4807047" y="51608"/>
                  <a:pt x="4799423" y="42540"/>
                </a:cubicBezTo>
                <a:cubicBezTo>
                  <a:pt x="4791799" y="33472"/>
                  <a:pt x="4792267" y="28938"/>
                  <a:pt x="4800827" y="28938"/>
                </a:cubicBezTo>
                <a:close/>
                <a:moveTo>
                  <a:pt x="893015" y="23807"/>
                </a:moveTo>
                <a:cubicBezTo>
                  <a:pt x="895654" y="24165"/>
                  <a:pt x="898590" y="25377"/>
                  <a:pt x="901826" y="27442"/>
                </a:cubicBezTo>
                <a:cubicBezTo>
                  <a:pt x="908296" y="31573"/>
                  <a:pt x="914485" y="36137"/>
                  <a:pt x="920393" y="41136"/>
                </a:cubicBezTo>
                <a:cubicBezTo>
                  <a:pt x="926301" y="46135"/>
                  <a:pt x="927026" y="50648"/>
                  <a:pt x="922570" y="54677"/>
                </a:cubicBezTo>
                <a:cubicBezTo>
                  <a:pt x="918114" y="58706"/>
                  <a:pt x="913950" y="66530"/>
                  <a:pt x="910077" y="78148"/>
                </a:cubicBezTo>
                <a:cubicBezTo>
                  <a:pt x="906204" y="89767"/>
                  <a:pt x="902294" y="101090"/>
                  <a:pt x="898346" y="112118"/>
                </a:cubicBezTo>
                <a:cubicBezTo>
                  <a:pt x="894399" y="123147"/>
                  <a:pt x="888851" y="125677"/>
                  <a:pt x="881702" y="119708"/>
                </a:cubicBezTo>
                <a:cubicBezTo>
                  <a:pt x="875543" y="121200"/>
                  <a:pt x="862792" y="124049"/>
                  <a:pt x="843448" y="128254"/>
                </a:cubicBezTo>
                <a:cubicBezTo>
                  <a:pt x="834753" y="137885"/>
                  <a:pt x="828140" y="134114"/>
                  <a:pt x="823610" y="116941"/>
                </a:cubicBezTo>
                <a:cubicBezTo>
                  <a:pt x="819079" y="99767"/>
                  <a:pt x="815575" y="85833"/>
                  <a:pt x="813100" y="75137"/>
                </a:cubicBezTo>
                <a:cubicBezTo>
                  <a:pt x="810624" y="64441"/>
                  <a:pt x="807209" y="56193"/>
                  <a:pt x="802855" y="50394"/>
                </a:cubicBezTo>
                <a:cubicBezTo>
                  <a:pt x="798501" y="44595"/>
                  <a:pt x="800176" y="41695"/>
                  <a:pt x="807881" y="41695"/>
                </a:cubicBezTo>
                <a:cubicBezTo>
                  <a:pt x="813808" y="41695"/>
                  <a:pt x="818838" y="41692"/>
                  <a:pt x="822969" y="41685"/>
                </a:cubicBezTo>
                <a:cubicBezTo>
                  <a:pt x="827099" y="41678"/>
                  <a:pt x="837615" y="39620"/>
                  <a:pt x="854517" y="35510"/>
                </a:cubicBezTo>
                <a:cubicBezTo>
                  <a:pt x="871419" y="31400"/>
                  <a:pt x="881912" y="27995"/>
                  <a:pt x="885996" y="25295"/>
                </a:cubicBezTo>
                <a:cubicBezTo>
                  <a:pt x="888037" y="23946"/>
                  <a:pt x="890377" y="23450"/>
                  <a:pt x="893015" y="23807"/>
                </a:cubicBezTo>
                <a:close/>
                <a:moveTo>
                  <a:pt x="5367373" y="23585"/>
                </a:moveTo>
                <a:cubicBezTo>
                  <a:pt x="5368887" y="23359"/>
                  <a:pt x="5370831" y="23467"/>
                  <a:pt x="5373204" y="23912"/>
                </a:cubicBezTo>
                <a:cubicBezTo>
                  <a:pt x="5382700" y="25689"/>
                  <a:pt x="5390811" y="28575"/>
                  <a:pt x="5397540" y="32570"/>
                </a:cubicBezTo>
                <a:cubicBezTo>
                  <a:pt x="5404268" y="36564"/>
                  <a:pt x="5406144" y="41797"/>
                  <a:pt x="5403167" y="48268"/>
                </a:cubicBezTo>
                <a:cubicBezTo>
                  <a:pt x="5400189" y="54738"/>
                  <a:pt x="5398700" y="76375"/>
                  <a:pt x="5398700" y="113177"/>
                </a:cubicBezTo>
                <a:cubicBezTo>
                  <a:pt x="5400300" y="113299"/>
                  <a:pt x="5404950" y="112054"/>
                  <a:pt x="5412648" y="109443"/>
                </a:cubicBezTo>
                <a:cubicBezTo>
                  <a:pt x="5420346" y="106831"/>
                  <a:pt x="5426542" y="108446"/>
                  <a:pt x="5431236" y="114285"/>
                </a:cubicBezTo>
                <a:cubicBezTo>
                  <a:pt x="5435929" y="120125"/>
                  <a:pt x="5434183" y="124385"/>
                  <a:pt x="5425997" y="127064"/>
                </a:cubicBezTo>
                <a:cubicBezTo>
                  <a:pt x="5417810" y="129743"/>
                  <a:pt x="5408650" y="132168"/>
                  <a:pt x="5398517" y="134338"/>
                </a:cubicBezTo>
                <a:cubicBezTo>
                  <a:pt x="5397784" y="153288"/>
                  <a:pt x="5397418" y="169641"/>
                  <a:pt x="5397418" y="183396"/>
                </a:cubicBezTo>
                <a:cubicBezTo>
                  <a:pt x="5408623" y="177441"/>
                  <a:pt x="5419512" y="172124"/>
                  <a:pt x="5430086" y="167444"/>
                </a:cubicBezTo>
                <a:cubicBezTo>
                  <a:pt x="5440660" y="162764"/>
                  <a:pt x="5444960" y="163659"/>
                  <a:pt x="5442987" y="170129"/>
                </a:cubicBezTo>
                <a:cubicBezTo>
                  <a:pt x="5441013" y="176600"/>
                  <a:pt x="5426946" y="187554"/>
                  <a:pt x="5400786" y="202991"/>
                </a:cubicBezTo>
                <a:cubicBezTo>
                  <a:pt x="5374625" y="218428"/>
                  <a:pt x="5358815" y="228836"/>
                  <a:pt x="5353356" y="234214"/>
                </a:cubicBezTo>
                <a:cubicBezTo>
                  <a:pt x="5347895" y="239593"/>
                  <a:pt x="5340445" y="237656"/>
                  <a:pt x="5331003" y="228405"/>
                </a:cubicBezTo>
                <a:cubicBezTo>
                  <a:pt x="5321562" y="219154"/>
                  <a:pt x="5318795" y="213833"/>
                  <a:pt x="5322702" y="212442"/>
                </a:cubicBezTo>
                <a:cubicBezTo>
                  <a:pt x="5326608" y="211052"/>
                  <a:pt x="5330220" y="210153"/>
                  <a:pt x="5333537" y="209746"/>
                </a:cubicBezTo>
                <a:cubicBezTo>
                  <a:pt x="5336854" y="209339"/>
                  <a:pt x="5343202" y="207094"/>
                  <a:pt x="5352582" y="203011"/>
                </a:cubicBezTo>
                <a:cubicBezTo>
                  <a:pt x="5361963" y="198928"/>
                  <a:pt x="5369196" y="195069"/>
                  <a:pt x="5374283" y="191433"/>
                </a:cubicBezTo>
                <a:lnTo>
                  <a:pt x="5374283" y="140137"/>
                </a:lnTo>
                <a:cubicBezTo>
                  <a:pt x="5372397" y="140951"/>
                  <a:pt x="5368816" y="142006"/>
                  <a:pt x="5363539" y="143301"/>
                </a:cubicBezTo>
                <a:cubicBezTo>
                  <a:pt x="5358262" y="144597"/>
                  <a:pt x="5352938" y="145014"/>
                  <a:pt x="5347566" y="144553"/>
                </a:cubicBezTo>
                <a:cubicBezTo>
                  <a:pt x="5342195" y="144091"/>
                  <a:pt x="5337006" y="140965"/>
                  <a:pt x="5332001" y="135172"/>
                </a:cubicBezTo>
                <a:cubicBezTo>
                  <a:pt x="5326995" y="129380"/>
                  <a:pt x="5328609" y="126199"/>
                  <a:pt x="5336843" y="125629"/>
                </a:cubicBezTo>
                <a:cubicBezTo>
                  <a:pt x="5345077" y="125060"/>
                  <a:pt x="5357557" y="122869"/>
                  <a:pt x="5374283" y="119057"/>
                </a:cubicBezTo>
                <a:cubicBezTo>
                  <a:pt x="5374283" y="109358"/>
                  <a:pt x="5373866" y="95111"/>
                  <a:pt x="5373032" y="76317"/>
                </a:cubicBezTo>
                <a:cubicBezTo>
                  <a:pt x="5372197" y="57522"/>
                  <a:pt x="5369644" y="43645"/>
                  <a:pt x="5365371" y="34686"/>
                </a:cubicBezTo>
                <a:cubicBezTo>
                  <a:pt x="5362166" y="27966"/>
                  <a:pt x="5362834" y="24266"/>
                  <a:pt x="5367373" y="23585"/>
                </a:cubicBezTo>
                <a:close/>
                <a:moveTo>
                  <a:pt x="216821" y="23215"/>
                </a:moveTo>
                <a:cubicBezTo>
                  <a:pt x="222137" y="22197"/>
                  <a:pt x="229917" y="24675"/>
                  <a:pt x="240163" y="30647"/>
                </a:cubicBezTo>
                <a:cubicBezTo>
                  <a:pt x="255057" y="38962"/>
                  <a:pt x="259225" y="45840"/>
                  <a:pt x="252666" y="51279"/>
                </a:cubicBezTo>
                <a:cubicBezTo>
                  <a:pt x="246108" y="56719"/>
                  <a:pt x="240536" y="67557"/>
                  <a:pt x="235950" y="83795"/>
                </a:cubicBezTo>
                <a:cubicBezTo>
                  <a:pt x="231365" y="100032"/>
                  <a:pt x="227011" y="113695"/>
                  <a:pt x="222887" y="124785"/>
                </a:cubicBezTo>
                <a:cubicBezTo>
                  <a:pt x="218764" y="135874"/>
                  <a:pt x="213182" y="138441"/>
                  <a:pt x="206142" y="132486"/>
                </a:cubicBezTo>
                <a:cubicBezTo>
                  <a:pt x="194584" y="135891"/>
                  <a:pt x="181880" y="138821"/>
                  <a:pt x="168030" y="141277"/>
                </a:cubicBezTo>
                <a:cubicBezTo>
                  <a:pt x="187062" y="157365"/>
                  <a:pt x="199623" y="168000"/>
                  <a:pt x="205714" y="173182"/>
                </a:cubicBezTo>
                <a:cubicBezTo>
                  <a:pt x="211344" y="166630"/>
                  <a:pt x="216234" y="160088"/>
                  <a:pt x="220384" y="153556"/>
                </a:cubicBezTo>
                <a:cubicBezTo>
                  <a:pt x="224536" y="147025"/>
                  <a:pt x="225760" y="139940"/>
                  <a:pt x="224057" y="132303"/>
                </a:cubicBezTo>
                <a:cubicBezTo>
                  <a:pt x="222355" y="124666"/>
                  <a:pt x="226089" y="122187"/>
                  <a:pt x="235259" y="124866"/>
                </a:cubicBezTo>
                <a:cubicBezTo>
                  <a:pt x="244429" y="127545"/>
                  <a:pt x="252541" y="131110"/>
                  <a:pt x="259594" y="135559"/>
                </a:cubicBezTo>
                <a:cubicBezTo>
                  <a:pt x="266648" y="140008"/>
                  <a:pt x="266892" y="143922"/>
                  <a:pt x="260327" y="147299"/>
                </a:cubicBezTo>
                <a:cubicBezTo>
                  <a:pt x="253761" y="150677"/>
                  <a:pt x="239165" y="162425"/>
                  <a:pt x="216539" y="182542"/>
                </a:cubicBezTo>
                <a:cubicBezTo>
                  <a:pt x="229331" y="192173"/>
                  <a:pt x="241326" y="199895"/>
                  <a:pt x="252524" y="205707"/>
                </a:cubicBezTo>
                <a:cubicBezTo>
                  <a:pt x="263722" y="211520"/>
                  <a:pt x="277548" y="217115"/>
                  <a:pt x="294002" y="222494"/>
                </a:cubicBezTo>
                <a:cubicBezTo>
                  <a:pt x="310456" y="227873"/>
                  <a:pt x="312797" y="232088"/>
                  <a:pt x="301022" y="235140"/>
                </a:cubicBezTo>
                <a:cubicBezTo>
                  <a:pt x="289247" y="238192"/>
                  <a:pt x="278199" y="239935"/>
                  <a:pt x="267876" y="240369"/>
                </a:cubicBezTo>
                <a:cubicBezTo>
                  <a:pt x="257553" y="240803"/>
                  <a:pt x="248532" y="238531"/>
                  <a:pt x="240814" y="233553"/>
                </a:cubicBezTo>
                <a:cubicBezTo>
                  <a:pt x="233095" y="228575"/>
                  <a:pt x="221456" y="217672"/>
                  <a:pt x="205897" y="200844"/>
                </a:cubicBezTo>
                <a:cubicBezTo>
                  <a:pt x="190338" y="184017"/>
                  <a:pt x="177716" y="168888"/>
                  <a:pt x="168030" y="155459"/>
                </a:cubicBezTo>
                <a:lnTo>
                  <a:pt x="168030" y="234550"/>
                </a:lnTo>
                <a:cubicBezTo>
                  <a:pt x="168030" y="243015"/>
                  <a:pt x="171245" y="245429"/>
                  <a:pt x="177675" y="241794"/>
                </a:cubicBezTo>
                <a:cubicBezTo>
                  <a:pt x="184105" y="238158"/>
                  <a:pt x="193040" y="233475"/>
                  <a:pt x="204483" y="227744"/>
                </a:cubicBezTo>
                <a:cubicBezTo>
                  <a:pt x="215925" y="222012"/>
                  <a:pt x="217400" y="224322"/>
                  <a:pt x="208909" y="234672"/>
                </a:cubicBezTo>
                <a:cubicBezTo>
                  <a:pt x="200416" y="245022"/>
                  <a:pt x="191311" y="254843"/>
                  <a:pt x="181592" y="264135"/>
                </a:cubicBezTo>
                <a:cubicBezTo>
                  <a:pt x="171873" y="273427"/>
                  <a:pt x="164564" y="281261"/>
                  <a:pt x="159667" y="287637"/>
                </a:cubicBezTo>
                <a:cubicBezTo>
                  <a:pt x="154771" y="294012"/>
                  <a:pt x="149382" y="292354"/>
                  <a:pt x="143502" y="282662"/>
                </a:cubicBezTo>
                <a:cubicBezTo>
                  <a:pt x="137621" y="272970"/>
                  <a:pt x="136383" y="264793"/>
                  <a:pt x="139788" y="258133"/>
                </a:cubicBezTo>
                <a:cubicBezTo>
                  <a:pt x="143193" y="251472"/>
                  <a:pt x="145105" y="239705"/>
                  <a:pt x="145526" y="222830"/>
                </a:cubicBezTo>
                <a:cubicBezTo>
                  <a:pt x="145947" y="205955"/>
                  <a:pt x="146370" y="177299"/>
                  <a:pt x="146798" y="136861"/>
                </a:cubicBezTo>
                <a:cubicBezTo>
                  <a:pt x="147225" y="96424"/>
                  <a:pt x="144461" y="70877"/>
                  <a:pt x="138506" y="60222"/>
                </a:cubicBezTo>
                <a:cubicBezTo>
                  <a:pt x="132550" y="49567"/>
                  <a:pt x="132822" y="44673"/>
                  <a:pt x="139320" y="45541"/>
                </a:cubicBezTo>
                <a:cubicBezTo>
                  <a:pt x="145818" y="46409"/>
                  <a:pt x="151644" y="46833"/>
                  <a:pt x="156799" y="46813"/>
                </a:cubicBezTo>
                <a:cubicBezTo>
                  <a:pt x="161954" y="46793"/>
                  <a:pt x="171272" y="44334"/>
                  <a:pt x="184756" y="39437"/>
                </a:cubicBezTo>
                <a:cubicBezTo>
                  <a:pt x="198240" y="34540"/>
                  <a:pt x="207430" y="29860"/>
                  <a:pt x="212327" y="25397"/>
                </a:cubicBezTo>
                <a:cubicBezTo>
                  <a:pt x="213551" y="24281"/>
                  <a:pt x="215050" y="23554"/>
                  <a:pt x="216821" y="23215"/>
                </a:cubicBezTo>
                <a:close/>
                <a:moveTo>
                  <a:pt x="1842935" y="20213"/>
                </a:moveTo>
                <a:cubicBezTo>
                  <a:pt x="1846446" y="20074"/>
                  <a:pt x="1850254" y="20439"/>
                  <a:pt x="1854357" y="21307"/>
                </a:cubicBezTo>
                <a:cubicBezTo>
                  <a:pt x="1862917" y="22257"/>
                  <a:pt x="1870751" y="25102"/>
                  <a:pt x="1877859" y="29843"/>
                </a:cubicBezTo>
                <a:cubicBezTo>
                  <a:pt x="1884967" y="34584"/>
                  <a:pt x="1888521" y="41533"/>
                  <a:pt x="1888521" y="50689"/>
                </a:cubicBezTo>
                <a:cubicBezTo>
                  <a:pt x="1888521" y="61812"/>
                  <a:pt x="1882844" y="65163"/>
                  <a:pt x="1871490" y="60741"/>
                </a:cubicBezTo>
                <a:cubicBezTo>
                  <a:pt x="1860136" y="56319"/>
                  <a:pt x="1849471" y="49353"/>
                  <a:pt x="1839493" y="39844"/>
                </a:cubicBezTo>
                <a:cubicBezTo>
                  <a:pt x="1829516" y="30335"/>
                  <a:pt x="1827448" y="24434"/>
                  <a:pt x="1833287" y="22141"/>
                </a:cubicBezTo>
                <a:cubicBezTo>
                  <a:pt x="1836207" y="20995"/>
                  <a:pt x="1839423" y="20353"/>
                  <a:pt x="1842935" y="20213"/>
                </a:cubicBezTo>
                <a:close/>
                <a:moveTo>
                  <a:pt x="4732051" y="17968"/>
                </a:moveTo>
                <a:cubicBezTo>
                  <a:pt x="4733383" y="17980"/>
                  <a:pt x="4735008" y="18333"/>
                  <a:pt x="4736925" y="19028"/>
                </a:cubicBezTo>
                <a:cubicBezTo>
                  <a:pt x="4744596" y="21809"/>
                  <a:pt x="4751430" y="25950"/>
                  <a:pt x="4757425" y="31450"/>
                </a:cubicBezTo>
                <a:cubicBezTo>
                  <a:pt x="4763421" y="36951"/>
                  <a:pt x="4764801" y="41305"/>
                  <a:pt x="4761566" y="44514"/>
                </a:cubicBezTo>
                <a:cubicBezTo>
                  <a:pt x="4758331" y="47722"/>
                  <a:pt x="4753570" y="56030"/>
                  <a:pt x="4747282" y="69439"/>
                </a:cubicBezTo>
                <a:cubicBezTo>
                  <a:pt x="4740995" y="82848"/>
                  <a:pt x="4730777" y="102860"/>
                  <a:pt x="4716628" y="129475"/>
                </a:cubicBezTo>
                <a:cubicBezTo>
                  <a:pt x="4729393" y="138564"/>
                  <a:pt x="4735128" y="148432"/>
                  <a:pt x="4733832" y="159081"/>
                </a:cubicBezTo>
                <a:cubicBezTo>
                  <a:pt x="4732537" y="169729"/>
                  <a:pt x="4731672" y="187645"/>
                  <a:pt x="4731238" y="212829"/>
                </a:cubicBezTo>
                <a:cubicBezTo>
                  <a:pt x="4730804" y="238012"/>
                  <a:pt x="4728695" y="257519"/>
                  <a:pt x="4724910" y="271349"/>
                </a:cubicBezTo>
                <a:cubicBezTo>
                  <a:pt x="4721125" y="285178"/>
                  <a:pt x="4715581" y="286199"/>
                  <a:pt x="4708276" y="274411"/>
                </a:cubicBezTo>
                <a:cubicBezTo>
                  <a:pt x="4700971" y="262623"/>
                  <a:pt x="4698814" y="252330"/>
                  <a:pt x="4701805" y="243533"/>
                </a:cubicBezTo>
                <a:cubicBezTo>
                  <a:pt x="4704796" y="234736"/>
                  <a:pt x="4706713" y="224179"/>
                  <a:pt x="4707553" y="211862"/>
                </a:cubicBezTo>
                <a:cubicBezTo>
                  <a:pt x="4708395" y="199545"/>
                  <a:pt x="4708815" y="185404"/>
                  <a:pt x="4708815" y="169438"/>
                </a:cubicBezTo>
                <a:cubicBezTo>
                  <a:pt x="4708815" y="153960"/>
                  <a:pt x="4708544" y="144620"/>
                  <a:pt x="4708001" y="141419"/>
                </a:cubicBezTo>
                <a:cubicBezTo>
                  <a:pt x="4700961" y="151864"/>
                  <a:pt x="4693137" y="161173"/>
                  <a:pt x="4684530" y="169346"/>
                </a:cubicBezTo>
                <a:cubicBezTo>
                  <a:pt x="4675923" y="177519"/>
                  <a:pt x="4666116" y="183847"/>
                  <a:pt x="4655108" y="188330"/>
                </a:cubicBezTo>
                <a:cubicBezTo>
                  <a:pt x="4644099" y="192814"/>
                  <a:pt x="4644215" y="188446"/>
                  <a:pt x="4655453" y="175227"/>
                </a:cubicBezTo>
                <a:cubicBezTo>
                  <a:pt x="4666692" y="162007"/>
                  <a:pt x="4677788" y="146974"/>
                  <a:pt x="4688742" y="130126"/>
                </a:cubicBezTo>
                <a:cubicBezTo>
                  <a:pt x="4699696" y="113278"/>
                  <a:pt x="4709398" y="93934"/>
                  <a:pt x="4717849" y="72095"/>
                </a:cubicBezTo>
                <a:cubicBezTo>
                  <a:pt x="4726301" y="50255"/>
                  <a:pt x="4729675" y="35255"/>
                  <a:pt x="4727972" y="27096"/>
                </a:cubicBezTo>
                <a:cubicBezTo>
                  <a:pt x="4726696" y="20977"/>
                  <a:pt x="4728055" y="17934"/>
                  <a:pt x="4732051" y="17968"/>
                </a:cubicBezTo>
                <a:close/>
                <a:moveTo>
                  <a:pt x="6499499" y="16922"/>
                </a:moveTo>
                <a:cubicBezTo>
                  <a:pt x="6501809" y="16054"/>
                  <a:pt x="6505378" y="16295"/>
                  <a:pt x="6510207" y="17645"/>
                </a:cubicBezTo>
                <a:cubicBezTo>
                  <a:pt x="6519865" y="20344"/>
                  <a:pt x="6528401" y="24692"/>
                  <a:pt x="6535815" y="30687"/>
                </a:cubicBezTo>
                <a:cubicBezTo>
                  <a:pt x="6543228" y="36683"/>
                  <a:pt x="6541671" y="41478"/>
                  <a:pt x="6531145" y="45073"/>
                </a:cubicBezTo>
                <a:cubicBezTo>
                  <a:pt x="6520619" y="48668"/>
                  <a:pt x="6507155" y="55111"/>
                  <a:pt x="6490755" y="64403"/>
                </a:cubicBezTo>
                <a:cubicBezTo>
                  <a:pt x="6494159" y="64729"/>
                  <a:pt x="6497992" y="65760"/>
                  <a:pt x="6502251" y="67496"/>
                </a:cubicBezTo>
                <a:cubicBezTo>
                  <a:pt x="6506511" y="69233"/>
                  <a:pt x="6507789" y="71925"/>
                  <a:pt x="6506087" y="75574"/>
                </a:cubicBezTo>
                <a:cubicBezTo>
                  <a:pt x="6504385" y="79223"/>
                  <a:pt x="6503533" y="85802"/>
                  <a:pt x="6503533" y="95311"/>
                </a:cubicBezTo>
                <a:cubicBezTo>
                  <a:pt x="6522592" y="90455"/>
                  <a:pt x="6536605" y="86260"/>
                  <a:pt x="6545571" y="82726"/>
                </a:cubicBezTo>
                <a:cubicBezTo>
                  <a:pt x="6554538" y="79193"/>
                  <a:pt x="6563179" y="81004"/>
                  <a:pt x="6571495" y="88159"/>
                </a:cubicBezTo>
                <a:cubicBezTo>
                  <a:pt x="6579809" y="95315"/>
                  <a:pt x="6576605" y="100612"/>
                  <a:pt x="6561881" y="104051"/>
                </a:cubicBezTo>
                <a:cubicBezTo>
                  <a:pt x="6547155" y="107489"/>
                  <a:pt x="6527157" y="111657"/>
                  <a:pt x="6501885" y="116554"/>
                </a:cubicBezTo>
                <a:cubicBezTo>
                  <a:pt x="6500352" y="130201"/>
                  <a:pt x="6499199" y="141419"/>
                  <a:pt x="6498426" y="150209"/>
                </a:cubicBezTo>
                <a:cubicBezTo>
                  <a:pt x="6508844" y="147930"/>
                  <a:pt x="6515352" y="145658"/>
                  <a:pt x="6517950" y="143393"/>
                </a:cubicBezTo>
                <a:cubicBezTo>
                  <a:pt x="6520547" y="141127"/>
                  <a:pt x="6527516" y="142701"/>
                  <a:pt x="6538857" y="148113"/>
                </a:cubicBezTo>
                <a:cubicBezTo>
                  <a:pt x="6550197" y="153526"/>
                  <a:pt x="6554429" y="158019"/>
                  <a:pt x="6551553" y="161594"/>
                </a:cubicBezTo>
                <a:cubicBezTo>
                  <a:pt x="6548677" y="165168"/>
                  <a:pt x="6545395" y="169414"/>
                  <a:pt x="6541705" y="174331"/>
                </a:cubicBezTo>
                <a:cubicBezTo>
                  <a:pt x="6538015" y="179249"/>
                  <a:pt x="6535079" y="184285"/>
                  <a:pt x="6532895" y="189439"/>
                </a:cubicBezTo>
                <a:cubicBezTo>
                  <a:pt x="6543964" y="201214"/>
                  <a:pt x="6544011" y="207647"/>
                  <a:pt x="6533037" y="208739"/>
                </a:cubicBezTo>
                <a:cubicBezTo>
                  <a:pt x="6522063" y="209831"/>
                  <a:pt x="6502013" y="211951"/>
                  <a:pt x="6472890" y="215098"/>
                </a:cubicBezTo>
                <a:cubicBezTo>
                  <a:pt x="6472890" y="219072"/>
                  <a:pt x="6471384" y="224173"/>
                  <a:pt x="6468373" y="230399"/>
                </a:cubicBezTo>
                <a:cubicBezTo>
                  <a:pt x="6467620" y="231956"/>
                  <a:pt x="6466842" y="233049"/>
                  <a:pt x="6466039" y="233679"/>
                </a:cubicBezTo>
                <a:lnTo>
                  <a:pt x="6465274" y="233834"/>
                </a:lnTo>
                <a:lnTo>
                  <a:pt x="6475230" y="235944"/>
                </a:lnTo>
                <a:cubicBezTo>
                  <a:pt x="6492620" y="239260"/>
                  <a:pt x="6508522" y="241767"/>
                  <a:pt x="6522935" y="243462"/>
                </a:cubicBezTo>
                <a:cubicBezTo>
                  <a:pt x="6537347" y="245158"/>
                  <a:pt x="6552463" y="245592"/>
                  <a:pt x="6568279" y="244764"/>
                </a:cubicBezTo>
                <a:cubicBezTo>
                  <a:pt x="6584096" y="243937"/>
                  <a:pt x="6597688" y="242655"/>
                  <a:pt x="6609056" y="240919"/>
                </a:cubicBezTo>
                <a:cubicBezTo>
                  <a:pt x="6620423" y="239182"/>
                  <a:pt x="6624341" y="241004"/>
                  <a:pt x="6620807" y="246382"/>
                </a:cubicBezTo>
                <a:cubicBezTo>
                  <a:pt x="6617273" y="251761"/>
                  <a:pt x="6605431" y="259021"/>
                  <a:pt x="6585280" y="268164"/>
                </a:cubicBezTo>
                <a:cubicBezTo>
                  <a:pt x="6565129" y="277307"/>
                  <a:pt x="6550827" y="281238"/>
                  <a:pt x="6542377" y="279956"/>
                </a:cubicBezTo>
                <a:cubicBezTo>
                  <a:pt x="6533925" y="278674"/>
                  <a:pt x="6523453" y="276313"/>
                  <a:pt x="6510961" y="272875"/>
                </a:cubicBezTo>
                <a:cubicBezTo>
                  <a:pt x="6498467" y="269436"/>
                  <a:pt x="6484949" y="264939"/>
                  <a:pt x="6470407" y="259384"/>
                </a:cubicBezTo>
                <a:cubicBezTo>
                  <a:pt x="6455865" y="253829"/>
                  <a:pt x="6441911" y="249166"/>
                  <a:pt x="6428543" y="245395"/>
                </a:cubicBezTo>
                <a:cubicBezTo>
                  <a:pt x="6415175" y="241624"/>
                  <a:pt x="6404121" y="238674"/>
                  <a:pt x="6395386" y="236544"/>
                </a:cubicBezTo>
                <a:cubicBezTo>
                  <a:pt x="6386650" y="234414"/>
                  <a:pt x="6378239" y="234804"/>
                  <a:pt x="6370155" y="237714"/>
                </a:cubicBezTo>
                <a:cubicBezTo>
                  <a:pt x="6362070" y="240624"/>
                  <a:pt x="6356051" y="243177"/>
                  <a:pt x="6352097" y="245375"/>
                </a:cubicBezTo>
                <a:cubicBezTo>
                  <a:pt x="6348143" y="247572"/>
                  <a:pt x="6344543" y="248671"/>
                  <a:pt x="6341302" y="248671"/>
                </a:cubicBezTo>
                <a:cubicBezTo>
                  <a:pt x="6338711" y="248671"/>
                  <a:pt x="6333794" y="245436"/>
                  <a:pt x="6326550" y="238965"/>
                </a:cubicBezTo>
                <a:cubicBezTo>
                  <a:pt x="6319307" y="232495"/>
                  <a:pt x="6320863" y="228446"/>
                  <a:pt x="6331220" y="226818"/>
                </a:cubicBezTo>
                <a:cubicBezTo>
                  <a:pt x="6341577" y="225190"/>
                  <a:pt x="6356529" y="222029"/>
                  <a:pt x="6376076" y="217336"/>
                </a:cubicBezTo>
                <a:cubicBezTo>
                  <a:pt x="6377527" y="212032"/>
                  <a:pt x="6377036" y="206426"/>
                  <a:pt x="6374601" y="200519"/>
                </a:cubicBezTo>
                <a:cubicBezTo>
                  <a:pt x="6372166" y="194611"/>
                  <a:pt x="6369185" y="188731"/>
                  <a:pt x="6365658" y="182877"/>
                </a:cubicBezTo>
                <a:cubicBezTo>
                  <a:pt x="6362131" y="177024"/>
                  <a:pt x="6361219" y="169960"/>
                  <a:pt x="6362921" y="161685"/>
                </a:cubicBezTo>
                <a:cubicBezTo>
                  <a:pt x="6364624" y="153411"/>
                  <a:pt x="6365227" y="148178"/>
                  <a:pt x="6364733" y="145987"/>
                </a:cubicBezTo>
                <a:cubicBezTo>
                  <a:pt x="6364237" y="143796"/>
                  <a:pt x="6360951" y="143766"/>
                  <a:pt x="6354874" y="145895"/>
                </a:cubicBezTo>
                <a:cubicBezTo>
                  <a:pt x="6348797" y="148025"/>
                  <a:pt x="6343085" y="146726"/>
                  <a:pt x="6337741" y="141999"/>
                </a:cubicBezTo>
                <a:cubicBezTo>
                  <a:pt x="6332396" y="137271"/>
                  <a:pt x="6332902" y="134297"/>
                  <a:pt x="6339257" y="133077"/>
                </a:cubicBezTo>
                <a:cubicBezTo>
                  <a:pt x="6345612" y="131856"/>
                  <a:pt x="6351106" y="130282"/>
                  <a:pt x="6355739" y="128356"/>
                </a:cubicBezTo>
                <a:cubicBezTo>
                  <a:pt x="6360371" y="126430"/>
                  <a:pt x="6364308" y="123418"/>
                  <a:pt x="6367551" y="119322"/>
                </a:cubicBezTo>
                <a:cubicBezTo>
                  <a:pt x="6370792" y="115225"/>
                  <a:pt x="6375775" y="113628"/>
                  <a:pt x="6382496" y="114530"/>
                </a:cubicBezTo>
                <a:cubicBezTo>
                  <a:pt x="6389217" y="115432"/>
                  <a:pt x="6395107" y="117578"/>
                  <a:pt x="6400167" y="120970"/>
                </a:cubicBezTo>
                <a:cubicBezTo>
                  <a:pt x="6405227" y="124361"/>
                  <a:pt x="6404525" y="129346"/>
                  <a:pt x="6398062" y="135925"/>
                </a:cubicBezTo>
                <a:cubicBezTo>
                  <a:pt x="6391598" y="142504"/>
                  <a:pt x="6387769" y="150548"/>
                  <a:pt x="6386575" y="160057"/>
                </a:cubicBezTo>
                <a:cubicBezTo>
                  <a:pt x="6385381" y="169567"/>
                  <a:pt x="6386911" y="179032"/>
                  <a:pt x="6391164" y="188452"/>
                </a:cubicBezTo>
                <a:cubicBezTo>
                  <a:pt x="6395417" y="197873"/>
                  <a:pt x="6396267" y="207583"/>
                  <a:pt x="6393717" y="217580"/>
                </a:cubicBezTo>
                <a:cubicBezTo>
                  <a:pt x="6405343" y="220402"/>
                  <a:pt x="6417487" y="223338"/>
                  <a:pt x="6430150" y="226391"/>
                </a:cubicBezTo>
                <a:lnTo>
                  <a:pt x="6462465" y="233239"/>
                </a:lnTo>
                <a:lnTo>
                  <a:pt x="6460921" y="231904"/>
                </a:lnTo>
                <a:cubicBezTo>
                  <a:pt x="6460019" y="230682"/>
                  <a:pt x="6459091" y="228997"/>
                  <a:pt x="6458138" y="226848"/>
                </a:cubicBezTo>
                <a:cubicBezTo>
                  <a:pt x="6454326" y="218255"/>
                  <a:pt x="6451159" y="207857"/>
                  <a:pt x="6448635" y="195656"/>
                </a:cubicBezTo>
                <a:cubicBezTo>
                  <a:pt x="6446113" y="183454"/>
                  <a:pt x="6442687" y="172829"/>
                  <a:pt x="6438360" y="163781"/>
                </a:cubicBezTo>
                <a:cubicBezTo>
                  <a:pt x="6434033" y="154733"/>
                  <a:pt x="6435963" y="151064"/>
                  <a:pt x="6444149" y="152773"/>
                </a:cubicBezTo>
                <a:cubicBezTo>
                  <a:pt x="6452335" y="154482"/>
                  <a:pt x="6458484" y="155337"/>
                  <a:pt x="6462594" y="155337"/>
                </a:cubicBezTo>
                <a:cubicBezTo>
                  <a:pt x="6466527" y="155337"/>
                  <a:pt x="6471181" y="154740"/>
                  <a:pt x="6476553" y="153546"/>
                </a:cubicBezTo>
                <a:lnTo>
                  <a:pt x="6476553" y="120990"/>
                </a:lnTo>
                <a:cubicBezTo>
                  <a:pt x="6459962" y="125236"/>
                  <a:pt x="6448310" y="128213"/>
                  <a:pt x="6441595" y="129923"/>
                </a:cubicBezTo>
                <a:cubicBezTo>
                  <a:pt x="6434881" y="131632"/>
                  <a:pt x="6426687" y="129695"/>
                  <a:pt x="6417015" y="124113"/>
                </a:cubicBezTo>
                <a:cubicBezTo>
                  <a:pt x="6407343" y="118531"/>
                  <a:pt x="6407273" y="115120"/>
                  <a:pt x="6416802" y="113879"/>
                </a:cubicBezTo>
                <a:cubicBezTo>
                  <a:pt x="6426331" y="112637"/>
                  <a:pt x="6446248" y="108829"/>
                  <a:pt x="6476553" y="102453"/>
                </a:cubicBezTo>
                <a:cubicBezTo>
                  <a:pt x="6476553" y="97095"/>
                  <a:pt x="6476355" y="91635"/>
                  <a:pt x="6475963" y="86074"/>
                </a:cubicBezTo>
                <a:cubicBezTo>
                  <a:pt x="6475569" y="80512"/>
                  <a:pt x="6474917" y="76829"/>
                  <a:pt x="6474009" y="75025"/>
                </a:cubicBezTo>
                <a:cubicBezTo>
                  <a:pt x="6469641" y="77521"/>
                  <a:pt x="6461526" y="80061"/>
                  <a:pt x="6449663" y="82645"/>
                </a:cubicBezTo>
                <a:cubicBezTo>
                  <a:pt x="6437801" y="85229"/>
                  <a:pt x="6437783" y="81967"/>
                  <a:pt x="6449613" y="72858"/>
                </a:cubicBezTo>
                <a:cubicBezTo>
                  <a:pt x="6461441" y="63749"/>
                  <a:pt x="6472293" y="54681"/>
                  <a:pt x="6482169" y="45653"/>
                </a:cubicBezTo>
                <a:cubicBezTo>
                  <a:pt x="6492043" y="36625"/>
                  <a:pt x="6496771" y="29026"/>
                  <a:pt x="6496351" y="22854"/>
                </a:cubicBezTo>
                <a:cubicBezTo>
                  <a:pt x="6496141" y="19768"/>
                  <a:pt x="6497189" y="17790"/>
                  <a:pt x="6499499" y="16922"/>
                </a:cubicBezTo>
                <a:close/>
                <a:moveTo>
                  <a:pt x="1752185" y="15641"/>
                </a:moveTo>
                <a:cubicBezTo>
                  <a:pt x="1753913" y="15992"/>
                  <a:pt x="1755964" y="16737"/>
                  <a:pt x="1758337" y="17879"/>
                </a:cubicBezTo>
                <a:cubicBezTo>
                  <a:pt x="1767834" y="22443"/>
                  <a:pt x="1774242" y="26557"/>
                  <a:pt x="1777566" y="30219"/>
                </a:cubicBezTo>
                <a:cubicBezTo>
                  <a:pt x="1780889" y="33882"/>
                  <a:pt x="1780933" y="37758"/>
                  <a:pt x="1777698" y="41848"/>
                </a:cubicBezTo>
                <a:cubicBezTo>
                  <a:pt x="1774463" y="45938"/>
                  <a:pt x="1769277" y="54908"/>
                  <a:pt x="1762142" y="68758"/>
                </a:cubicBezTo>
                <a:cubicBezTo>
                  <a:pt x="1755007" y="82608"/>
                  <a:pt x="1748191" y="95569"/>
                  <a:pt x="1741693" y="107642"/>
                </a:cubicBezTo>
                <a:cubicBezTo>
                  <a:pt x="1754458" y="115971"/>
                  <a:pt x="1759976" y="123564"/>
                  <a:pt x="1758246" y="130421"/>
                </a:cubicBezTo>
                <a:cubicBezTo>
                  <a:pt x="1756517" y="137278"/>
                  <a:pt x="1755231" y="155099"/>
                  <a:pt x="1754390" y="183884"/>
                </a:cubicBezTo>
                <a:cubicBezTo>
                  <a:pt x="1753549" y="212670"/>
                  <a:pt x="1752911" y="233773"/>
                  <a:pt x="1752477" y="247196"/>
                </a:cubicBezTo>
                <a:cubicBezTo>
                  <a:pt x="1752043" y="260619"/>
                  <a:pt x="1749452" y="271881"/>
                  <a:pt x="1744704" y="280983"/>
                </a:cubicBezTo>
                <a:cubicBezTo>
                  <a:pt x="1739957" y="290085"/>
                  <a:pt x="1734837" y="288488"/>
                  <a:pt x="1729342" y="276191"/>
                </a:cubicBezTo>
                <a:cubicBezTo>
                  <a:pt x="1723848" y="263895"/>
                  <a:pt x="1722379" y="254677"/>
                  <a:pt x="1724937" y="248539"/>
                </a:cubicBezTo>
                <a:cubicBezTo>
                  <a:pt x="1727494" y="242401"/>
                  <a:pt x="1729624" y="229344"/>
                  <a:pt x="1731326" y="209370"/>
                </a:cubicBezTo>
                <a:cubicBezTo>
                  <a:pt x="1733028" y="189395"/>
                  <a:pt x="1733879" y="170123"/>
                  <a:pt x="1733879" y="151552"/>
                </a:cubicBezTo>
                <a:cubicBezTo>
                  <a:pt x="1733879" y="133117"/>
                  <a:pt x="1733215" y="122503"/>
                  <a:pt x="1731886" y="119708"/>
                </a:cubicBezTo>
                <a:cubicBezTo>
                  <a:pt x="1725238" y="130479"/>
                  <a:pt x="1717543" y="140890"/>
                  <a:pt x="1708801" y="150942"/>
                </a:cubicBezTo>
                <a:cubicBezTo>
                  <a:pt x="1700059" y="160993"/>
                  <a:pt x="1689922" y="169156"/>
                  <a:pt x="1678392" y="175430"/>
                </a:cubicBezTo>
                <a:cubicBezTo>
                  <a:pt x="1666862" y="181704"/>
                  <a:pt x="1666909" y="177400"/>
                  <a:pt x="1678534" y="162519"/>
                </a:cubicBezTo>
                <a:cubicBezTo>
                  <a:pt x="1690160" y="147639"/>
                  <a:pt x="1702721" y="128180"/>
                  <a:pt x="1716218" y="104142"/>
                </a:cubicBezTo>
                <a:cubicBezTo>
                  <a:pt x="1729715" y="80105"/>
                  <a:pt x="1738160" y="62620"/>
                  <a:pt x="1741551" y="51686"/>
                </a:cubicBezTo>
                <a:cubicBezTo>
                  <a:pt x="1744942" y="40753"/>
                  <a:pt x="1746214" y="31244"/>
                  <a:pt x="1745366" y="23159"/>
                </a:cubicBezTo>
                <a:cubicBezTo>
                  <a:pt x="1744730" y="17095"/>
                  <a:pt x="1747003" y="14589"/>
                  <a:pt x="1752185" y="15641"/>
                </a:cubicBezTo>
                <a:close/>
                <a:moveTo>
                  <a:pt x="1203765" y="14041"/>
                </a:moveTo>
                <a:cubicBezTo>
                  <a:pt x="1205223" y="14049"/>
                  <a:pt x="1207046" y="14389"/>
                  <a:pt x="1209237" y="15060"/>
                </a:cubicBezTo>
                <a:cubicBezTo>
                  <a:pt x="1218000" y="17746"/>
                  <a:pt x="1225471" y="21083"/>
                  <a:pt x="1231650" y="25071"/>
                </a:cubicBezTo>
                <a:cubicBezTo>
                  <a:pt x="1237829" y="29060"/>
                  <a:pt x="1239596" y="33509"/>
                  <a:pt x="1236950" y="38419"/>
                </a:cubicBezTo>
                <a:cubicBezTo>
                  <a:pt x="1234306" y="43330"/>
                  <a:pt x="1232145" y="48709"/>
                  <a:pt x="1230470" y="54555"/>
                </a:cubicBezTo>
                <a:cubicBezTo>
                  <a:pt x="1228795" y="60402"/>
                  <a:pt x="1226750" y="68453"/>
                  <a:pt x="1224336" y="78708"/>
                </a:cubicBezTo>
                <a:cubicBezTo>
                  <a:pt x="1233084" y="77080"/>
                  <a:pt x="1240426" y="75822"/>
                  <a:pt x="1246361" y="74933"/>
                </a:cubicBezTo>
                <a:cubicBezTo>
                  <a:pt x="1252296" y="74045"/>
                  <a:pt x="1257556" y="76195"/>
                  <a:pt x="1262141" y="81383"/>
                </a:cubicBezTo>
                <a:cubicBezTo>
                  <a:pt x="1266726" y="86572"/>
                  <a:pt x="1266241" y="90614"/>
                  <a:pt x="1260686" y="93511"/>
                </a:cubicBezTo>
                <a:cubicBezTo>
                  <a:pt x="1255131" y="96407"/>
                  <a:pt x="1241529" y="99849"/>
                  <a:pt x="1219879" y="103837"/>
                </a:cubicBezTo>
                <a:cubicBezTo>
                  <a:pt x="1216027" y="124727"/>
                  <a:pt x="1213252" y="141460"/>
                  <a:pt x="1211557" y="154035"/>
                </a:cubicBezTo>
                <a:cubicBezTo>
                  <a:pt x="1236517" y="150698"/>
                  <a:pt x="1253876" y="148375"/>
                  <a:pt x="1263637" y="147065"/>
                </a:cubicBezTo>
                <a:cubicBezTo>
                  <a:pt x="1273396" y="145756"/>
                  <a:pt x="1281627" y="148507"/>
                  <a:pt x="1288328" y="155316"/>
                </a:cubicBezTo>
                <a:cubicBezTo>
                  <a:pt x="1295030" y="162126"/>
                  <a:pt x="1297431" y="167257"/>
                  <a:pt x="1295531" y="170709"/>
                </a:cubicBezTo>
                <a:cubicBezTo>
                  <a:pt x="1293633" y="174162"/>
                  <a:pt x="1285114" y="175250"/>
                  <a:pt x="1269975" y="173975"/>
                </a:cubicBezTo>
                <a:cubicBezTo>
                  <a:pt x="1254836" y="172700"/>
                  <a:pt x="1235008" y="173338"/>
                  <a:pt x="1210489" y="175888"/>
                </a:cubicBezTo>
                <a:cubicBezTo>
                  <a:pt x="1185969" y="178438"/>
                  <a:pt x="1170760" y="180303"/>
                  <a:pt x="1164859" y="181483"/>
                </a:cubicBezTo>
                <a:cubicBezTo>
                  <a:pt x="1158958" y="182664"/>
                  <a:pt x="1147605" y="184793"/>
                  <a:pt x="1130797" y="187873"/>
                </a:cubicBezTo>
                <a:cubicBezTo>
                  <a:pt x="1113990" y="190952"/>
                  <a:pt x="1102986" y="192261"/>
                  <a:pt x="1097783" y="191800"/>
                </a:cubicBezTo>
                <a:cubicBezTo>
                  <a:pt x="1092581" y="191338"/>
                  <a:pt x="1086809" y="188032"/>
                  <a:pt x="1080467" y="181880"/>
                </a:cubicBezTo>
                <a:lnTo>
                  <a:pt x="1079231" y="180001"/>
                </a:lnTo>
                <a:lnTo>
                  <a:pt x="1079195" y="184749"/>
                </a:lnTo>
                <a:cubicBezTo>
                  <a:pt x="1079195" y="192668"/>
                  <a:pt x="1079250" y="201441"/>
                  <a:pt x="1079358" y="211069"/>
                </a:cubicBezTo>
                <a:cubicBezTo>
                  <a:pt x="1079793" y="249580"/>
                  <a:pt x="1077334" y="272498"/>
                  <a:pt x="1071983" y="279823"/>
                </a:cubicBezTo>
                <a:cubicBezTo>
                  <a:pt x="1066631" y="287148"/>
                  <a:pt x="1061293" y="285131"/>
                  <a:pt x="1055969" y="273770"/>
                </a:cubicBezTo>
                <a:cubicBezTo>
                  <a:pt x="1050645" y="262409"/>
                  <a:pt x="1049261" y="251479"/>
                  <a:pt x="1051818" y="240980"/>
                </a:cubicBezTo>
                <a:cubicBezTo>
                  <a:pt x="1054375" y="230480"/>
                  <a:pt x="1056077" y="215932"/>
                  <a:pt x="1056925" y="197334"/>
                </a:cubicBezTo>
                <a:cubicBezTo>
                  <a:pt x="1057773" y="178737"/>
                  <a:pt x="1058197" y="162201"/>
                  <a:pt x="1058197" y="147727"/>
                </a:cubicBezTo>
                <a:cubicBezTo>
                  <a:pt x="1058197" y="134216"/>
                  <a:pt x="1057851" y="126158"/>
                  <a:pt x="1057159" y="123554"/>
                </a:cubicBezTo>
                <a:cubicBezTo>
                  <a:pt x="1044422" y="143264"/>
                  <a:pt x="1029066" y="158830"/>
                  <a:pt x="1011092" y="170252"/>
                </a:cubicBezTo>
                <a:cubicBezTo>
                  <a:pt x="993119" y="181673"/>
                  <a:pt x="990986" y="178703"/>
                  <a:pt x="1004693" y="161339"/>
                </a:cubicBezTo>
                <a:cubicBezTo>
                  <a:pt x="1018400" y="143976"/>
                  <a:pt x="1029280" y="128515"/>
                  <a:pt x="1037330" y="114957"/>
                </a:cubicBezTo>
                <a:cubicBezTo>
                  <a:pt x="1045382" y="101399"/>
                  <a:pt x="1053426" y="85996"/>
                  <a:pt x="1061462" y="68748"/>
                </a:cubicBezTo>
                <a:cubicBezTo>
                  <a:pt x="1069500" y="51500"/>
                  <a:pt x="1072668" y="37782"/>
                  <a:pt x="1070965" y="27595"/>
                </a:cubicBezTo>
                <a:cubicBezTo>
                  <a:pt x="1069263" y="17407"/>
                  <a:pt x="1072925" y="14148"/>
                  <a:pt x="1081953" y="17818"/>
                </a:cubicBezTo>
                <a:cubicBezTo>
                  <a:pt x="1090980" y="21487"/>
                  <a:pt x="1098451" y="26520"/>
                  <a:pt x="1104366" y="32915"/>
                </a:cubicBezTo>
                <a:cubicBezTo>
                  <a:pt x="1110280" y="39311"/>
                  <a:pt x="1110965" y="44517"/>
                  <a:pt x="1106421" y="48532"/>
                </a:cubicBezTo>
                <a:cubicBezTo>
                  <a:pt x="1101876" y="52547"/>
                  <a:pt x="1096278" y="60585"/>
                  <a:pt x="1089623" y="72644"/>
                </a:cubicBezTo>
                <a:cubicBezTo>
                  <a:pt x="1082970" y="84703"/>
                  <a:pt x="1075099" y="97611"/>
                  <a:pt x="1066010" y="111366"/>
                </a:cubicBezTo>
                <a:cubicBezTo>
                  <a:pt x="1077066" y="116995"/>
                  <a:pt x="1081946" y="125392"/>
                  <a:pt x="1080650" y="136556"/>
                </a:cubicBezTo>
                <a:cubicBezTo>
                  <a:pt x="1080003" y="142138"/>
                  <a:pt x="1079571" y="151138"/>
                  <a:pt x="1079356" y="163557"/>
                </a:cubicBezTo>
                <a:lnTo>
                  <a:pt x="1079288" y="172552"/>
                </a:lnTo>
                <a:lnTo>
                  <a:pt x="1080661" y="171706"/>
                </a:lnTo>
                <a:cubicBezTo>
                  <a:pt x="1087131" y="171076"/>
                  <a:pt x="1094206" y="170336"/>
                  <a:pt x="1101883" y="169489"/>
                </a:cubicBezTo>
                <a:cubicBezTo>
                  <a:pt x="1109561" y="168641"/>
                  <a:pt x="1122658" y="166670"/>
                  <a:pt x="1141174" y="163578"/>
                </a:cubicBezTo>
                <a:lnTo>
                  <a:pt x="1141174" y="115883"/>
                </a:lnTo>
                <a:cubicBezTo>
                  <a:pt x="1133741" y="117592"/>
                  <a:pt x="1127332" y="118209"/>
                  <a:pt x="1121946" y="117734"/>
                </a:cubicBezTo>
                <a:cubicBezTo>
                  <a:pt x="1116561" y="117260"/>
                  <a:pt x="1112037" y="114597"/>
                  <a:pt x="1108374" y="109748"/>
                </a:cubicBezTo>
                <a:cubicBezTo>
                  <a:pt x="1104711" y="104898"/>
                  <a:pt x="1105516" y="102148"/>
                  <a:pt x="1110785" y="101497"/>
                </a:cubicBezTo>
                <a:cubicBezTo>
                  <a:pt x="1116056" y="100846"/>
                  <a:pt x="1125765" y="99035"/>
                  <a:pt x="1139913" y="96064"/>
                </a:cubicBezTo>
                <a:cubicBezTo>
                  <a:pt x="1139913" y="94965"/>
                  <a:pt x="1139496" y="89031"/>
                  <a:pt x="1138661" y="78260"/>
                </a:cubicBezTo>
                <a:cubicBezTo>
                  <a:pt x="1137827" y="67489"/>
                  <a:pt x="1135484" y="57848"/>
                  <a:pt x="1131632" y="49336"/>
                </a:cubicBezTo>
                <a:cubicBezTo>
                  <a:pt x="1127779" y="40824"/>
                  <a:pt x="1135287" y="40047"/>
                  <a:pt x="1154156" y="47006"/>
                </a:cubicBezTo>
                <a:cubicBezTo>
                  <a:pt x="1164330" y="51279"/>
                  <a:pt x="1168356" y="56281"/>
                  <a:pt x="1166232" y="62013"/>
                </a:cubicBezTo>
                <a:cubicBezTo>
                  <a:pt x="1164110" y="67744"/>
                  <a:pt x="1163048" y="77561"/>
                  <a:pt x="1163048" y="91466"/>
                </a:cubicBezTo>
                <a:cubicBezTo>
                  <a:pt x="1176912" y="88983"/>
                  <a:pt x="1188856" y="86664"/>
                  <a:pt x="1198880" y="84507"/>
                </a:cubicBezTo>
                <a:cubicBezTo>
                  <a:pt x="1200454" y="74279"/>
                  <a:pt x="1201872" y="63437"/>
                  <a:pt x="1203133" y="51981"/>
                </a:cubicBezTo>
                <a:cubicBezTo>
                  <a:pt x="1204395" y="40525"/>
                  <a:pt x="1203536" y="30837"/>
                  <a:pt x="1200559" y="22915"/>
                </a:cubicBezTo>
                <a:cubicBezTo>
                  <a:pt x="1198326" y="16973"/>
                  <a:pt x="1199394" y="14015"/>
                  <a:pt x="1203765" y="14041"/>
                </a:cubicBezTo>
                <a:close/>
                <a:moveTo>
                  <a:pt x="5776638" y="13929"/>
                </a:moveTo>
                <a:cubicBezTo>
                  <a:pt x="5779631" y="12882"/>
                  <a:pt x="5785609" y="14077"/>
                  <a:pt x="5794573" y="17512"/>
                </a:cubicBezTo>
                <a:cubicBezTo>
                  <a:pt x="5812499" y="24383"/>
                  <a:pt x="5820380" y="30932"/>
                  <a:pt x="5818217" y="37158"/>
                </a:cubicBezTo>
                <a:cubicBezTo>
                  <a:pt x="5816053" y="43384"/>
                  <a:pt x="5814351" y="53751"/>
                  <a:pt x="5813110" y="68259"/>
                </a:cubicBezTo>
                <a:cubicBezTo>
                  <a:pt x="5811868" y="82767"/>
                  <a:pt x="5811247" y="98594"/>
                  <a:pt x="5811247" y="115740"/>
                </a:cubicBezTo>
                <a:cubicBezTo>
                  <a:pt x="5820715" y="114126"/>
                  <a:pt x="5829292" y="112312"/>
                  <a:pt x="5836977" y="110297"/>
                </a:cubicBezTo>
                <a:cubicBezTo>
                  <a:pt x="5844662" y="108283"/>
                  <a:pt x="5853163" y="105706"/>
                  <a:pt x="5862483" y="102565"/>
                </a:cubicBezTo>
                <a:cubicBezTo>
                  <a:pt x="5871802" y="99425"/>
                  <a:pt x="5881338" y="100303"/>
                  <a:pt x="5891091" y="105200"/>
                </a:cubicBezTo>
                <a:cubicBezTo>
                  <a:pt x="5900844" y="110097"/>
                  <a:pt x="5900146" y="115218"/>
                  <a:pt x="5888996" y="120563"/>
                </a:cubicBezTo>
                <a:cubicBezTo>
                  <a:pt x="5877845" y="125907"/>
                  <a:pt x="5864277" y="129444"/>
                  <a:pt x="5848291" y="131174"/>
                </a:cubicBezTo>
                <a:cubicBezTo>
                  <a:pt x="5832304" y="132904"/>
                  <a:pt x="5819875" y="133768"/>
                  <a:pt x="5811003" y="133768"/>
                </a:cubicBezTo>
                <a:cubicBezTo>
                  <a:pt x="5810271" y="149110"/>
                  <a:pt x="5809491" y="180554"/>
                  <a:pt x="5808663" y="228100"/>
                </a:cubicBezTo>
                <a:cubicBezTo>
                  <a:pt x="5831371" y="226431"/>
                  <a:pt x="5849871" y="224966"/>
                  <a:pt x="5864162" y="223705"/>
                </a:cubicBezTo>
                <a:cubicBezTo>
                  <a:pt x="5878452" y="222443"/>
                  <a:pt x="5889826" y="220944"/>
                  <a:pt x="5898285" y="219208"/>
                </a:cubicBezTo>
                <a:cubicBezTo>
                  <a:pt x="5906742" y="217472"/>
                  <a:pt x="5915627" y="217970"/>
                  <a:pt x="5924940" y="220703"/>
                </a:cubicBezTo>
                <a:cubicBezTo>
                  <a:pt x="5934252" y="223437"/>
                  <a:pt x="5941889" y="229419"/>
                  <a:pt x="5947851" y="238650"/>
                </a:cubicBezTo>
                <a:cubicBezTo>
                  <a:pt x="5953813" y="247881"/>
                  <a:pt x="5944840" y="251645"/>
                  <a:pt x="5920931" y="249943"/>
                </a:cubicBezTo>
                <a:cubicBezTo>
                  <a:pt x="5897023" y="248241"/>
                  <a:pt x="5875570" y="247603"/>
                  <a:pt x="5856572" y="248030"/>
                </a:cubicBezTo>
                <a:cubicBezTo>
                  <a:pt x="5837574" y="248458"/>
                  <a:pt x="5816277" y="249726"/>
                  <a:pt x="5792681" y="251835"/>
                </a:cubicBezTo>
                <a:cubicBezTo>
                  <a:pt x="5769084" y="253945"/>
                  <a:pt x="5747207" y="256281"/>
                  <a:pt x="5727049" y="258845"/>
                </a:cubicBezTo>
                <a:cubicBezTo>
                  <a:pt x="5706891" y="261409"/>
                  <a:pt x="5693588" y="263335"/>
                  <a:pt x="5687138" y="264624"/>
                </a:cubicBezTo>
                <a:cubicBezTo>
                  <a:pt x="5680687" y="265912"/>
                  <a:pt x="5672494" y="262067"/>
                  <a:pt x="5662558" y="253087"/>
                </a:cubicBezTo>
                <a:cubicBezTo>
                  <a:pt x="5652621" y="244107"/>
                  <a:pt x="5653635" y="239617"/>
                  <a:pt x="5665599" y="239617"/>
                </a:cubicBezTo>
                <a:cubicBezTo>
                  <a:pt x="5675122" y="239617"/>
                  <a:pt x="5690851" y="238772"/>
                  <a:pt x="5712785" y="237083"/>
                </a:cubicBezTo>
                <a:cubicBezTo>
                  <a:pt x="5734720" y="235394"/>
                  <a:pt x="5758974" y="233370"/>
                  <a:pt x="5785548" y="231009"/>
                </a:cubicBezTo>
                <a:lnTo>
                  <a:pt x="5785548" y="95372"/>
                </a:lnTo>
                <a:cubicBezTo>
                  <a:pt x="5785548" y="58706"/>
                  <a:pt x="5782571" y="34845"/>
                  <a:pt x="5776616" y="23790"/>
                </a:cubicBezTo>
                <a:cubicBezTo>
                  <a:pt x="5773638" y="18262"/>
                  <a:pt x="5773646" y="14975"/>
                  <a:pt x="5776638" y="13929"/>
                </a:cubicBezTo>
                <a:close/>
                <a:moveTo>
                  <a:pt x="7416253" y="13697"/>
                </a:moveTo>
                <a:cubicBezTo>
                  <a:pt x="7420614" y="13745"/>
                  <a:pt x="7427156" y="15956"/>
                  <a:pt x="7435878" y="20330"/>
                </a:cubicBezTo>
                <a:cubicBezTo>
                  <a:pt x="7450027" y="29270"/>
                  <a:pt x="7452726" y="35859"/>
                  <a:pt x="7443977" y="40098"/>
                </a:cubicBezTo>
                <a:cubicBezTo>
                  <a:pt x="7435227" y="44337"/>
                  <a:pt x="7428007" y="48207"/>
                  <a:pt x="7422317" y="51706"/>
                </a:cubicBezTo>
                <a:cubicBezTo>
                  <a:pt x="7416627" y="55206"/>
                  <a:pt x="7407365" y="60368"/>
                  <a:pt x="7394532" y="67191"/>
                </a:cubicBezTo>
                <a:cubicBezTo>
                  <a:pt x="7409861" y="72481"/>
                  <a:pt x="7416657" y="77389"/>
                  <a:pt x="7414920" y="81912"/>
                </a:cubicBezTo>
                <a:cubicBezTo>
                  <a:pt x="7413183" y="86436"/>
                  <a:pt x="7411922" y="94308"/>
                  <a:pt x="7411135" y="105526"/>
                </a:cubicBezTo>
                <a:cubicBezTo>
                  <a:pt x="7414486" y="104793"/>
                  <a:pt x="7419047" y="103332"/>
                  <a:pt x="7424819" y="101141"/>
                </a:cubicBezTo>
                <a:cubicBezTo>
                  <a:pt x="7430591" y="98950"/>
                  <a:pt x="7435926" y="100015"/>
                  <a:pt x="7440823" y="104336"/>
                </a:cubicBezTo>
                <a:cubicBezTo>
                  <a:pt x="7445719" y="108656"/>
                  <a:pt x="7444193" y="112512"/>
                  <a:pt x="7436245" y="115903"/>
                </a:cubicBezTo>
                <a:cubicBezTo>
                  <a:pt x="7428295" y="119294"/>
                  <a:pt x="7419925" y="122367"/>
                  <a:pt x="7411135" y="125121"/>
                </a:cubicBezTo>
                <a:lnTo>
                  <a:pt x="7411135" y="145122"/>
                </a:lnTo>
                <a:cubicBezTo>
                  <a:pt x="7415937" y="145122"/>
                  <a:pt x="7423097" y="147038"/>
                  <a:pt x="7432612" y="150870"/>
                </a:cubicBezTo>
                <a:cubicBezTo>
                  <a:pt x="7442128" y="154703"/>
                  <a:pt x="7446075" y="162174"/>
                  <a:pt x="7444455" y="173283"/>
                </a:cubicBezTo>
                <a:cubicBezTo>
                  <a:pt x="7442834" y="184393"/>
                  <a:pt x="7437465" y="186570"/>
                  <a:pt x="7428349" y="179815"/>
                </a:cubicBezTo>
                <a:cubicBezTo>
                  <a:pt x="7419234" y="173060"/>
                  <a:pt x="7413496" y="166223"/>
                  <a:pt x="7411135" y="159305"/>
                </a:cubicBezTo>
                <a:lnTo>
                  <a:pt x="7411135" y="226899"/>
                </a:lnTo>
                <a:cubicBezTo>
                  <a:pt x="7411135" y="240641"/>
                  <a:pt x="7409725" y="253449"/>
                  <a:pt x="7406903" y="265326"/>
                </a:cubicBezTo>
                <a:cubicBezTo>
                  <a:pt x="7404082" y="277202"/>
                  <a:pt x="7398947" y="278158"/>
                  <a:pt x="7391500" y="268195"/>
                </a:cubicBezTo>
                <a:cubicBezTo>
                  <a:pt x="7384053" y="258231"/>
                  <a:pt x="7381181" y="249027"/>
                  <a:pt x="7382883" y="240583"/>
                </a:cubicBezTo>
                <a:cubicBezTo>
                  <a:pt x="7384585" y="232139"/>
                  <a:pt x="7386077" y="221968"/>
                  <a:pt x="7387359" y="210072"/>
                </a:cubicBezTo>
                <a:cubicBezTo>
                  <a:pt x="7388641" y="198175"/>
                  <a:pt x="7389282" y="178696"/>
                  <a:pt x="7389282" y="151634"/>
                </a:cubicBezTo>
                <a:cubicBezTo>
                  <a:pt x="7375053" y="179808"/>
                  <a:pt x="7356383" y="201750"/>
                  <a:pt x="7333275" y="217458"/>
                </a:cubicBezTo>
                <a:cubicBezTo>
                  <a:pt x="7310168" y="233166"/>
                  <a:pt x="7304857" y="233587"/>
                  <a:pt x="7317343" y="218720"/>
                </a:cubicBezTo>
                <a:cubicBezTo>
                  <a:pt x="7329829" y="203852"/>
                  <a:pt x="7341981" y="188405"/>
                  <a:pt x="7353796" y="172378"/>
                </a:cubicBezTo>
                <a:cubicBezTo>
                  <a:pt x="7365611" y="156351"/>
                  <a:pt x="7374456" y="142626"/>
                  <a:pt x="7380329" y="131205"/>
                </a:cubicBezTo>
                <a:cubicBezTo>
                  <a:pt x="7362518" y="137037"/>
                  <a:pt x="7350323" y="141049"/>
                  <a:pt x="7343745" y="143240"/>
                </a:cubicBezTo>
                <a:cubicBezTo>
                  <a:pt x="7337165" y="145431"/>
                  <a:pt x="7328850" y="142464"/>
                  <a:pt x="7318798" y="134338"/>
                </a:cubicBezTo>
                <a:cubicBezTo>
                  <a:pt x="7308747" y="126213"/>
                  <a:pt x="7311412" y="122150"/>
                  <a:pt x="7326795" y="122150"/>
                </a:cubicBezTo>
                <a:cubicBezTo>
                  <a:pt x="7339166" y="122150"/>
                  <a:pt x="7359995" y="118189"/>
                  <a:pt x="7389282" y="110267"/>
                </a:cubicBezTo>
                <a:cubicBezTo>
                  <a:pt x="7389282" y="94830"/>
                  <a:pt x="7388048" y="82235"/>
                  <a:pt x="7385579" y="72481"/>
                </a:cubicBezTo>
                <a:cubicBezTo>
                  <a:pt x="7377806" y="77514"/>
                  <a:pt x="7369243" y="80685"/>
                  <a:pt x="7359890" y="81994"/>
                </a:cubicBezTo>
                <a:cubicBezTo>
                  <a:pt x="7350537" y="83303"/>
                  <a:pt x="7351755" y="79420"/>
                  <a:pt x="7363543" y="70345"/>
                </a:cubicBezTo>
                <a:cubicBezTo>
                  <a:pt x="7375331" y="61270"/>
                  <a:pt x="7385973" y="51781"/>
                  <a:pt x="7395468" y="41879"/>
                </a:cubicBezTo>
                <a:cubicBezTo>
                  <a:pt x="7404963" y="31976"/>
                  <a:pt x="7409711" y="24698"/>
                  <a:pt x="7409711" y="20046"/>
                </a:cubicBezTo>
                <a:cubicBezTo>
                  <a:pt x="7409711" y="15766"/>
                  <a:pt x="7411892" y="13650"/>
                  <a:pt x="7416253" y="13697"/>
                </a:cubicBezTo>
                <a:close/>
                <a:moveTo>
                  <a:pt x="3545347" y="12746"/>
                </a:moveTo>
                <a:cubicBezTo>
                  <a:pt x="3549518" y="13007"/>
                  <a:pt x="3553955" y="14267"/>
                  <a:pt x="3558659" y="16525"/>
                </a:cubicBezTo>
                <a:cubicBezTo>
                  <a:pt x="3568067" y="21043"/>
                  <a:pt x="3575734" y="26584"/>
                  <a:pt x="3581662" y="33149"/>
                </a:cubicBezTo>
                <a:cubicBezTo>
                  <a:pt x="3587590" y="39715"/>
                  <a:pt x="3589059" y="46141"/>
                  <a:pt x="3586067" y="52429"/>
                </a:cubicBezTo>
                <a:cubicBezTo>
                  <a:pt x="3583076" y="58716"/>
                  <a:pt x="3582215" y="82516"/>
                  <a:pt x="3583484" y="123829"/>
                </a:cubicBezTo>
                <a:cubicBezTo>
                  <a:pt x="3584752" y="165141"/>
                  <a:pt x="3586461" y="196310"/>
                  <a:pt x="3588611" y="217336"/>
                </a:cubicBezTo>
                <a:cubicBezTo>
                  <a:pt x="3590761" y="238362"/>
                  <a:pt x="3590724" y="255535"/>
                  <a:pt x="3588499" y="268856"/>
                </a:cubicBezTo>
                <a:cubicBezTo>
                  <a:pt x="3586274" y="282177"/>
                  <a:pt x="3582286" y="291082"/>
                  <a:pt x="3576535" y="295572"/>
                </a:cubicBezTo>
                <a:cubicBezTo>
                  <a:pt x="3570783" y="300062"/>
                  <a:pt x="3566792" y="298482"/>
                  <a:pt x="3564560" y="290831"/>
                </a:cubicBezTo>
                <a:cubicBezTo>
                  <a:pt x="3562329" y="283181"/>
                  <a:pt x="3558242" y="273780"/>
                  <a:pt x="3552301" y="262630"/>
                </a:cubicBezTo>
                <a:cubicBezTo>
                  <a:pt x="3528344" y="261843"/>
                  <a:pt x="3474620" y="263511"/>
                  <a:pt x="3391127" y="267635"/>
                </a:cubicBezTo>
                <a:cubicBezTo>
                  <a:pt x="3389960" y="283940"/>
                  <a:pt x="3384792" y="285823"/>
                  <a:pt x="3375622" y="273282"/>
                </a:cubicBezTo>
                <a:cubicBezTo>
                  <a:pt x="3366453" y="260741"/>
                  <a:pt x="3363570" y="247922"/>
                  <a:pt x="3366975" y="234825"/>
                </a:cubicBezTo>
                <a:cubicBezTo>
                  <a:pt x="3370380" y="221728"/>
                  <a:pt x="3372719" y="202872"/>
                  <a:pt x="3373995" y="178258"/>
                </a:cubicBezTo>
                <a:cubicBezTo>
                  <a:pt x="3375270" y="153645"/>
                  <a:pt x="3375908" y="126870"/>
                  <a:pt x="3375908" y="97936"/>
                </a:cubicBezTo>
                <a:cubicBezTo>
                  <a:pt x="3375908" y="69857"/>
                  <a:pt x="3373354" y="51550"/>
                  <a:pt x="3368246" y="43018"/>
                </a:cubicBezTo>
                <a:cubicBezTo>
                  <a:pt x="3363139" y="34486"/>
                  <a:pt x="3363590" y="30219"/>
                  <a:pt x="3369600" y="30219"/>
                </a:cubicBezTo>
                <a:cubicBezTo>
                  <a:pt x="3374334" y="30219"/>
                  <a:pt x="3379454" y="30854"/>
                  <a:pt x="3384962" y="32122"/>
                </a:cubicBezTo>
                <a:cubicBezTo>
                  <a:pt x="3390469" y="33390"/>
                  <a:pt x="3400209" y="33828"/>
                  <a:pt x="3414181" y="33434"/>
                </a:cubicBezTo>
                <a:cubicBezTo>
                  <a:pt x="3428153" y="33041"/>
                  <a:pt x="3449735" y="30731"/>
                  <a:pt x="3478927" y="26506"/>
                </a:cubicBezTo>
                <a:cubicBezTo>
                  <a:pt x="3508119" y="22280"/>
                  <a:pt x="3526354" y="18431"/>
                  <a:pt x="3533632" y="14959"/>
                </a:cubicBezTo>
                <a:cubicBezTo>
                  <a:pt x="3537270" y="13222"/>
                  <a:pt x="3541175" y="12485"/>
                  <a:pt x="3545347" y="12746"/>
                </a:cubicBezTo>
                <a:close/>
                <a:moveTo>
                  <a:pt x="5201819" y="12222"/>
                </a:moveTo>
                <a:cubicBezTo>
                  <a:pt x="5203900" y="12127"/>
                  <a:pt x="5206083" y="12429"/>
                  <a:pt x="5208369" y="13127"/>
                </a:cubicBezTo>
                <a:cubicBezTo>
                  <a:pt x="5212940" y="14525"/>
                  <a:pt x="5218410" y="17265"/>
                  <a:pt x="5224779" y="21348"/>
                </a:cubicBezTo>
                <a:cubicBezTo>
                  <a:pt x="5231147" y="25431"/>
                  <a:pt x="5235533" y="29243"/>
                  <a:pt x="5237934" y="32783"/>
                </a:cubicBezTo>
                <a:cubicBezTo>
                  <a:pt x="5240335" y="36324"/>
                  <a:pt x="5238992" y="39627"/>
                  <a:pt x="5233905" y="42692"/>
                </a:cubicBezTo>
                <a:cubicBezTo>
                  <a:pt x="5228818" y="45758"/>
                  <a:pt x="5224219" y="50377"/>
                  <a:pt x="5220109" y="56549"/>
                </a:cubicBezTo>
                <a:cubicBezTo>
                  <a:pt x="5215999" y="62721"/>
                  <a:pt x="5211983" y="69290"/>
                  <a:pt x="5208063" y="76256"/>
                </a:cubicBezTo>
                <a:cubicBezTo>
                  <a:pt x="5204143" y="83221"/>
                  <a:pt x="5200524" y="87525"/>
                  <a:pt x="5197208" y="89166"/>
                </a:cubicBezTo>
                <a:cubicBezTo>
                  <a:pt x="5193891" y="90808"/>
                  <a:pt x="5191324" y="90882"/>
                  <a:pt x="5189506" y="89390"/>
                </a:cubicBezTo>
                <a:cubicBezTo>
                  <a:pt x="5187688" y="87898"/>
                  <a:pt x="5186481" y="85667"/>
                  <a:pt x="5185884" y="82696"/>
                </a:cubicBezTo>
                <a:cubicBezTo>
                  <a:pt x="5176362" y="82696"/>
                  <a:pt x="5163729" y="83547"/>
                  <a:pt x="5147987" y="85249"/>
                </a:cubicBezTo>
                <a:lnTo>
                  <a:pt x="5132897" y="86910"/>
                </a:lnTo>
                <a:lnTo>
                  <a:pt x="5139624" y="89584"/>
                </a:lnTo>
                <a:cubicBezTo>
                  <a:pt x="5143714" y="92358"/>
                  <a:pt x="5144823" y="95406"/>
                  <a:pt x="5142951" y="98730"/>
                </a:cubicBezTo>
                <a:cubicBezTo>
                  <a:pt x="5141079" y="102053"/>
                  <a:pt x="5139037" y="105166"/>
                  <a:pt x="5136826" y="108069"/>
                </a:cubicBezTo>
                <a:cubicBezTo>
                  <a:pt x="5156632" y="105587"/>
                  <a:pt x="5171939" y="103050"/>
                  <a:pt x="5182751" y="100459"/>
                </a:cubicBezTo>
                <a:cubicBezTo>
                  <a:pt x="5193562" y="97868"/>
                  <a:pt x="5203719" y="100592"/>
                  <a:pt x="5213221" y="108629"/>
                </a:cubicBezTo>
                <a:cubicBezTo>
                  <a:pt x="5222723" y="116666"/>
                  <a:pt x="5219224" y="120949"/>
                  <a:pt x="5202722" y="121478"/>
                </a:cubicBezTo>
                <a:cubicBezTo>
                  <a:pt x="5186220" y="122007"/>
                  <a:pt x="5161989" y="123913"/>
                  <a:pt x="5130030" y="127196"/>
                </a:cubicBezTo>
                <a:cubicBezTo>
                  <a:pt x="5127385" y="131157"/>
                  <a:pt x="5123268" y="136271"/>
                  <a:pt x="5117679" y="142538"/>
                </a:cubicBezTo>
                <a:cubicBezTo>
                  <a:pt x="5141988" y="139310"/>
                  <a:pt x="5156082" y="136376"/>
                  <a:pt x="5159962" y="133738"/>
                </a:cubicBezTo>
                <a:cubicBezTo>
                  <a:pt x="5163841" y="131099"/>
                  <a:pt x="5171807" y="132897"/>
                  <a:pt x="5183860" y="139130"/>
                </a:cubicBezTo>
                <a:cubicBezTo>
                  <a:pt x="5195912" y="145363"/>
                  <a:pt x="5200206" y="150945"/>
                  <a:pt x="5196740" y="155876"/>
                </a:cubicBezTo>
                <a:cubicBezTo>
                  <a:pt x="5193274" y="160807"/>
                  <a:pt x="5190720" y="170865"/>
                  <a:pt x="5189079" y="186051"/>
                </a:cubicBezTo>
                <a:cubicBezTo>
                  <a:pt x="5187438" y="201238"/>
                  <a:pt x="5186617" y="220781"/>
                  <a:pt x="5186617" y="244683"/>
                </a:cubicBezTo>
                <a:cubicBezTo>
                  <a:pt x="5210125" y="243028"/>
                  <a:pt x="5226641" y="241553"/>
                  <a:pt x="5236163" y="240257"/>
                </a:cubicBezTo>
                <a:cubicBezTo>
                  <a:pt x="5245686" y="238962"/>
                  <a:pt x="5254493" y="241516"/>
                  <a:pt x="5262584" y="247918"/>
                </a:cubicBezTo>
                <a:cubicBezTo>
                  <a:pt x="5270676" y="254321"/>
                  <a:pt x="5273284" y="259452"/>
                  <a:pt x="5270408" y="263311"/>
                </a:cubicBezTo>
                <a:cubicBezTo>
                  <a:pt x="5267532" y="267171"/>
                  <a:pt x="5258549" y="268249"/>
                  <a:pt x="5243458" y="266547"/>
                </a:cubicBezTo>
                <a:cubicBezTo>
                  <a:pt x="5228367" y="264844"/>
                  <a:pt x="5208352" y="264844"/>
                  <a:pt x="5183412" y="266547"/>
                </a:cubicBezTo>
                <a:cubicBezTo>
                  <a:pt x="5158473" y="268249"/>
                  <a:pt x="5129936" y="270579"/>
                  <a:pt x="5097800" y="273536"/>
                </a:cubicBezTo>
                <a:cubicBezTo>
                  <a:pt x="5065664" y="276493"/>
                  <a:pt x="5044696" y="278623"/>
                  <a:pt x="5034895" y="279925"/>
                </a:cubicBezTo>
                <a:cubicBezTo>
                  <a:pt x="5025094" y="281227"/>
                  <a:pt x="5016637" y="280712"/>
                  <a:pt x="5009521" y="278379"/>
                </a:cubicBezTo>
                <a:cubicBezTo>
                  <a:pt x="5002407" y="276045"/>
                  <a:pt x="4997347" y="271762"/>
                  <a:pt x="4994342" y="265529"/>
                </a:cubicBezTo>
                <a:cubicBezTo>
                  <a:pt x="4991338" y="259296"/>
                  <a:pt x="4993678" y="256614"/>
                  <a:pt x="5001362" y="257482"/>
                </a:cubicBezTo>
                <a:cubicBezTo>
                  <a:pt x="5009047" y="258350"/>
                  <a:pt x="5034145" y="257176"/>
                  <a:pt x="5076659" y="253962"/>
                </a:cubicBezTo>
                <a:cubicBezTo>
                  <a:pt x="5075817" y="216617"/>
                  <a:pt x="5074773" y="191946"/>
                  <a:pt x="5073525" y="179947"/>
                </a:cubicBezTo>
                <a:cubicBezTo>
                  <a:pt x="5072277" y="167949"/>
                  <a:pt x="5070147" y="158714"/>
                  <a:pt x="5067136" y="152244"/>
                </a:cubicBezTo>
                <a:cubicBezTo>
                  <a:pt x="5064124" y="145773"/>
                  <a:pt x="5065349" y="142986"/>
                  <a:pt x="5070808" y="143881"/>
                </a:cubicBezTo>
                <a:cubicBezTo>
                  <a:pt x="5076268" y="144776"/>
                  <a:pt x="5081325" y="145417"/>
                  <a:pt x="5085978" y="145804"/>
                </a:cubicBezTo>
                <a:cubicBezTo>
                  <a:pt x="5090630" y="146191"/>
                  <a:pt x="5094639" y="146207"/>
                  <a:pt x="5098003" y="145855"/>
                </a:cubicBezTo>
                <a:cubicBezTo>
                  <a:pt x="5099211" y="144051"/>
                  <a:pt x="5101890" y="138319"/>
                  <a:pt x="5106040" y="128661"/>
                </a:cubicBezTo>
                <a:cubicBezTo>
                  <a:pt x="5084594" y="132907"/>
                  <a:pt x="5070802" y="135671"/>
                  <a:pt x="5064663" y="136953"/>
                </a:cubicBezTo>
                <a:cubicBezTo>
                  <a:pt x="5058525" y="138235"/>
                  <a:pt x="5051543" y="135447"/>
                  <a:pt x="5043716" y="128590"/>
                </a:cubicBezTo>
                <a:cubicBezTo>
                  <a:pt x="5035889" y="121733"/>
                  <a:pt x="5038812" y="118304"/>
                  <a:pt x="5052486" y="118304"/>
                </a:cubicBezTo>
                <a:cubicBezTo>
                  <a:pt x="5064178" y="118304"/>
                  <a:pt x="5083516" y="116324"/>
                  <a:pt x="5110497" y="112363"/>
                </a:cubicBezTo>
                <a:cubicBezTo>
                  <a:pt x="5112416" y="106848"/>
                  <a:pt x="5113643" y="102053"/>
                  <a:pt x="5114177" y="97977"/>
                </a:cubicBezTo>
                <a:lnTo>
                  <a:pt x="5113753" y="89017"/>
                </a:lnTo>
                <a:lnTo>
                  <a:pt x="5081522" y="92564"/>
                </a:lnTo>
                <a:cubicBezTo>
                  <a:pt x="5080450" y="100446"/>
                  <a:pt x="5077798" y="103545"/>
                  <a:pt x="5073566" y="101863"/>
                </a:cubicBezTo>
                <a:cubicBezTo>
                  <a:pt x="5069333" y="100181"/>
                  <a:pt x="5065827" y="96088"/>
                  <a:pt x="5063046" y="89584"/>
                </a:cubicBezTo>
                <a:cubicBezTo>
                  <a:pt x="5060265" y="83079"/>
                  <a:pt x="5057030" y="74703"/>
                  <a:pt x="5053340" y="64454"/>
                </a:cubicBezTo>
                <a:cubicBezTo>
                  <a:pt x="5049650" y="54206"/>
                  <a:pt x="5045595" y="46145"/>
                  <a:pt x="5041172" y="40271"/>
                </a:cubicBezTo>
                <a:cubicBezTo>
                  <a:pt x="5036750" y="34397"/>
                  <a:pt x="5037805" y="31898"/>
                  <a:pt x="5044336" y="32773"/>
                </a:cubicBezTo>
                <a:cubicBezTo>
                  <a:pt x="5050868" y="33648"/>
                  <a:pt x="5056026" y="34296"/>
                  <a:pt x="5059811" y="34716"/>
                </a:cubicBezTo>
                <a:cubicBezTo>
                  <a:pt x="5063595" y="35137"/>
                  <a:pt x="5069354" y="35140"/>
                  <a:pt x="5077086" y="34726"/>
                </a:cubicBezTo>
                <a:cubicBezTo>
                  <a:pt x="5084818" y="34313"/>
                  <a:pt x="5097800" y="32390"/>
                  <a:pt x="5116031" y="28958"/>
                </a:cubicBezTo>
                <a:cubicBezTo>
                  <a:pt x="5134263" y="25526"/>
                  <a:pt x="5151192" y="22569"/>
                  <a:pt x="5166819" y="20086"/>
                </a:cubicBezTo>
                <a:cubicBezTo>
                  <a:pt x="5182446" y="17604"/>
                  <a:pt x="5192135" y="15474"/>
                  <a:pt x="5195885" y="13697"/>
                </a:cubicBezTo>
                <a:cubicBezTo>
                  <a:pt x="5197760" y="12809"/>
                  <a:pt x="5199739" y="12317"/>
                  <a:pt x="5201819" y="12222"/>
                </a:cubicBezTo>
                <a:close/>
                <a:moveTo>
                  <a:pt x="6831268" y="12088"/>
                </a:moveTo>
                <a:cubicBezTo>
                  <a:pt x="6833055" y="12033"/>
                  <a:pt x="6835263" y="12397"/>
                  <a:pt x="6837893" y="13178"/>
                </a:cubicBezTo>
                <a:cubicBezTo>
                  <a:pt x="6848413" y="16305"/>
                  <a:pt x="6856311" y="19944"/>
                  <a:pt x="6861587" y="24095"/>
                </a:cubicBezTo>
                <a:cubicBezTo>
                  <a:pt x="6866865" y="28246"/>
                  <a:pt x="6867485" y="32804"/>
                  <a:pt x="6863449" y="37768"/>
                </a:cubicBezTo>
                <a:cubicBezTo>
                  <a:pt x="6859413" y="42733"/>
                  <a:pt x="6854645" y="50709"/>
                  <a:pt x="6849145" y="61697"/>
                </a:cubicBezTo>
                <a:cubicBezTo>
                  <a:pt x="6843644" y="72685"/>
                  <a:pt x="6835536" y="83890"/>
                  <a:pt x="6824819" y="95311"/>
                </a:cubicBezTo>
                <a:cubicBezTo>
                  <a:pt x="6851637" y="94565"/>
                  <a:pt x="6868218" y="91825"/>
                  <a:pt x="6874559" y="87091"/>
                </a:cubicBezTo>
                <a:cubicBezTo>
                  <a:pt x="6880901" y="82357"/>
                  <a:pt x="6888250" y="81814"/>
                  <a:pt x="6896606" y="85463"/>
                </a:cubicBezTo>
                <a:cubicBezTo>
                  <a:pt x="6904962" y="89112"/>
                  <a:pt x="6911687" y="93673"/>
                  <a:pt x="6916781" y="99147"/>
                </a:cubicBezTo>
                <a:cubicBezTo>
                  <a:pt x="6921874" y="104620"/>
                  <a:pt x="6922257" y="109714"/>
                  <a:pt x="6917930" y="114428"/>
                </a:cubicBezTo>
                <a:cubicBezTo>
                  <a:pt x="6913603" y="119142"/>
                  <a:pt x="6910601" y="130319"/>
                  <a:pt x="6908926" y="147961"/>
                </a:cubicBezTo>
                <a:cubicBezTo>
                  <a:pt x="6907251" y="165602"/>
                  <a:pt x="6905775" y="183345"/>
                  <a:pt x="6904501" y="201190"/>
                </a:cubicBezTo>
                <a:cubicBezTo>
                  <a:pt x="6903226" y="219035"/>
                  <a:pt x="6899461" y="234428"/>
                  <a:pt x="6893208" y="247369"/>
                </a:cubicBezTo>
                <a:cubicBezTo>
                  <a:pt x="6886954" y="260310"/>
                  <a:pt x="6877253" y="270148"/>
                  <a:pt x="6864101" y="276883"/>
                </a:cubicBezTo>
                <a:cubicBezTo>
                  <a:pt x="6850949" y="283618"/>
                  <a:pt x="6843875" y="281926"/>
                  <a:pt x="6842878" y="271806"/>
                </a:cubicBezTo>
                <a:cubicBezTo>
                  <a:pt x="6841881" y="261687"/>
                  <a:pt x="6836469" y="250170"/>
                  <a:pt x="6826641" y="237256"/>
                </a:cubicBezTo>
                <a:cubicBezTo>
                  <a:pt x="6816813" y="224342"/>
                  <a:pt x="6818142" y="220910"/>
                  <a:pt x="6830629" y="226960"/>
                </a:cubicBezTo>
                <a:cubicBezTo>
                  <a:pt x="6843115" y="233010"/>
                  <a:pt x="6851834" y="236415"/>
                  <a:pt x="6856785" y="237175"/>
                </a:cubicBezTo>
                <a:cubicBezTo>
                  <a:pt x="6861737" y="237934"/>
                  <a:pt x="6866346" y="233387"/>
                  <a:pt x="6870611" y="223532"/>
                </a:cubicBezTo>
                <a:cubicBezTo>
                  <a:pt x="6874877" y="213677"/>
                  <a:pt x="6877863" y="198752"/>
                  <a:pt x="6879565" y="178757"/>
                </a:cubicBezTo>
                <a:cubicBezTo>
                  <a:pt x="6881267" y="158762"/>
                  <a:pt x="6882119" y="142036"/>
                  <a:pt x="6882119" y="128580"/>
                </a:cubicBezTo>
                <a:cubicBezTo>
                  <a:pt x="6882119" y="116439"/>
                  <a:pt x="6880948" y="109585"/>
                  <a:pt x="6878608" y="108018"/>
                </a:cubicBezTo>
                <a:cubicBezTo>
                  <a:pt x="6876268" y="106452"/>
                  <a:pt x="6870453" y="106835"/>
                  <a:pt x="6861161" y="109168"/>
                </a:cubicBezTo>
                <a:lnTo>
                  <a:pt x="6834546" y="115842"/>
                </a:lnTo>
                <a:cubicBezTo>
                  <a:pt x="6828089" y="116724"/>
                  <a:pt x="6822351" y="114608"/>
                  <a:pt x="6817331" y="109494"/>
                </a:cubicBezTo>
                <a:cubicBezTo>
                  <a:pt x="6804350" y="124239"/>
                  <a:pt x="6790835" y="135586"/>
                  <a:pt x="6776789" y="143535"/>
                </a:cubicBezTo>
                <a:cubicBezTo>
                  <a:pt x="6773277" y="145522"/>
                  <a:pt x="6770633" y="146732"/>
                  <a:pt x="6768857" y="147163"/>
                </a:cubicBezTo>
                <a:lnTo>
                  <a:pt x="6767285" y="146564"/>
                </a:lnTo>
                <a:lnTo>
                  <a:pt x="6766984" y="151827"/>
                </a:lnTo>
                <a:cubicBezTo>
                  <a:pt x="6766789" y="158762"/>
                  <a:pt x="6766904" y="167335"/>
                  <a:pt x="6767327" y="177546"/>
                </a:cubicBezTo>
                <a:cubicBezTo>
                  <a:pt x="6768175" y="197968"/>
                  <a:pt x="6767503" y="213433"/>
                  <a:pt x="6765313" y="223939"/>
                </a:cubicBezTo>
                <a:cubicBezTo>
                  <a:pt x="6763122" y="234445"/>
                  <a:pt x="6760178" y="242896"/>
                  <a:pt x="6756482" y="249292"/>
                </a:cubicBezTo>
                <a:cubicBezTo>
                  <a:pt x="6752785" y="255688"/>
                  <a:pt x="6748829" y="255783"/>
                  <a:pt x="6744609" y="249577"/>
                </a:cubicBezTo>
                <a:cubicBezTo>
                  <a:pt x="6740391" y="243371"/>
                  <a:pt x="6737162" y="238216"/>
                  <a:pt x="6734924" y="234112"/>
                </a:cubicBezTo>
                <a:cubicBezTo>
                  <a:pt x="6732685" y="230009"/>
                  <a:pt x="6730498" y="227791"/>
                  <a:pt x="6728361" y="227459"/>
                </a:cubicBezTo>
                <a:cubicBezTo>
                  <a:pt x="6726225" y="227126"/>
                  <a:pt x="6715607" y="228520"/>
                  <a:pt x="6696507" y="231640"/>
                </a:cubicBezTo>
                <a:cubicBezTo>
                  <a:pt x="6692059" y="250658"/>
                  <a:pt x="6686981" y="255861"/>
                  <a:pt x="6681277" y="247247"/>
                </a:cubicBezTo>
                <a:cubicBezTo>
                  <a:pt x="6675573" y="238633"/>
                  <a:pt x="6672721" y="227164"/>
                  <a:pt x="6672721" y="212839"/>
                </a:cubicBezTo>
                <a:cubicBezTo>
                  <a:pt x="6672721" y="199342"/>
                  <a:pt x="6672304" y="182572"/>
                  <a:pt x="6671469" y="162530"/>
                </a:cubicBezTo>
                <a:cubicBezTo>
                  <a:pt x="6670635" y="142487"/>
                  <a:pt x="6667657" y="127979"/>
                  <a:pt x="6662537" y="119006"/>
                </a:cubicBezTo>
                <a:cubicBezTo>
                  <a:pt x="6657417" y="110033"/>
                  <a:pt x="6658288" y="105546"/>
                  <a:pt x="6665152" y="105546"/>
                </a:cubicBezTo>
                <a:cubicBezTo>
                  <a:pt x="6669683" y="105546"/>
                  <a:pt x="6674980" y="105960"/>
                  <a:pt x="6681043" y="106787"/>
                </a:cubicBezTo>
                <a:cubicBezTo>
                  <a:pt x="6687555" y="98608"/>
                  <a:pt x="6694819" y="85958"/>
                  <a:pt x="6702836" y="68839"/>
                </a:cubicBezTo>
                <a:cubicBezTo>
                  <a:pt x="6710853" y="51720"/>
                  <a:pt x="6713373" y="38233"/>
                  <a:pt x="6710395" y="28378"/>
                </a:cubicBezTo>
                <a:cubicBezTo>
                  <a:pt x="6707417" y="18523"/>
                  <a:pt x="6714915" y="17495"/>
                  <a:pt x="6732889" y="25295"/>
                </a:cubicBezTo>
                <a:cubicBezTo>
                  <a:pt x="6748218" y="32702"/>
                  <a:pt x="6752955" y="39223"/>
                  <a:pt x="6747101" y="44859"/>
                </a:cubicBezTo>
                <a:cubicBezTo>
                  <a:pt x="6741249" y="50496"/>
                  <a:pt x="6734945" y="58380"/>
                  <a:pt x="6728189" y="68514"/>
                </a:cubicBezTo>
                <a:cubicBezTo>
                  <a:pt x="6721433" y="78647"/>
                  <a:pt x="6711083" y="91405"/>
                  <a:pt x="6697139" y="106787"/>
                </a:cubicBezTo>
                <a:cubicBezTo>
                  <a:pt x="6713552" y="104427"/>
                  <a:pt x="6724961" y="100432"/>
                  <a:pt x="6731363" y="94803"/>
                </a:cubicBezTo>
                <a:cubicBezTo>
                  <a:pt x="6737765" y="89173"/>
                  <a:pt x="6744698" y="88176"/>
                  <a:pt x="6752159" y="91812"/>
                </a:cubicBezTo>
                <a:cubicBezTo>
                  <a:pt x="6759619" y="95447"/>
                  <a:pt x="6766147" y="99232"/>
                  <a:pt x="6771743" y="103166"/>
                </a:cubicBezTo>
                <a:cubicBezTo>
                  <a:pt x="6777338" y="107099"/>
                  <a:pt x="6778603" y="111715"/>
                  <a:pt x="6775537" y="117012"/>
                </a:cubicBezTo>
                <a:cubicBezTo>
                  <a:pt x="6772472" y="122309"/>
                  <a:pt x="6770125" y="128617"/>
                  <a:pt x="6768497" y="135935"/>
                </a:cubicBezTo>
                <a:cubicBezTo>
                  <a:pt x="6768091" y="137765"/>
                  <a:pt x="6767761" y="140004"/>
                  <a:pt x="6767509" y="142653"/>
                </a:cubicBezTo>
                <a:lnTo>
                  <a:pt x="6767489" y="143003"/>
                </a:lnTo>
                <a:lnTo>
                  <a:pt x="6768613" y="140418"/>
                </a:lnTo>
                <a:cubicBezTo>
                  <a:pt x="6770308" y="137738"/>
                  <a:pt x="6772870" y="134280"/>
                  <a:pt x="6776301" y="130045"/>
                </a:cubicBezTo>
                <a:cubicBezTo>
                  <a:pt x="6790021" y="113102"/>
                  <a:pt x="6802577" y="93734"/>
                  <a:pt x="6813964" y="71942"/>
                </a:cubicBezTo>
                <a:cubicBezTo>
                  <a:pt x="6825351" y="50150"/>
                  <a:pt x="6829557" y="34126"/>
                  <a:pt x="6826579" y="23871"/>
                </a:cubicBezTo>
                <a:cubicBezTo>
                  <a:pt x="6824347" y="16180"/>
                  <a:pt x="6825909" y="12252"/>
                  <a:pt x="6831268" y="12088"/>
                </a:cubicBezTo>
                <a:close/>
                <a:moveTo>
                  <a:pt x="3849944" y="12088"/>
                </a:moveTo>
                <a:cubicBezTo>
                  <a:pt x="3851730" y="12033"/>
                  <a:pt x="3853939" y="12397"/>
                  <a:pt x="3856569" y="13178"/>
                </a:cubicBezTo>
                <a:cubicBezTo>
                  <a:pt x="3867088" y="16305"/>
                  <a:pt x="3874986" y="19944"/>
                  <a:pt x="3880263" y="24095"/>
                </a:cubicBezTo>
                <a:cubicBezTo>
                  <a:pt x="3885540" y="28246"/>
                  <a:pt x="3886160" y="32804"/>
                  <a:pt x="3882125" y="37768"/>
                </a:cubicBezTo>
                <a:cubicBezTo>
                  <a:pt x="3878089" y="42733"/>
                  <a:pt x="3873321" y="50709"/>
                  <a:pt x="3867821" y="61697"/>
                </a:cubicBezTo>
                <a:cubicBezTo>
                  <a:pt x="3862320" y="72685"/>
                  <a:pt x="3854211" y="83890"/>
                  <a:pt x="3843495" y="95311"/>
                </a:cubicBezTo>
                <a:cubicBezTo>
                  <a:pt x="3870313" y="94565"/>
                  <a:pt x="3886893" y="91825"/>
                  <a:pt x="3893235" y="87091"/>
                </a:cubicBezTo>
                <a:cubicBezTo>
                  <a:pt x="3899576" y="82357"/>
                  <a:pt x="3906925" y="81814"/>
                  <a:pt x="3915281" y="85463"/>
                </a:cubicBezTo>
                <a:cubicBezTo>
                  <a:pt x="3923637" y="89112"/>
                  <a:pt x="3930362" y="93673"/>
                  <a:pt x="3935456" y="99147"/>
                </a:cubicBezTo>
                <a:cubicBezTo>
                  <a:pt x="3940550" y="104620"/>
                  <a:pt x="3940933" y="109714"/>
                  <a:pt x="3936606" y="114428"/>
                </a:cubicBezTo>
                <a:cubicBezTo>
                  <a:pt x="3932278" y="119142"/>
                  <a:pt x="3929277" y="130319"/>
                  <a:pt x="3927602" y="147961"/>
                </a:cubicBezTo>
                <a:cubicBezTo>
                  <a:pt x="3925926" y="165602"/>
                  <a:pt x="3924451" y="183345"/>
                  <a:pt x="3923176" y="201190"/>
                </a:cubicBezTo>
                <a:cubicBezTo>
                  <a:pt x="3921901" y="219035"/>
                  <a:pt x="3918137" y="234428"/>
                  <a:pt x="3911883" y="247369"/>
                </a:cubicBezTo>
                <a:cubicBezTo>
                  <a:pt x="3905630" y="260310"/>
                  <a:pt x="3895927" y="270148"/>
                  <a:pt x="3882776" y="276883"/>
                </a:cubicBezTo>
                <a:cubicBezTo>
                  <a:pt x="3869625" y="283618"/>
                  <a:pt x="3862551" y="281926"/>
                  <a:pt x="3861554" y="271806"/>
                </a:cubicBezTo>
                <a:cubicBezTo>
                  <a:pt x="3860556" y="261687"/>
                  <a:pt x="3855144" y="250170"/>
                  <a:pt x="3845316" y="237256"/>
                </a:cubicBezTo>
                <a:cubicBezTo>
                  <a:pt x="3835488" y="224342"/>
                  <a:pt x="3836818" y="220910"/>
                  <a:pt x="3849304" y="226960"/>
                </a:cubicBezTo>
                <a:cubicBezTo>
                  <a:pt x="3861791" y="233010"/>
                  <a:pt x="3870510" y="236415"/>
                  <a:pt x="3875461" y="237175"/>
                </a:cubicBezTo>
                <a:cubicBezTo>
                  <a:pt x="3880412" y="237934"/>
                  <a:pt x="3885021" y="233387"/>
                  <a:pt x="3889287" y="223532"/>
                </a:cubicBezTo>
                <a:cubicBezTo>
                  <a:pt x="3893553" y="213677"/>
                  <a:pt x="3896538" y="198752"/>
                  <a:pt x="3898240" y="178757"/>
                </a:cubicBezTo>
                <a:cubicBezTo>
                  <a:pt x="3899942" y="158762"/>
                  <a:pt x="3900794" y="142036"/>
                  <a:pt x="3900794" y="128580"/>
                </a:cubicBezTo>
                <a:cubicBezTo>
                  <a:pt x="3900794" y="116439"/>
                  <a:pt x="3899624" y="109585"/>
                  <a:pt x="3897284" y="108018"/>
                </a:cubicBezTo>
                <a:cubicBezTo>
                  <a:pt x="3894944" y="106452"/>
                  <a:pt x="3889128" y="106835"/>
                  <a:pt x="3879836" y="109168"/>
                </a:cubicBezTo>
                <a:lnTo>
                  <a:pt x="3853221" y="115842"/>
                </a:lnTo>
                <a:cubicBezTo>
                  <a:pt x="3846764" y="116724"/>
                  <a:pt x="3841026" y="114608"/>
                  <a:pt x="3836007" y="109494"/>
                </a:cubicBezTo>
                <a:cubicBezTo>
                  <a:pt x="3823025" y="124239"/>
                  <a:pt x="3809511" y="135586"/>
                  <a:pt x="3795465" y="143535"/>
                </a:cubicBezTo>
                <a:cubicBezTo>
                  <a:pt x="3791953" y="145522"/>
                  <a:pt x="3789309" y="146732"/>
                  <a:pt x="3787533" y="147163"/>
                </a:cubicBezTo>
                <a:lnTo>
                  <a:pt x="3785960" y="146564"/>
                </a:lnTo>
                <a:lnTo>
                  <a:pt x="3785660" y="151827"/>
                </a:lnTo>
                <a:cubicBezTo>
                  <a:pt x="3785465" y="158762"/>
                  <a:pt x="3785579" y="167335"/>
                  <a:pt x="3786003" y="177546"/>
                </a:cubicBezTo>
                <a:cubicBezTo>
                  <a:pt x="3786851" y="197968"/>
                  <a:pt x="3786179" y="213433"/>
                  <a:pt x="3783989" y="223939"/>
                </a:cubicBezTo>
                <a:cubicBezTo>
                  <a:pt x="3781798" y="234445"/>
                  <a:pt x="3778854" y="242896"/>
                  <a:pt x="3775158" y="249292"/>
                </a:cubicBezTo>
                <a:cubicBezTo>
                  <a:pt x="3771461" y="255688"/>
                  <a:pt x="3767503" y="255783"/>
                  <a:pt x="3763285" y="249577"/>
                </a:cubicBezTo>
                <a:cubicBezTo>
                  <a:pt x="3759066" y="243371"/>
                  <a:pt x="3755838" y="238216"/>
                  <a:pt x="3753600" y="234112"/>
                </a:cubicBezTo>
                <a:cubicBezTo>
                  <a:pt x="3751361" y="230009"/>
                  <a:pt x="3749174" y="227791"/>
                  <a:pt x="3747037" y="227459"/>
                </a:cubicBezTo>
                <a:cubicBezTo>
                  <a:pt x="3744901" y="227126"/>
                  <a:pt x="3734283" y="228520"/>
                  <a:pt x="3715183" y="231640"/>
                </a:cubicBezTo>
                <a:cubicBezTo>
                  <a:pt x="3710734" y="250658"/>
                  <a:pt x="3705657" y="255861"/>
                  <a:pt x="3699953" y="247247"/>
                </a:cubicBezTo>
                <a:cubicBezTo>
                  <a:pt x="3694249" y="238633"/>
                  <a:pt x="3691397" y="227164"/>
                  <a:pt x="3691397" y="212839"/>
                </a:cubicBezTo>
                <a:cubicBezTo>
                  <a:pt x="3691397" y="199342"/>
                  <a:pt x="3690980" y="182572"/>
                  <a:pt x="3690146" y="162530"/>
                </a:cubicBezTo>
                <a:cubicBezTo>
                  <a:pt x="3689311" y="142487"/>
                  <a:pt x="3686333" y="127979"/>
                  <a:pt x="3681213" y="119006"/>
                </a:cubicBezTo>
                <a:cubicBezTo>
                  <a:pt x="3676092" y="110033"/>
                  <a:pt x="3676964" y="105546"/>
                  <a:pt x="3683827" y="105546"/>
                </a:cubicBezTo>
                <a:cubicBezTo>
                  <a:pt x="3688358" y="105546"/>
                  <a:pt x="3693656" y="105960"/>
                  <a:pt x="3699719" y="106787"/>
                </a:cubicBezTo>
                <a:cubicBezTo>
                  <a:pt x="3706230" y="98608"/>
                  <a:pt x="3713494" y="85958"/>
                  <a:pt x="3721511" y="68839"/>
                </a:cubicBezTo>
                <a:cubicBezTo>
                  <a:pt x="3729528" y="51720"/>
                  <a:pt x="3732048" y="38233"/>
                  <a:pt x="3729070" y="28378"/>
                </a:cubicBezTo>
                <a:cubicBezTo>
                  <a:pt x="3726093" y="18523"/>
                  <a:pt x="3733591" y="17495"/>
                  <a:pt x="3751565" y="25295"/>
                </a:cubicBezTo>
                <a:cubicBezTo>
                  <a:pt x="3766893" y="32702"/>
                  <a:pt x="3771631" y="39223"/>
                  <a:pt x="3765777" y="44859"/>
                </a:cubicBezTo>
                <a:cubicBezTo>
                  <a:pt x="3759924" y="50496"/>
                  <a:pt x="3753620" y="58380"/>
                  <a:pt x="3746864" y="68514"/>
                </a:cubicBezTo>
                <a:cubicBezTo>
                  <a:pt x="3740109" y="78647"/>
                  <a:pt x="3729759" y="91405"/>
                  <a:pt x="3715814" y="106787"/>
                </a:cubicBezTo>
                <a:cubicBezTo>
                  <a:pt x="3732227" y="104427"/>
                  <a:pt x="3743636" y="100432"/>
                  <a:pt x="3750039" y="94803"/>
                </a:cubicBezTo>
                <a:cubicBezTo>
                  <a:pt x="3756441" y="89173"/>
                  <a:pt x="3763373" y="88176"/>
                  <a:pt x="3770834" y="91812"/>
                </a:cubicBezTo>
                <a:cubicBezTo>
                  <a:pt x="3778295" y="95447"/>
                  <a:pt x="3784823" y="99232"/>
                  <a:pt x="3790418" y="103166"/>
                </a:cubicBezTo>
                <a:cubicBezTo>
                  <a:pt x="3796014" y="107099"/>
                  <a:pt x="3797279" y="111715"/>
                  <a:pt x="3794213" y="117012"/>
                </a:cubicBezTo>
                <a:cubicBezTo>
                  <a:pt x="3791147" y="122309"/>
                  <a:pt x="3788801" y="128617"/>
                  <a:pt x="3787173" y="135935"/>
                </a:cubicBezTo>
                <a:cubicBezTo>
                  <a:pt x="3786766" y="137765"/>
                  <a:pt x="3786436" y="140004"/>
                  <a:pt x="3786184" y="142653"/>
                </a:cubicBezTo>
                <a:lnTo>
                  <a:pt x="3786164" y="143004"/>
                </a:lnTo>
                <a:lnTo>
                  <a:pt x="3787289" y="140418"/>
                </a:lnTo>
                <a:cubicBezTo>
                  <a:pt x="3788984" y="137738"/>
                  <a:pt x="3791546" y="134280"/>
                  <a:pt x="3794976" y="130045"/>
                </a:cubicBezTo>
                <a:cubicBezTo>
                  <a:pt x="3808697" y="113102"/>
                  <a:pt x="3821252" y="93734"/>
                  <a:pt x="3832640" y="71942"/>
                </a:cubicBezTo>
                <a:cubicBezTo>
                  <a:pt x="3844027" y="50150"/>
                  <a:pt x="3848233" y="34126"/>
                  <a:pt x="3845255" y="23871"/>
                </a:cubicBezTo>
                <a:cubicBezTo>
                  <a:pt x="3843022" y="16180"/>
                  <a:pt x="3844585" y="12252"/>
                  <a:pt x="3849944" y="12088"/>
                </a:cubicBezTo>
                <a:close/>
                <a:moveTo>
                  <a:pt x="1525844" y="12088"/>
                </a:moveTo>
                <a:cubicBezTo>
                  <a:pt x="1527631" y="12033"/>
                  <a:pt x="1529839" y="12397"/>
                  <a:pt x="1532469" y="13178"/>
                </a:cubicBezTo>
                <a:cubicBezTo>
                  <a:pt x="1542988" y="16305"/>
                  <a:pt x="1550887" y="19944"/>
                  <a:pt x="1556164" y="24095"/>
                </a:cubicBezTo>
                <a:cubicBezTo>
                  <a:pt x="1561440" y="28246"/>
                  <a:pt x="1562061" y="32804"/>
                  <a:pt x="1558026" y="37768"/>
                </a:cubicBezTo>
                <a:cubicBezTo>
                  <a:pt x="1553990" y="42733"/>
                  <a:pt x="1549222" y="50709"/>
                  <a:pt x="1543721" y="61697"/>
                </a:cubicBezTo>
                <a:cubicBezTo>
                  <a:pt x="1538220" y="72685"/>
                  <a:pt x="1530112" y="83890"/>
                  <a:pt x="1519396" y="95311"/>
                </a:cubicBezTo>
                <a:cubicBezTo>
                  <a:pt x="1546214" y="94565"/>
                  <a:pt x="1562793" y="91825"/>
                  <a:pt x="1569135" y="87091"/>
                </a:cubicBezTo>
                <a:cubicBezTo>
                  <a:pt x="1575477" y="82357"/>
                  <a:pt x="1582826" y="81814"/>
                  <a:pt x="1591182" y="85463"/>
                </a:cubicBezTo>
                <a:cubicBezTo>
                  <a:pt x="1599538" y="89112"/>
                  <a:pt x="1606263" y="93673"/>
                  <a:pt x="1611356" y="99147"/>
                </a:cubicBezTo>
                <a:cubicBezTo>
                  <a:pt x="1616450" y="104620"/>
                  <a:pt x="1616834" y="109714"/>
                  <a:pt x="1612506" y="114428"/>
                </a:cubicBezTo>
                <a:cubicBezTo>
                  <a:pt x="1608179" y="119142"/>
                  <a:pt x="1605178" y="130319"/>
                  <a:pt x="1603502" y="147961"/>
                </a:cubicBezTo>
                <a:cubicBezTo>
                  <a:pt x="1601827" y="165602"/>
                  <a:pt x="1600352" y="183345"/>
                  <a:pt x="1599077" y="201190"/>
                </a:cubicBezTo>
                <a:cubicBezTo>
                  <a:pt x="1597802" y="219035"/>
                  <a:pt x="1594038" y="234428"/>
                  <a:pt x="1587784" y="247369"/>
                </a:cubicBezTo>
                <a:cubicBezTo>
                  <a:pt x="1581531" y="260310"/>
                  <a:pt x="1571828" y="270148"/>
                  <a:pt x="1558677" y="276883"/>
                </a:cubicBezTo>
                <a:cubicBezTo>
                  <a:pt x="1545525" y="283618"/>
                  <a:pt x="1538451" y="281926"/>
                  <a:pt x="1537454" y="271806"/>
                </a:cubicBezTo>
                <a:cubicBezTo>
                  <a:pt x="1536458" y="261687"/>
                  <a:pt x="1531045" y="250170"/>
                  <a:pt x="1521217" y="237256"/>
                </a:cubicBezTo>
                <a:cubicBezTo>
                  <a:pt x="1511389" y="224342"/>
                  <a:pt x="1512718" y="220910"/>
                  <a:pt x="1525205" y="226960"/>
                </a:cubicBezTo>
                <a:cubicBezTo>
                  <a:pt x="1537691" y="233010"/>
                  <a:pt x="1546410" y="236415"/>
                  <a:pt x="1551362" y="237175"/>
                </a:cubicBezTo>
                <a:cubicBezTo>
                  <a:pt x="1556313" y="237934"/>
                  <a:pt x="1560921" y="233387"/>
                  <a:pt x="1565188" y="223532"/>
                </a:cubicBezTo>
                <a:cubicBezTo>
                  <a:pt x="1569454" y="213677"/>
                  <a:pt x="1572439" y="198752"/>
                  <a:pt x="1574141" y="178757"/>
                </a:cubicBezTo>
                <a:cubicBezTo>
                  <a:pt x="1575843" y="158762"/>
                  <a:pt x="1576695" y="142036"/>
                  <a:pt x="1576695" y="128580"/>
                </a:cubicBezTo>
                <a:cubicBezTo>
                  <a:pt x="1576695" y="116439"/>
                  <a:pt x="1575524" y="109585"/>
                  <a:pt x="1573185" y="108018"/>
                </a:cubicBezTo>
                <a:cubicBezTo>
                  <a:pt x="1570845" y="106452"/>
                  <a:pt x="1565029" y="106835"/>
                  <a:pt x="1555737" y="109168"/>
                </a:cubicBezTo>
                <a:lnTo>
                  <a:pt x="1529122" y="115842"/>
                </a:lnTo>
                <a:cubicBezTo>
                  <a:pt x="1522664" y="116724"/>
                  <a:pt x="1516927" y="114608"/>
                  <a:pt x="1511908" y="109494"/>
                </a:cubicBezTo>
                <a:cubicBezTo>
                  <a:pt x="1498926" y="124239"/>
                  <a:pt x="1485412" y="135586"/>
                  <a:pt x="1471365" y="143535"/>
                </a:cubicBezTo>
                <a:cubicBezTo>
                  <a:pt x="1467854" y="145522"/>
                  <a:pt x="1465210" y="146732"/>
                  <a:pt x="1463433" y="147163"/>
                </a:cubicBezTo>
                <a:lnTo>
                  <a:pt x="1461861" y="146564"/>
                </a:lnTo>
                <a:lnTo>
                  <a:pt x="1461560" y="151827"/>
                </a:lnTo>
                <a:cubicBezTo>
                  <a:pt x="1461365" y="158762"/>
                  <a:pt x="1461479" y="167335"/>
                  <a:pt x="1461904" y="177546"/>
                </a:cubicBezTo>
                <a:cubicBezTo>
                  <a:pt x="1462751" y="197968"/>
                  <a:pt x="1462080" y="213433"/>
                  <a:pt x="1459889" y="223939"/>
                </a:cubicBezTo>
                <a:cubicBezTo>
                  <a:pt x="1457698" y="234445"/>
                  <a:pt x="1454754" y="242896"/>
                  <a:pt x="1451058" y="249292"/>
                </a:cubicBezTo>
                <a:cubicBezTo>
                  <a:pt x="1447362" y="255688"/>
                  <a:pt x="1443404" y="255783"/>
                  <a:pt x="1439185" y="249577"/>
                </a:cubicBezTo>
                <a:cubicBezTo>
                  <a:pt x="1434967" y="243371"/>
                  <a:pt x="1431738" y="238216"/>
                  <a:pt x="1429500" y="234112"/>
                </a:cubicBezTo>
                <a:cubicBezTo>
                  <a:pt x="1427262" y="230009"/>
                  <a:pt x="1425074" y="227791"/>
                  <a:pt x="1422938" y="227459"/>
                </a:cubicBezTo>
                <a:cubicBezTo>
                  <a:pt x="1420801" y="227126"/>
                  <a:pt x="1410183" y="228520"/>
                  <a:pt x="1391084" y="231640"/>
                </a:cubicBezTo>
                <a:cubicBezTo>
                  <a:pt x="1386634" y="250658"/>
                  <a:pt x="1381557" y="255861"/>
                  <a:pt x="1375854" y="247247"/>
                </a:cubicBezTo>
                <a:cubicBezTo>
                  <a:pt x="1370149" y="238633"/>
                  <a:pt x="1367297" y="227164"/>
                  <a:pt x="1367297" y="212839"/>
                </a:cubicBezTo>
                <a:cubicBezTo>
                  <a:pt x="1367297" y="199342"/>
                  <a:pt x="1366880" y="182572"/>
                  <a:pt x="1366046" y="162530"/>
                </a:cubicBezTo>
                <a:cubicBezTo>
                  <a:pt x="1365211" y="142487"/>
                  <a:pt x="1362234" y="127979"/>
                  <a:pt x="1357113" y="119006"/>
                </a:cubicBezTo>
                <a:cubicBezTo>
                  <a:pt x="1351992" y="110033"/>
                  <a:pt x="1352864" y="105546"/>
                  <a:pt x="1359728" y="105546"/>
                </a:cubicBezTo>
                <a:cubicBezTo>
                  <a:pt x="1364259" y="105546"/>
                  <a:pt x="1369556" y="105960"/>
                  <a:pt x="1375620" y="106787"/>
                </a:cubicBezTo>
                <a:cubicBezTo>
                  <a:pt x="1382131" y="98608"/>
                  <a:pt x="1389395" y="85958"/>
                  <a:pt x="1397412" y="68839"/>
                </a:cubicBezTo>
                <a:cubicBezTo>
                  <a:pt x="1405429" y="51720"/>
                  <a:pt x="1407949" y="38233"/>
                  <a:pt x="1404971" y="28378"/>
                </a:cubicBezTo>
                <a:cubicBezTo>
                  <a:pt x="1401993" y="18523"/>
                  <a:pt x="1409492" y="17495"/>
                  <a:pt x="1427465" y="25295"/>
                </a:cubicBezTo>
                <a:cubicBezTo>
                  <a:pt x="1442794" y="32702"/>
                  <a:pt x="1447531" y="39223"/>
                  <a:pt x="1441678" y="44859"/>
                </a:cubicBezTo>
                <a:cubicBezTo>
                  <a:pt x="1435825" y="50496"/>
                  <a:pt x="1429520" y="58380"/>
                  <a:pt x="1422765" y="68514"/>
                </a:cubicBezTo>
                <a:cubicBezTo>
                  <a:pt x="1416009" y="78647"/>
                  <a:pt x="1405659" y="91405"/>
                  <a:pt x="1391714" y="106787"/>
                </a:cubicBezTo>
                <a:cubicBezTo>
                  <a:pt x="1408128" y="104427"/>
                  <a:pt x="1419537" y="100432"/>
                  <a:pt x="1425939" y="94803"/>
                </a:cubicBezTo>
                <a:cubicBezTo>
                  <a:pt x="1432341" y="89173"/>
                  <a:pt x="1439274" y="88176"/>
                  <a:pt x="1446734" y="91812"/>
                </a:cubicBezTo>
                <a:cubicBezTo>
                  <a:pt x="1454195" y="95447"/>
                  <a:pt x="1460724" y="99232"/>
                  <a:pt x="1466319" y="103166"/>
                </a:cubicBezTo>
                <a:cubicBezTo>
                  <a:pt x="1471915" y="107099"/>
                  <a:pt x="1473179" y="111715"/>
                  <a:pt x="1470113" y="117012"/>
                </a:cubicBezTo>
                <a:cubicBezTo>
                  <a:pt x="1467048" y="122309"/>
                  <a:pt x="1464702" y="128617"/>
                  <a:pt x="1463073" y="135935"/>
                </a:cubicBezTo>
                <a:cubicBezTo>
                  <a:pt x="1462667" y="137765"/>
                  <a:pt x="1462337" y="140004"/>
                  <a:pt x="1462084" y="142653"/>
                </a:cubicBezTo>
                <a:lnTo>
                  <a:pt x="1462065" y="143005"/>
                </a:lnTo>
                <a:lnTo>
                  <a:pt x="1463189" y="140418"/>
                </a:lnTo>
                <a:cubicBezTo>
                  <a:pt x="1464884" y="137738"/>
                  <a:pt x="1467446" y="134280"/>
                  <a:pt x="1470877" y="130045"/>
                </a:cubicBezTo>
                <a:cubicBezTo>
                  <a:pt x="1484598" y="113102"/>
                  <a:pt x="1497152" y="93734"/>
                  <a:pt x="1508540" y="71942"/>
                </a:cubicBezTo>
                <a:cubicBezTo>
                  <a:pt x="1519928" y="50150"/>
                  <a:pt x="1524133" y="34126"/>
                  <a:pt x="1521156" y="23871"/>
                </a:cubicBezTo>
                <a:cubicBezTo>
                  <a:pt x="1518922" y="16180"/>
                  <a:pt x="1520485" y="12252"/>
                  <a:pt x="1525844" y="12088"/>
                </a:cubicBezTo>
                <a:close/>
                <a:moveTo>
                  <a:pt x="735168" y="9841"/>
                </a:moveTo>
                <a:cubicBezTo>
                  <a:pt x="742067" y="10743"/>
                  <a:pt x="749114" y="13178"/>
                  <a:pt x="756310" y="17146"/>
                </a:cubicBezTo>
                <a:cubicBezTo>
                  <a:pt x="763506" y="21114"/>
                  <a:pt x="766019" y="25760"/>
                  <a:pt x="763848" y="31084"/>
                </a:cubicBezTo>
                <a:cubicBezTo>
                  <a:pt x="761678" y="36408"/>
                  <a:pt x="760189" y="43523"/>
                  <a:pt x="759382" y="52429"/>
                </a:cubicBezTo>
                <a:cubicBezTo>
                  <a:pt x="758575" y="61334"/>
                  <a:pt x="758172" y="73499"/>
                  <a:pt x="758172" y="88922"/>
                </a:cubicBezTo>
                <a:cubicBezTo>
                  <a:pt x="762444" y="87322"/>
                  <a:pt x="767664" y="85856"/>
                  <a:pt x="773829" y="84527"/>
                </a:cubicBezTo>
                <a:cubicBezTo>
                  <a:pt x="779994" y="83198"/>
                  <a:pt x="784671" y="85171"/>
                  <a:pt x="787859" y="90448"/>
                </a:cubicBezTo>
                <a:cubicBezTo>
                  <a:pt x="791046" y="95725"/>
                  <a:pt x="789029" y="100178"/>
                  <a:pt x="781805" y="103806"/>
                </a:cubicBezTo>
                <a:cubicBezTo>
                  <a:pt x="774582" y="107435"/>
                  <a:pt x="766704" y="110674"/>
                  <a:pt x="758172" y="113522"/>
                </a:cubicBezTo>
                <a:lnTo>
                  <a:pt x="758172" y="137431"/>
                </a:lnTo>
                <a:cubicBezTo>
                  <a:pt x="767518" y="127216"/>
                  <a:pt x="774962" y="122987"/>
                  <a:pt x="780503" y="124744"/>
                </a:cubicBezTo>
                <a:cubicBezTo>
                  <a:pt x="786044" y="126501"/>
                  <a:pt x="786261" y="130404"/>
                  <a:pt x="781155" y="136454"/>
                </a:cubicBezTo>
                <a:cubicBezTo>
                  <a:pt x="776047" y="142504"/>
                  <a:pt x="768386" y="149463"/>
                  <a:pt x="758172" y="157331"/>
                </a:cubicBezTo>
                <a:cubicBezTo>
                  <a:pt x="758172" y="188069"/>
                  <a:pt x="758375" y="214840"/>
                  <a:pt x="758782" y="237643"/>
                </a:cubicBezTo>
                <a:cubicBezTo>
                  <a:pt x="759189" y="260446"/>
                  <a:pt x="755496" y="275432"/>
                  <a:pt x="747703" y="282601"/>
                </a:cubicBezTo>
                <a:cubicBezTo>
                  <a:pt x="739910" y="289770"/>
                  <a:pt x="734447" y="289258"/>
                  <a:pt x="731313" y="281065"/>
                </a:cubicBezTo>
                <a:cubicBezTo>
                  <a:pt x="728179" y="272871"/>
                  <a:pt x="721845" y="263484"/>
                  <a:pt x="712308" y="252903"/>
                </a:cubicBezTo>
                <a:cubicBezTo>
                  <a:pt x="702771" y="242323"/>
                  <a:pt x="702799" y="238308"/>
                  <a:pt x="712390" y="240858"/>
                </a:cubicBezTo>
                <a:cubicBezTo>
                  <a:pt x="721980" y="243408"/>
                  <a:pt x="728162" y="244754"/>
                  <a:pt x="730936" y="244897"/>
                </a:cubicBezTo>
                <a:cubicBezTo>
                  <a:pt x="733710" y="245039"/>
                  <a:pt x="735297" y="236968"/>
                  <a:pt x="735698" y="220683"/>
                </a:cubicBezTo>
                <a:cubicBezTo>
                  <a:pt x="736098" y="204398"/>
                  <a:pt x="736298" y="189466"/>
                  <a:pt x="736298" y="175888"/>
                </a:cubicBezTo>
                <a:cubicBezTo>
                  <a:pt x="716140" y="196358"/>
                  <a:pt x="703606" y="209563"/>
                  <a:pt x="698696" y="215505"/>
                </a:cubicBezTo>
                <a:cubicBezTo>
                  <a:pt x="693785" y="221446"/>
                  <a:pt x="685419" y="220320"/>
                  <a:pt x="673597" y="212127"/>
                </a:cubicBezTo>
                <a:cubicBezTo>
                  <a:pt x="661775" y="203934"/>
                  <a:pt x="660025" y="199264"/>
                  <a:pt x="668347" y="198118"/>
                </a:cubicBezTo>
                <a:cubicBezTo>
                  <a:pt x="676669" y="196971"/>
                  <a:pt x="686436" y="192244"/>
                  <a:pt x="697648" y="183935"/>
                </a:cubicBezTo>
                <a:cubicBezTo>
                  <a:pt x="708860" y="175627"/>
                  <a:pt x="721743" y="165002"/>
                  <a:pt x="736298" y="152061"/>
                </a:cubicBezTo>
                <a:lnTo>
                  <a:pt x="736298" y="118447"/>
                </a:lnTo>
                <a:cubicBezTo>
                  <a:pt x="729787" y="120834"/>
                  <a:pt x="722784" y="122706"/>
                  <a:pt x="715289" y="124063"/>
                </a:cubicBezTo>
                <a:cubicBezTo>
                  <a:pt x="707795" y="125419"/>
                  <a:pt x="699421" y="124239"/>
                  <a:pt x="690170" y="120522"/>
                </a:cubicBezTo>
                <a:cubicBezTo>
                  <a:pt x="680918" y="116805"/>
                  <a:pt x="680650" y="113444"/>
                  <a:pt x="689367" y="110440"/>
                </a:cubicBezTo>
                <a:cubicBezTo>
                  <a:pt x="698082" y="107435"/>
                  <a:pt x="713726" y="102704"/>
                  <a:pt x="736298" y="96247"/>
                </a:cubicBezTo>
                <a:cubicBezTo>
                  <a:pt x="736298" y="80430"/>
                  <a:pt x="736094" y="65472"/>
                  <a:pt x="735687" y="51371"/>
                </a:cubicBezTo>
                <a:cubicBezTo>
                  <a:pt x="735280" y="37270"/>
                  <a:pt x="733368" y="26598"/>
                  <a:pt x="729949" y="19354"/>
                </a:cubicBezTo>
                <a:cubicBezTo>
                  <a:pt x="726531" y="12110"/>
                  <a:pt x="728271" y="8939"/>
                  <a:pt x="735168" y="9841"/>
                </a:cubicBezTo>
                <a:close/>
                <a:moveTo>
                  <a:pt x="404953" y="9138"/>
                </a:moveTo>
                <a:cubicBezTo>
                  <a:pt x="406679" y="9005"/>
                  <a:pt x="408905" y="9273"/>
                  <a:pt x="411632" y="9943"/>
                </a:cubicBezTo>
                <a:cubicBezTo>
                  <a:pt x="422538" y="12622"/>
                  <a:pt x="430863" y="16000"/>
                  <a:pt x="436608" y="20076"/>
                </a:cubicBezTo>
                <a:cubicBezTo>
                  <a:pt x="442353" y="24152"/>
                  <a:pt x="443096" y="29426"/>
                  <a:pt x="438837" y="35896"/>
                </a:cubicBezTo>
                <a:cubicBezTo>
                  <a:pt x="435641" y="40749"/>
                  <a:pt x="433645" y="52389"/>
                  <a:pt x="432847" y="70817"/>
                </a:cubicBezTo>
                <a:lnTo>
                  <a:pt x="432463" y="90674"/>
                </a:lnTo>
                <a:lnTo>
                  <a:pt x="446500" y="85761"/>
                </a:lnTo>
                <a:cubicBezTo>
                  <a:pt x="451229" y="84921"/>
                  <a:pt x="455216" y="85158"/>
                  <a:pt x="458462" y="86470"/>
                </a:cubicBezTo>
                <a:cubicBezTo>
                  <a:pt x="464953" y="89095"/>
                  <a:pt x="467113" y="92659"/>
                  <a:pt x="464943" y="97163"/>
                </a:cubicBezTo>
                <a:cubicBezTo>
                  <a:pt x="462772" y="101667"/>
                  <a:pt x="451886" y="106374"/>
                  <a:pt x="432284" y="111284"/>
                </a:cubicBezTo>
                <a:lnTo>
                  <a:pt x="431166" y="146384"/>
                </a:lnTo>
                <a:cubicBezTo>
                  <a:pt x="451594" y="137010"/>
                  <a:pt x="459683" y="135810"/>
                  <a:pt x="455430" y="142782"/>
                </a:cubicBezTo>
                <a:cubicBezTo>
                  <a:pt x="451177" y="149755"/>
                  <a:pt x="443089" y="156815"/>
                  <a:pt x="431166" y="163964"/>
                </a:cubicBezTo>
                <a:cubicBezTo>
                  <a:pt x="431166" y="199505"/>
                  <a:pt x="431376" y="223979"/>
                  <a:pt x="431796" y="237388"/>
                </a:cubicBezTo>
                <a:cubicBezTo>
                  <a:pt x="432216" y="250798"/>
                  <a:pt x="428164" y="262626"/>
                  <a:pt x="419638" y="272875"/>
                </a:cubicBezTo>
                <a:cubicBezTo>
                  <a:pt x="411113" y="283123"/>
                  <a:pt x="405219" y="284351"/>
                  <a:pt x="401957" y="276558"/>
                </a:cubicBezTo>
                <a:cubicBezTo>
                  <a:pt x="398694" y="268764"/>
                  <a:pt x="392508" y="259801"/>
                  <a:pt x="383399" y="249668"/>
                </a:cubicBezTo>
                <a:cubicBezTo>
                  <a:pt x="374291" y="239535"/>
                  <a:pt x="375464" y="235961"/>
                  <a:pt x="386920" y="238945"/>
                </a:cubicBezTo>
                <a:cubicBezTo>
                  <a:pt x="398375" y="241929"/>
                  <a:pt x="404761" y="242882"/>
                  <a:pt x="406077" y="241804"/>
                </a:cubicBezTo>
                <a:cubicBezTo>
                  <a:pt x="407392" y="240725"/>
                  <a:pt x="408261" y="234140"/>
                  <a:pt x="408682" y="222046"/>
                </a:cubicBezTo>
                <a:cubicBezTo>
                  <a:pt x="409102" y="209953"/>
                  <a:pt x="409312" y="194146"/>
                  <a:pt x="409312" y="174626"/>
                </a:cubicBezTo>
                <a:cubicBezTo>
                  <a:pt x="384773" y="191854"/>
                  <a:pt x="370214" y="203181"/>
                  <a:pt x="365636" y="208607"/>
                </a:cubicBezTo>
                <a:cubicBezTo>
                  <a:pt x="361058" y="214033"/>
                  <a:pt x="353573" y="211581"/>
                  <a:pt x="343182" y="201251"/>
                </a:cubicBezTo>
                <a:cubicBezTo>
                  <a:pt x="332791" y="190921"/>
                  <a:pt x="332286" y="184966"/>
                  <a:pt x="341667" y="183386"/>
                </a:cubicBezTo>
                <a:cubicBezTo>
                  <a:pt x="351047" y="181806"/>
                  <a:pt x="361088" y="178753"/>
                  <a:pt x="371791" y="174230"/>
                </a:cubicBezTo>
                <a:cubicBezTo>
                  <a:pt x="382494" y="169706"/>
                  <a:pt x="395001" y="163069"/>
                  <a:pt x="409312" y="154319"/>
                </a:cubicBezTo>
                <a:lnTo>
                  <a:pt x="409312" y="117165"/>
                </a:lnTo>
                <a:cubicBezTo>
                  <a:pt x="400698" y="120488"/>
                  <a:pt x="392298" y="123235"/>
                  <a:pt x="384111" y="125405"/>
                </a:cubicBezTo>
                <a:cubicBezTo>
                  <a:pt x="375925" y="127576"/>
                  <a:pt x="367864" y="125968"/>
                  <a:pt x="359929" y="120583"/>
                </a:cubicBezTo>
                <a:cubicBezTo>
                  <a:pt x="351993" y="115198"/>
                  <a:pt x="353559" y="111166"/>
                  <a:pt x="364629" y="108486"/>
                </a:cubicBezTo>
                <a:cubicBezTo>
                  <a:pt x="375698" y="105807"/>
                  <a:pt x="390606" y="101734"/>
                  <a:pt x="409353" y="96268"/>
                </a:cubicBezTo>
                <a:cubicBezTo>
                  <a:pt x="410180" y="56373"/>
                  <a:pt x="408040" y="31342"/>
                  <a:pt x="402933" y="21175"/>
                </a:cubicBezTo>
                <a:cubicBezTo>
                  <a:pt x="399103" y="13550"/>
                  <a:pt x="399776" y="9537"/>
                  <a:pt x="404953" y="9138"/>
                </a:cubicBezTo>
                <a:close/>
                <a:moveTo>
                  <a:pt x="6109126" y="8211"/>
                </a:moveTo>
                <a:cubicBezTo>
                  <a:pt x="6110777" y="8223"/>
                  <a:pt x="6112775" y="8627"/>
                  <a:pt x="6115118" y="9424"/>
                </a:cubicBezTo>
                <a:cubicBezTo>
                  <a:pt x="6124491" y="12612"/>
                  <a:pt x="6131753" y="16702"/>
                  <a:pt x="6136901" y="21694"/>
                </a:cubicBezTo>
                <a:cubicBezTo>
                  <a:pt x="6142049" y="26686"/>
                  <a:pt x="6143201" y="31043"/>
                  <a:pt x="6140359" y="34767"/>
                </a:cubicBezTo>
                <a:cubicBezTo>
                  <a:pt x="6137517" y="38491"/>
                  <a:pt x="6135106" y="41655"/>
                  <a:pt x="6133126" y="44259"/>
                </a:cubicBezTo>
                <a:cubicBezTo>
                  <a:pt x="6142214" y="52941"/>
                  <a:pt x="6152673" y="62562"/>
                  <a:pt x="6164502" y="73122"/>
                </a:cubicBezTo>
                <a:cubicBezTo>
                  <a:pt x="6176330" y="83683"/>
                  <a:pt x="6187905" y="94202"/>
                  <a:pt x="6199225" y="104681"/>
                </a:cubicBezTo>
                <a:cubicBezTo>
                  <a:pt x="6210545" y="115160"/>
                  <a:pt x="6222682" y="124161"/>
                  <a:pt x="6235637" y="131683"/>
                </a:cubicBezTo>
                <a:cubicBezTo>
                  <a:pt x="6248591" y="139205"/>
                  <a:pt x="6262835" y="146116"/>
                  <a:pt x="6278367" y="152417"/>
                </a:cubicBezTo>
                <a:cubicBezTo>
                  <a:pt x="6293899" y="158718"/>
                  <a:pt x="6292285" y="162716"/>
                  <a:pt x="6273524" y="164412"/>
                </a:cubicBezTo>
                <a:cubicBezTo>
                  <a:pt x="6254763" y="166107"/>
                  <a:pt x="6238831" y="166511"/>
                  <a:pt x="6225727" y="165622"/>
                </a:cubicBezTo>
                <a:cubicBezTo>
                  <a:pt x="6212624" y="164734"/>
                  <a:pt x="6203155" y="159572"/>
                  <a:pt x="6197323" y="150138"/>
                </a:cubicBezTo>
                <a:cubicBezTo>
                  <a:pt x="6191489" y="140703"/>
                  <a:pt x="6181489" y="127396"/>
                  <a:pt x="6167320" y="110216"/>
                </a:cubicBezTo>
                <a:cubicBezTo>
                  <a:pt x="6153151" y="93036"/>
                  <a:pt x="6139338" y="74923"/>
                  <a:pt x="6125882" y="55878"/>
                </a:cubicBezTo>
                <a:cubicBezTo>
                  <a:pt x="6117390" y="72780"/>
                  <a:pt x="6107817" y="89322"/>
                  <a:pt x="6097161" y="105505"/>
                </a:cubicBezTo>
                <a:cubicBezTo>
                  <a:pt x="6086506" y="121689"/>
                  <a:pt x="6072503" y="137807"/>
                  <a:pt x="6055154" y="153862"/>
                </a:cubicBezTo>
                <a:cubicBezTo>
                  <a:pt x="6037803" y="169916"/>
                  <a:pt x="6019623" y="181219"/>
                  <a:pt x="6000613" y="187771"/>
                </a:cubicBezTo>
                <a:cubicBezTo>
                  <a:pt x="5981601" y="194323"/>
                  <a:pt x="5980092" y="191376"/>
                  <a:pt x="5996085" y="178930"/>
                </a:cubicBezTo>
                <a:cubicBezTo>
                  <a:pt x="6012078" y="166484"/>
                  <a:pt x="6029160" y="149914"/>
                  <a:pt x="6047331" y="129221"/>
                </a:cubicBezTo>
                <a:cubicBezTo>
                  <a:pt x="6065501" y="108527"/>
                  <a:pt x="6079849" y="87277"/>
                  <a:pt x="6090375" y="65472"/>
                </a:cubicBezTo>
                <a:cubicBezTo>
                  <a:pt x="6100901" y="43666"/>
                  <a:pt x="6105314" y="28076"/>
                  <a:pt x="6103612" y="18703"/>
                </a:cubicBezTo>
                <a:cubicBezTo>
                  <a:pt x="6102335" y="11673"/>
                  <a:pt x="6104173" y="8175"/>
                  <a:pt x="6109126" y="8211"/>
                </a:cubicBezTo>
                <a:close/>
                <a:moveTo>
                  <a:pt x="4467475" y="7929"/>
                </a:moveTo>
                <a:cubicBezTo>
                  <a:pt x="4479073" y="9265"/>
                  <a:pt x="4488677" y="12073"/>
                  <a:pt x="4496287" y="16353"/>
                </a:cubicBezTo>
                <a:cubicBezTo>
                  <a:pt x="4503897" y="20632"/>
                  <a:pt x="4507702" y="27398"/>
                  <a:pt x="4507702" y="36649"/>
                </a:cubicBezTo>
                <a:cubicBezTo>
                  <a:pt x="4507702" y="46918"/>
                  <a:pt x="4504432" y="51588"/>
                  <a:pt x="4497894" y="50659"/>
                </a:cubicBezTo>
                <a:cubicBezTo>
                  <a:pt x="4491356" y="49729"/>
                  <a:pt x="4483434" y="45541"/>
                  <a:pt x="4474128" y="38094"/>
                </a:cubicBezTo>
                <a:cubicBezTo>
                  <a:pt x="4466342" y="31176"/>
                  <a:pt x="4460387" y="24085"/>
                  <a:pt x="4456263" y="16821"/>
                </a:cubicBezTo>
                <a:cubicBezTo>
                  <a:pt x="4452139" y="9556"/>
                  <a:pt x="4455876" y="6592"/>
                  <a:pt x="4467475" y="7929"/>
                </a:cubicBezTo>
                <a:close/>
                <a:moveTo>
                  <a:pt x="7482561" y="7269"/>
                </a:moveTo>
                <a:cubicBezTo>
                  <a:pt x="7483853" y="7212"/>
                  <a:pt x="7485431" y="7466"/>
                  <a:pt x="7487297" y="8030"/>
                </a:cubicBezTo>
                <a:cubicBezTo>
                  <a:pt x="7494757" y="10289"/>
                  <a:pt x="7502018" y="13738"/>
                  <a:pt x="7509079" y="18377"/>
                </a:cubicBezTo>
                <a:cubicBezTo>
                  <a:pt x="7516139" y="23016"/>
                  <a:pt x="7517197" y="27635"/>
                  <a:pt x="7512253" y="32234"/>
                </a:cubicBezTo>
                <a:cubicBezTo>
                  <a:pt x="7507308" y="36832"/>
                  <a:pt x="7500851" y="47308"/>
                  <a:pt x="7492881" y="63661"/>
                </a:cubicBezTo>
                <a:cubicBezTo>
                  <a:pt x="7484913" y="80013"/>
                  <a:pt x="7477238" y="92266"/>
                  <a:pt x="7469859" y="100419"/>
                </a:cubicBezTo>
                <a:cubicBezTo>
                  <a:pt x="7473467" y="100486"/>
                  <a:pt x="7484417" y="98028"/>
                  <a:pt x="7502709" y="93043"/>
                </a:cubicBezTo>
                <a:cubicBezTo>
                  <a:pt x="7521002" y="88057"/>
                  <a:pt x="7533607" y="83143"/>
                  <a:pt x="7540526" y="78301"/>
                </a:cubicBezTo>
                <a:cubicBezTo>
                  <a:pt x="7547444" y="73458"/>
                  <a:pt x="7554583" y="72627"/>
                  <a:pt x="7561941" y="75808"/>
                </a:cubicBezTo>
                <a:cubicBezTo>
                  <a:pt x="7569301" y="78989"/>
                  <a:pt x="7577073" y="83927"/>
                  <a:pt x="7585260" y="90621"/>
                </a:cubicBezTo>
                <a:cubicBezTo>
                  <a:pt x="7593447" y="97316"/>
                  <a:pt x="7591734" y="103098"/>
                  <a:pt x="7580123" y="107968"/>
                </a:cubicBezTo>
                <a:cubicBezTo>
                  <a:pt x="7568511" y="112837"/>
                  <a:pt x="7557635" y="119416"/>
                  <a:pt x="7547495" y="127705"/>
                </a:cubicBezTo>
                <a:cubicBezTo>
                  <a:pt x="7537355" y="135993"/>
                  <a:pt x="7533987" y="134338"/>
                  <a:pt x="7537393" y="122740"/>
                </a:cubicBezTo>
                <a:cubicBezTo>
                  <a:pt x="7540797" y="111142"/>
                  <a:pt x="7542499" y="103722"/>
                  <a:pt x="7542499" y="100480"/>
                </a:cubicBezTo>
                <a:cubicBezTo>
                  <a:pt x="7542499" y="98838"/>
                  <a:pt x="7538857" y="99272"/>
                  <a:pt x="7531573" y="101782"/>
                </a:cubicBezTo>
                <a:cubicBezTo>
                  <a:pt x="7524289" y="104291"/>
                  <a:pt x="7517337" y="106170"/>
                  <a:pt x="7510717" y="107418"/>
                </a:cubicBezTo>
                <a:cubicBezTo>
                  <a:pt x="7520090" y="112586"/>
                  <a:pt x="7524129" y="117528"/>
                  <a:pt x="7522833" y="122241"/>
                </a:cubicBezTo>
                <a:cubicBezTo>
                  <a:pt x="7521539" y="126955"/>
                  <a:pt x="7521101" y="141294"/>
                  <a:pt x="7521521" y="165256"/>
                </a:cubicBezTo>
                <a:cubicBezTo>
                  <a:pt x="7521941" y="189219"/>
                  <a:pt x="7522587" y="207891"/>
                  <a:pt x="7523455" y="221273"/>
                </a:cubicBezTo>
                <a:cubicBezTo>
                  <a:pt x="7524323" y="234655"/>
                  <a:pt x="7523855" y="245622"/>
                  <a:pt x="7522051" y="254175"/>
                </a:cubicBezTo>
                <a:cubicBezTo>
                  <a:pt x="7520247" y="262728"/>
                  <a:pt x="7515760" y="270545"/>
                  <a:pt x="7508590" y="277626"/>
                </a:cubicBezTo>
                <a:cubicBezTo>
                  <a:pt x="7501421" y="284707"/>
                  <a:pt x="7496039" y="284225"/>
                  <a:pt x="7492445" y="276181"/>
                </a:cubicBezTo>
                <a:cubicBezTo>
                  <a:pt x="7488850" y="268137"/>
                  <a:pt x="7481823" y="260025"/>
                  <a:pt x="7471365" y="251845"/>
                </a:cubicBezTo>
                <a:cubicBezTo>
                  <a:pt x="7460906" y="243666"/>
                  <a:pt x="7460021" y="240434"/>
                  <a:pt x="7468709" y="242150"/>
                </a:cubicBezTo>
                <a:cubicBezTo>
                  <a:pt x="7477397" y="243866"/>
                  <a:pt x="7484570" y="244724"/>
                  <a:pt x="7490227" y="244724"/>
                </a:cubicBezTo>
                <a:cubicBezTo>
                  <a:pt x="7493686" y="244724"/>
                  <a:pt x="7495812" y="238504"/>
                  <a:pt x="7496605" y="226065"/>
                </a:cubicBezTo>
                <a:cubicBezTo>
                  <a:pt x="7497399" y="213626"/>
                  <a:pt x="7497796" y="193475"/>
                  <a:pt x="7497796" y="165612"/>
                </a:cubicBezTo>
                <a:cubicBezTo>
                  <a:pt x="7497796" y="138252"/>
                  <a:pt x="7495843" y="120827"/>
                  <a:pt x="7491936" y="113339"/>
                </a:cubicBezTo>
                <a:cubicBezTo>
                  <a:pt x="7489589" y="114140"/>
                  <a:pt x="7485149" y="115191"/>
                  <a:pt x="7478618" y="116493"/>
                </a:cubicBezTo>
                <a:cubicBezTo>
                  <a:pt x="7472087" y="117795"/>
                  <a:pt x="7467288" y="116744"/>
                  <a:pt x="7464223" y="113339"/>
                </a:cubicBezTo>
                <a:cubicBezTo>
                  <a:pt x="7457874" y="123676"/>
                  <a:pt x="7448690" y="132219"/>
                  <a:pt x="7436672" y="138967"/>
                </a:cubicBezTo>
                <a:cubicBezTo>
                  <a:pt x="7424653" y="145716"/>
                  <a:pt x="7423351" y="142772"/>
                  <a:pt x="7432765" y="130136"/>
                </a:cubicBezTo>
                <a:cubicBezTo>
                  <a:pt x="7442179" y="117500"/>
                  <a:pt x="7452607" y="97268"/>
                  <a:pt x="7464049" y="69439"/>
                </a:cubicBezTo>
                <a:cubicBezTo>
                  <a:pt x="7475491" y="41611"/>
                  <a:pt x="7480361" y="23854"/>
                  <a:pt x="7478659" y="16169"/>
                </a:cubicBezTo>
                <a:cubicBezTo>
                  <a:pt x="7477382" y="10406"/>
                  <a:pt x="7478683" y="7439"/>
                  <a:pt x="7482561" y="7269"/>
                </a:cubicBezTo>
                <a:close/>
                <a:moveTo>
                  <a:pt x="5499461" y="6006"/>
                </a:moveTo>
                <a:cubicBezTo>
                  <a:pt x="5505443" y="6915"/>
                  <a:pt x="5512704" y="9377"/>
                  <a:pt x="5521244" y="13392"/>
                </a:cubicBezTo>
                <a:cubicBezTo>
                  <a:pt x="5529783" y="17407"/>
                  <a:pt x="5532475" y="21768"/>
                  <a:pt x="5529322" y="26475"/>
                </a:cubicBezTo>
                <a:cubicBezTo>
                  <a:pt x="5526168" y="31183"/>
                  <a:pt x="5521783" y="39227"/>
                  <a:pt x="5516167" y="50608"/>
                </a:cubicBezTo>
                <a:cubicBezTo>
                  <a:pt x="5525268" y="49088"/>
                  <a:pt x="5533656" y="47006"/>
                  <a:pt x="5541327" y="44361"/>
                </a:cubicBezTo>
                <a:cubicBezTo>
                  <a:pt x="5548998" y="41716"/>
                  <a:pt x="5555661" y="43215"/>
                  <a:pt x="5561318" y="48858"/>
                </a:cubicBezTo>
                <a:cubicBezTo>
                  <a:pt x="5566975" y="54501"/>
                  <a:pt x="5567212" y="58547"/>
                  <a:pt x="5562030" y="60995"/>
                </a:cubicBezTo>
                <a:cubicBezTo>
                  <a:pt x="5556848" y="63444"/>
                  <a:pt x="5549869" y="65550"/>
                  <a:pt x="5541092" y="67313"/>
                </a:cubicBezTo>
                <a:lnTo>
                  <a:pt x="5511344" y="73234"/>
                </a:lnTo>
                <a:cubicBezTo>
                  <a:pt x="5508292" y="81645"/>
                  <a:pt x="5505647" y="87722"/>
                  <a:pt x="5503409" y="91466"/>
                </a:cubicBezTo>
                <a:cubicBezTo>
                  <a:pt x="5514667" y="89187"/>
                  <a:pt x="5522220" y="86491"/>
                  <a:pt x="5526066" y="83377"/>
                </a:cubicBezTo>
                <a:cubicBezTo>
                  <a:pt x="5529912" y="80264"/>
                  <a:pt x="5535829" y="80319"/>
                  <a:pt x="5543819" y="83540"/>
                </a:cubicBezTo>
                <a:cubicBezTo>
                  <a:pt x="5551809" y="86762"/>
                  <a:pt x="5558347" y="91089"/>
                  <a:pt x="5563434" y="96522"/>
                </a:cubicBezTo>
                <a:cubicBezTo>
                  <a:pt x="5568521" y="101955"/>
                  <a:pt x="5569128" y="107011"/>
                  <a:pt x="5565255" y="111691"/>
                </a:cubicBezTo>
                <a:cubicBezTo>
                  <a:pt x="5561382" y="116371"/>
                  <a:pt x="5559032" y="125697"/>
                  <a:pt x="5558205" y="139669"/>
                </a:cubicBezTo>
                <a:cubicBezTo>
                  <a:pt x="5557377" y="153641"/>
                  <a:pt x="5556557" y="173751"/>
                  <a:pt x="5555743" y="200000"/>
                </a:cubicBezTo>
                <a:cubicBezTo>
                  <a:pt x="5568724" y="197517"/>
                  <a:pt x="5579464" y="195622"/>
                  <a:pt x="5587963" y="194313"/>
                </a:cubicBezTo>
                <a:cubicBezTo>
                  <a:pt x="5596462" y="193004"/>
                  <a:pt x="5604282" y="196466"/>
                  <a:pt x="5611424" y="204700"/>
                </a:cubicBezTo>
                <a:cubicBezTo>
                  <a:pt x="5618566" y="212934"/>
                  <a:pt x="5618345" y="217641"/>
                  <a:pt x="5610763" y="218821"/>
                </a:cubicBezTo>
                <a:cubicBezTo>
                  <a:pt x="5603179" y="220001"/>
                  <a:pt x="5593203" y="220378"/>
                  <a:pt x="5580831" y="219951"/>
                </a:cubicBezTo>
                <a:cubicBezTo>
                  <a:pt x="5568460" y="219523"/>
                  <a:pt x="5552195" y="220364"/>
                  <a:pt x="5532038" y="222474"/>
                </a:cubicBezTo>
                <a:cubicBezTo>
                  <a:pt x="5511880" y="224583"/>
                  <a:pt x="5493058" y="226913"/>
                  <a:pt x="5475573" y="229463"/>
                </a:cubicBezTo>
                <a:lnTo>
                  <a:pt x="5474233" y="229694"/>
                </a:lnTo>
                <a:lnTo>
                  <a:pt x="5474587" y="229809"/>
                </a:lnTo>
                <a:cubicBezTo>
                  <a:pt x="5482013" y="233512"/>
                  <a:pt x="5487971" y="237602"/>
                  <a:pt x="5492462" y="242079"/>
                </a:cubicBezTo>
                <a:cubicBezTo>
                  <a:pt x="5497196" y="247003"/>
                  <a:pt x="5496565" y="251530"/>
                  <a:pt x="5490569" y="255661"/>
                </a:cubicBezTo>
                <a:cubicBezTo>
                  <a:pt x="5484573" y="259791"/>
                  <a:pt x="5476184" y="266384"/>
                  <a:pt x="5465399" y="275438"/>
                </a:cubicBezTo>
                <a:cubicBezTo>
                  <a:pt x="5454615" y="284493"/>
                  <a:pt x="5441630" y="291659"/>
                  <a:pt x="5426444" y="296936"/>
                </a:cubicBezTo>
                <a:cubicBezTo>
                  <a:pt x="5411258" y="302213"/>
                  <a:pt x="5408687" y="300327"/>
                  <a:pt x="5418732" y="291279"/>
                </a:cubicBezTo>
                <a:cubicBezTo>
                  <a:pt x="5428777" y="282231"/>
                  <a:pt x="5437730" y="272949"/>
                  <a:pt x="5445591" y="263433"/>
                </a:cubicBezTo>
                <a:cubicBezTo>
                  <a:pt x="5453452" y="253917"/>
                  <a:pt x="5458393" y="245009"/>
                  <a:pt x="5460414" y="236707"/>
                </a:cubicBezTo>
                <a:lnTo>
                  <a:pt x="5462387" y="231730"/>
                </a:lnTo>
                <a:lnTo>
                  <a:pt x="5438296" y="235873"/>
                </a:lnTo>
                <a:cubicBezTo>
                  <a:pt x="5430931" y="237595"/>
                  <a:pt x="5422890" y="234818"/>
                  <a:pt x="5414175" y="227540"/>
                </a:cubicBezTo>
                <a:cubicBezTo>
                  <a:pt x="5405459" y="220263"/>
                  <a:pt x="5407938" y="216624"/>
                  <a:pt x="5421611" y="216624"/>
                </a:cubicBezTo>
                <a:cubicBezTo>
                  <a:pt x="5432572" y="216624"/>
                  <a:pt x="5443648" y="215925"/>
                  <a:pt x="5454839" y="214528"/>
                </a:cubicBezTo>
                <a:cubicBezTo>
                  <a:pt x="5455612" y="200637"/>
                  <a:pt x="5455999" y="180927"/>
                  <a:pt x="5455999" y="155398"/>
                </a:cubicBezTo>
                <a:cubicBezTo>
                  <a:pt x="5455999" y="130777"/>
                  <a:pt x="5453873" y="114608"/>
                  <a:pt x="5449620" y="106889"/>
                </a:cubicBezTo>
                <a:cubicBezTo>
                  <a:pt x="5445367" y="99171"/>
                  <a:pt x="5446846" y="95976"/>
                  <a:pt x="5454056" y="97305"/>
                </a:cubicBezTo>
                <a:cubicBezTo>
                  <a:pt x="5461265" y="98635"/>
                  <a:pt x="5465552" y="99272"/>
                  <a:pt x="5466916" y="99218"/>
                </a:cubicBezTo>
                <a:cubicBezTo>
                  <a:pt x="5468279" y="99164"/>
                  <a:pt x="5473769" y="98499"/>
                  <a:pt x="5483387" y="97224"/>
                </a:cubicBezTo>
                <a:cubicBezTo>
                  <a:pt x="5484743" y="93209"/>
                  <a:pt x="5486683" y="86236"/>
                  <a:pt x="5489206" y="76307"/>
                </a:cubicBezTo>
                <a:cubicBezTo>
                  <a:pt x="5481311" y="78002"/>
                  <a:pt x="5475190" y="79277"/>
                  <a:pt x="5470843" y="80132"/>
                </a:cubicBezTo>
                <a:cubicBezTo>
                  <a:pt x="5466495" y="80987"/>
                  <a:pt x="5460380" y="78664"/>
                  <a:pt x="5452499" y="73163"/>
                </a:cubicBezTo>
                <a:cubicBezTo>
                  <a:pt x="5444617" y="67662"/>
                  <a:pt x="5445357" y="63806"/>
                  <a:pt x="5454717" y="61595"/>
                </a:cubicBezTo>
                <a:cubicBezTo>
                  <a:pt x="5464077" y="59384"/>
                  <a:pt x="5476591" y="57207"/>
                  <a:pt x="5492258" y="55064"/>
                </a:cubicBezTo>
                <a:cubicBezTo>
                  <a:pt x="5493628" y="50248"/>
                  <a:pt x="5494737" y="43354"/>
                  <a:pt x="5495585" y="34380"/>
                </a:cubicBezTo>
                <a:cubicBezTo>
                  <a:pt x="5496433" y="25407"/>
                  <a:pt x="5495795" y="18208"/>
                  <a:pt x="5493673" y="12782"/>
                </a:cubicBezTo>
                <a:cubicBezTo>
                  <a:pt x="5491549" y="7355"/>
                  <a:pt x="5493479" y="5097"/>
                  <a:pt x="5499461" y="6006"/>
                </a:cubicBezTo>
                <a:close/>
                <a:moveTo>
                  <a:pt x="4077706" y="4714"/>
                </a:moveTo>
                <a:cubicBezTo>
                  <a:pt x="4084902" y="5602"/>
                  <a:pt x="4092377" y="7562"/>
                  <a:pt x="4100129" y="10594"/>
                </a:cubicBezTo>
                <a:cubicBezTo>
                  <a:pt x="4107882" y="13626"/>
                  <a:pt x="4110886" y="17217"/>
                  <a:pt x="4109143" y="21368"/>
                </a:cubicBezTo>
                <a:cubicBezTo>
                  <a:pt x="4107400" y="25519"/>
                  <a:pt x="4106122" y="33682"/>
                  <a:pt x="4105308" y="45857"/>
                </a:cubicBezTo>
                <a:cubicBezTo>
                  <a:pt x="4104494" y="58031"/>
                  <a:pt x="4104087" y="73662"/>
                  <a:pt x="4104087" y="92748"/>
                </a:cubicBezTo>
                <a:cubicBezTo>
                  <a:pt x="4105782" y="92856"/>
                  <a:pt x="4110361" y="91818"/>
                  <a:pt x="4117821" y="89634"/>
                </a:cubicBezTo>
                <a:cubicBezTo>
                  <a:pt x="4125282" y="87450"/>
                  <a:pt x="4132095" y="88610"/>
                  <a:pt x="4138261" y="93114"/>
                </a:cubicBezTo>
                <a:cubicBezTo>
                  <a:pt x="4144426" y="97617"/>
                  <a:pt x="4145158" y="101446"/>
                  <a:pt x="4140458" y="104600"/>
                </a:cubicBezTo>
                <a:cubicBezTo>
                  <a:pt x="4135758" y="107754"/>
                  <a:pt x="4130569" y="109989"/>
                  <a:pt x="4124892" y="111305"/>
                </a:cubicBezTo>
                <a:cubicBezTo>
                  <a:pt x="4119215" y="112620"/>
                  <a:pt x="4112280" y="114302"/>
                  <a:pt x="4104087" y="116351"/>
                </a:cubicBezTo>
                <a:lnTo>
                  <a:pt x="4104087" y="143840"/>
                </a:lnTo>
                <a:cubicBezTo>
                  <a:pt x="4110462" y="143840"/>
                  <a:pt x="4117767" y="145054"/>
                  <a:pt x="4126001" y="147483"/>
                </a:cubicBezTo>
                <a:cubicBezTo>
                  <a:pt x="4134235" y="149911"/>
                  <a:pt x="4138813" y="155893"/>
                  <a:pt x="4139736" y="165429"/>
                </a:cubicBezTo>
                <a:cubicBezTo>
                  <a:pt x="4140658" y="174965"/>
                  <a:pt x="4138115" y="179734"/>
                  <a:pt x="4132105" y="179734"/>
                </a:cubicBezTo>
                <a:cubicBezTo>
                  <a:pt x="4128470" y="179734"/>
                  <a:pt x="4123932" y="177234"/>
                  <a:pt x="4118493" y="172235"/>
                </a:cubicBezTo>
                <a:cubicBezTo>
                  <a:pt x="4113053" y="167237"/>
                  <a:pt x="4108251" y="162072"/>
                  <a:pt x="4104087" y="156741"/>
                </a:cubicBezTo>
                <a:lnTo>
                  <a:pt x="4104087" y="230725"/>
                </a:lnTo>
                <a:cubicBezTo>
                  <a:pt x="4104087" y="250489"/>
                  <a:pt x="4102873" y="265868"/>
                  <a:pt x="4100445" y="276863"/>
                </a:cubicBezTo>
                <a:cubicBezTo>
                  <a:pt x="4098016" y="287857"/>
                  <a:pt x="4094588" y="293090"/>
                  <a:pt x="4090159" y="292561"/>
                </a:cubicBezTo>
                <a:cubicBezTo>
                  <a:pt x="4085730" y="292032"/>
                  <a:pt x="4081385" y="287420"/>
                  <a:pt x="4077126" y="278725"/>
                </a:cubicBezTo>
                <a:cubicBezTo>
                  <a:pt x="4072866" y="270029"/>
                  <a:pt x="4072019" y="261480"/>
                  <a:pt x="4074583" y="253076"/>
                </a:cubicBezTo>
                <a:cubicBezTo>
                  <a:pt x="4077146" y="244673"/>
                  <a:pt x="4078849" y="231386"/>
                  <a:pt x="4079690" y="213216"/>
                </a:cubicBezTo>
                <a:cubicBezTo>
                  <a:pt x="4080531" y="195045"/>
                  <a:pt x="4081379" y="173670"/>
                  <a:pt x="4082233" y="149090"/>
                </a:cubicBezTo>
                <a:cubicBezTo>
                  <a:pt x="4075831" y="167688"/>
                  <a:pt x="4066152" y="184115"/>
                  <a:pt x="4053197" y="198372"/>
                </a:cubicBezTo>
                <a:cubicBezTo>
                  <a:pt x="4040243" y="212629"/>
                  <a:pt x="4026308" y="223511"/>
                  <a:pt x="4011393" y="231020"/>
                </a:cubicBezTo>
                <a:cubicBezTo>
                  <a:pt x="3996478" y="238528"/>
                  <a:pt x="3994847" y="236117"/>
                  <a:pt x="4006500" y="223786"/>
                </a:cubicBezTo>
                <a:cubicBezTo>
                  <a:pt x="4018152" y="211455"/>
                  <a:pt x="4030734" y="195581"/>
                  <a:pt x="4044244" y="176163"/>
                </a:cubicBezTo>
                <a:cubicBezTo>
                  <a:pt x="4057755" y="156744"/>
                  <a:pt x="4067868" y="138353"/>
                  <a:pt x="4074583" y="120990"/>
                </a:cubicBezTo>
                <a:cubicBezTo>
                  <a:pt x="4065331" y="123540"/>
                  <a:pt x="4055775" y="125667"/>
                  <a:pt x="4045913" y="127369"/>
                </a:cubicBezTo>
                <a:cubicBezTo>
                  <a:pt x="4036051" y="129071"/>
                  <a:pt x="4025806" y="127956"/>
                  <a:pt x="4015178" y="124022"/>
                </a:cubicBezTo>
                <a:cubicBezTo>
                  <a:pt x="4004549" y="120088"/>
                  <a:pt x="4006777" y="116676"/>
                  <a:pt x="4021862" y="113787"/>
                </a:cubicBezTo>
                <a:cubicBezTo>
                  <a:pt x="4036946" y="110898"/>
                  <a:pt x="4056643" y="106313"/>
                  <a:pt x="4080951" y="100032"/>
                </a:cubicBezTo>
                <a:cubicBezTo>
                  <a:pt x="4080951" y="82628"/>
                  <a:pt x="4080538" y="66011"/>
                  <a:pt x="4079710" y="50180"/>
                </a:cubicBezTo>
                <a:cubicBezTo>
                  <a:pt x="4078883" y="34350"/>
                  <a:pt x="4076543" y="22592"/>
                  <a:pt x="4072690" y="14908"/>
                </a:cubicBezTo>
                <a:cubicBezTo>
                  <a:pt x="4068838" y="7223"/>
                  <a:pt x="4070510" y="3825"/>
                  <a:pt x="4077706" y="4714"/>
                </a:cubicBezTo>
                <a:close/>
                <a:moveTo>
                  <a:pt x="2795675" y="3025"/>
                </a:moveTo>
                <a:cubicBezTo>
                  <a:pt x="2798666" y="2343"/>
                  <a:pt x="2803686" y="3673"/>
                  <a:pt x="2810733" y="7013"/>
                </a:cubicBezTo>
                <a:cubicBezTo>
                  <a:pt x="2824826" y="13694"/>
                  <a:pt x="2829659" y="20005"/>
                  <a:pt x="2825230" y="25946"/>
                </a:cubicBezTo>
                <a:cubicBezTo>
                  <a:pt x="2820801" y="31888"/>
                  <a:pt x="2817383" y="37857"/>
                  <a:pt x="2814975" y="43852"/>
                </a:cubicBezTo>
                <a:cubicBezTo>
                  <a:pt x="2812567" y="49848"/>
                  <a:pt x="2809268" y="57207"/>
                  <a:pt x="2805076" y="65929"/>
                </a:cubicBezTo>
                <a:cubicBezTo>
                  <a:pt x="2816321" y="64302"/>
                  <a:pt x="2827235" y="62219"/>
                  <a:pt x="2837815" y="59683"/>
                </a:cubicBezTo>
                <a:cubicBezTo>
                  <a:pt x="2848396" y="57146"/>
                  <a:pt x="2858498" y="54362"/>
                  <a:pt x="2868123" y="51330"/>
                </a:cubicBezTo>
                <a:cubicBezTo>
                  <a:pt x="2877747" y="48298"/>
                  <a:pt x="2886670" y="50584"/>
                  <a:pt x="2894890" y="58187"/>
                </a:cubicBezTo>
                <a:cubicBezTo>
                  <a:pt x="2903111" y="65790"/>
                  <a:pt x="2898722" y="71562"/>
                  <a:pt x="2881725" y="75503"/>
                </a:cubicBezTo>
                <a:cubicBezTo>
                  <a:pt x="2864728" y="79444"/>
                  <a:pt x="2848966" y="82672"/>
                  <a:pt x="2834438" y="85188"/>
                </a:cubicBezTo>
                <a:cubicBezTo>
                  <a:pt x="2819909" y="87705"/>
                  <a:pt x="2807118" y="89750"/>
                  <a:pt x="2796062" y="91323"/>
                </a:cubicBezTo>
                <a:cubicBezTo>
                  <a:pt x="2783853" y="115740"/>
                  <a:pt x="2770254" y="138774"/>
                  <a:pt x="2755265" y="160424"/>
                </a:cubicBezTo>
                <a:cubicBezTo>
                  <a:pt x="2755265" y="189419"/>
                  <a:pt x="2755141" y="212112"/>
                  <a:pt x="2754893" y="228502"/>
                </a:cubicBezTo>
                <a:lnTo>
                  <a:pt x="2754662" y="239887"/>
                </a:lnTo>
                <a:lnTo>
                  <a:pt x="2755347" y="239362"/>
                </a:lnTo>
                <a:cubicBezTo>
                  <a:pt x="2762305" y="238731"/>
                  <a:pt x="2787339" y="235574"/>
                  <a:pt x="2830449" y="229890"/>
                </a:cubicBezTo>
                <a:lnTo>
                  <a:pt x="2830449" y="184841"/>
                </a:lnTo>
                <a:cubicBezTo>
                  <a:pt x="2810481" y="188246"/>
                  <a:pt x="2795913" y="186987"/>
                  <a:pt x="2786743" y="181066"/>
                </a:cubicBezTo>
                <a:cubicBezTo>
                  <a:pt x="2777573" y="175145"/>
                  <a:pt x="2777830" y="171293"/>
                  <a:pt x="2787516" y="169509"/>
                </a:cubicBezTo>
                <a:cubicBezTo>
                  <a:pt x="2797201" y="167725"/>
                  <a:pt x="2811512" y="164948"/>
                  <a:pt x="2830449" y="161177"/>
                </a:cubicBezTo>
                <a:cubicBezTo>
                  <a:pt x="2829622" y="130981"/>
                  <a:pt x="2827713" y="113112"/>
                  <a:pt x="2824722" y="107571"/>
                </a:cubicBezTo>
                <a:cubicBezTo>
                  <a:pt x="2821731" y="102029"/>
                  <a:pt x="2822405" y="98387"/>
                  <a:pt x="2826746" y="96644"/>
                </a:cubicBezTo>
                <a:cubicBezTo>
                  <a:pt x="2831087" y="94901"/>
                  <a:pt x="2838561" y="96190"/>
                  <a:pt x="2849169" y="100510"/>
                </a:cubicBezTo>
                <a:cubicBezTo>
                  <a:pt x="2859777" y="104831"/>
                  <a:pt x="2863786" y="110124"/>
                  <a:pt x="2861195" y="116391"/>
                </a:cubicBezTo>
                <a:cubicBezTo>
                  <a:pt x="2858604" y="122659"/>
                  <a:pt x="2856922" y="135634"/>
                  <a:pt x="2856148" y="155316"/>
                </a:cubicBezTo>
                <a:cubicBezTo>
                  <a:pt x="2866146" y="153784"/>
                  <a:pt x="2875597" y="151484"/>
                  <a:pt x="2884503" y="148419"/>
                </a:cubicBezTo>
                <a:cubicBezTo>
                  <a:pt x="2893408" y="145353"/>
                  <a:pt x="2901333" y="147093"/>
                  <a:pt x="2908279" y="153638"/>
                </a:cubicBezTo>
                <a:cubicBezTo>
                  <a:pt x="2915224" y="160183"/>
                  <a:pt x="2913315" y="165517"/>
                  <a:pt x="2902551" y="169641"/>
                </a:cubicBezTo>
                <a:cubicBezTo>
                  <a:pt x="2891787" y="173765"/>
                  <a:pt x="2876252" y="177387"/>
                  <a:pt x="2855945" y="180507"/>
                </a:cubicBezTo>
                <a:cubicBezTo>
                  <a:pt x="2855226" y="196066"/>
                  <a:pt x="2854867" y="211503"/>
                  <a:pt x="2854867" y="226818"/>
                </a:cubicBezTo>
                <a:cubicBezTo>
                  <a:pt x="2875227" y="224376"/>
                  <a:pt x="2893161" y="222063"/>
                  <a:pt x="2908665" y="219879"/>
                </a:cubicBezTo>
                <a:cubicBezTo>
                  <a:pt x="2924170" y="217695"/>
                  <a:pt x="2936104" y="221948"/>
                  <a:pt x="2944467" y="232637"/>
                </a:cubicBezTo>
                <a:cubicBezTo>
                  <a:pt x="2952830" y="243327"/>
                  <a:pt x="2950785" y="248458"/>
                  <a:pt x="2938332" y="248030"/>
                </a:cubicBezTo>
                <a:cubicBezTo>
                  <a:pt x="2925880" y="247603"/>
                  <a:pt x="2912721" y="246965"/>
                  <a:pt x="2898858" y="246118"/>
                </a:cubicBezTo>
                <a:cubicBezTo>
                  <a:pt x="2884995" y="245270"/>
                  <a:pt x="2864474" y="246762"/>
                  <a:pt x="2837296" y="250594"/>
                </a:cubicBezTo>
                <a:cubicBezTo>
                  <a:pt x="2810119" y="254426"/>
                  <a:pt x="2792270" y="257404"/>
                  <a:pt x="2783752" y="259527"/>
                </a:cubicBezTo>
                <a:cubicBezTo>
                  <a:pt x="2775233" y="261650"/>
                  <a:pt x="2766629" y="258977"/>
                  <a:pt x="2757941" y="251510"/>
                </a:cubicBezTo>
                <a:lnTo>
                  <a:pt x="2754229" y="247035"/>
                </a:lnTo>
                <a:lnTo>
                  <a:pt x="2752599" y="265466"/>
                </a:lnTo>
                <a:cubicBezTo>
                  <a:pt x="2751484" y="272457"/>
                  <a:pt x="2749920" y="278881"/>
                  <a:pt x="2747909" y="284737"/>
                </a:cubicBezTo>
                <a:cubicBezTo>
                  <a:pt x="2743887" y="296451"/>
                  <a:pt x="2738763" y="296179"/>
                  <a:pt x="2732537" y="283923"/>
                </a:cubicBezTo>
                <a:cubicBezTo>
                  <a:pt x="2726310" y="271667"/>
                  <a:pt x="2724686" y="260975"/>
                  <a:pt x="2727663" y="251845"/>
                </a:cubicBezTo>
                <a:cubicBezTo>
                  <a:pt x="2730641" y="242716"/>
                  <a:pt x="2731777" y="220381"/>
                  <a:pt x="2731072" y="184841"/>
                </a:cubicBezTo>
                <a:cubicBezTo>
                  <a:pt x="2724153" y="196127"/>
                  <a:pt x="2714214" y="207172"/>
                  <a:pt x="2701253" y="217977"/>
                </a:cubicBezTo>
                <a:cubicBezTo>
                  <a:pt x="2688291" y="228781"/>
                  <a:pt x="2676154" y="236174"/>
                  <a:pt x="2664841" y="240156"/>
                </a:cubicBezTo>
                <a:cubicBezTo>
                  <a:pt x="2653527" y="244137"/>
                  <a:pt x="2651967" y="241682"/>
                  <a:pt x="2660160" y="232790"/>
                </a:cubicBezTo>
                <a:cubicBezTo>
                  <a:pt x="2668353" y="223898"/>
                  <a:pt x="2678426" y="213477"/>
                  <a:pt x="2690376" y="201526"/>
                </a:cubicBezTo>
                <a:cubicBezTo>
                  <a:pt x="2702327" y="189575"/>
                  <a:pt x="2715397" y="173589"/>
                  <a:pt x="2729587" y="153567"/>
                </a:cubicBezTo>
                <a:cubicBezTo>
                  <a:pt x="2729587" y="149212"/>
                  <a:pt x="2728735" y="143094"/>
                  <a:pt x="2727033" y="135213"/>
                </a:cubicBezTo>
                <a:cubicBezTo>
                  <a:pt x="2725330" y="127332"/>
                  <a:pt x="2731431" y="127223"/>
                  <a:pt x="2745335" y="134887"/>
                </a:cubicBezTo>
                <a:cubicBezTo>
                  <a:pt x="2748672" y="130872"/>
                  <a:pt x="2757042" y="117300"/>
                  <a:pt x="2770444" y="94172"/>
                </a:cubicBezTo>
                <a:cubicBezTo>
                  <a:pt x="2762441" y="96722"/>
                  <a:pt x="2754970" y="98425"/>
                  <a:pt x="2748031" y="99279"/>
                </a:cubicBezTo>
                <a:cubicBezTo>
                  <a:pt x="2741093" y="100134"/>
                  <a:pt x="2733303" y="96993"/>
                  <a:pt x="2724662" y="89858"/>
                </a:cubicBezTo>
                <a:cubicBezTo>
                  <a:pt x="2716021" y="82723"/>
                  <a:pt x="2717747" y="78881"/>
                  <a:pt x="2729841" y="78331"/>
                </a:cubicBezTo>
                <a:cubicBezTo>
                  <a:pt x="2741934" y="77782"/>
                  <a:pt x="2757842" y="75934"/>
                  <a:pt x="2777566" y="72787"/>
                </a:cubicBezTo>
                <a:cubicBezTo>
                  <a:pt x="2789842" y="41071"/>
                  <a:pt x="2794915" y="20510"/>
                  <a:pt x="2792786" y="11103"/>
                </a:cubicBezTo>
                <a:cubicBezTo>
                  <a:pt x="2791721" y="6399"/>
                  <a:pt x="2792684" y="3707"/>
                  <a:pt x="2795675" y="3025"/>
                </a:cubicBezTo>
                <a:close/>
                <a:moveTo>
                  <a:pt x="2123515" y="2119"/>
                </a:moveTo>
                <a:cubicBezTo>
                  <a:pt x="2126350" y="2119"/>
                  <a:pt x="2134093" y="3676"/>
                  <a:pt x="2146742" y="6789"/>
                </a:cubicBezTo>
                <a:cubicBezTo>
                  <a:pt x="2159391" y="9902"/>
                  <a:pt x="2160633" y="15705"/>
                  <a:pt x="2150466" y="24197"/>
                </a:cubicBezTo>
                <a:cubicBezTo>
                  <a:pt x="2140299" y="32688"/>
                  <a:pt x="2127931" y="45751"/>
                  <a:pt x="2113362" y="63386"/>
                </a:cubicBezTo>
                <a:cubicBezTo>
                  <a:pt x="2128419" y="61012"/>
                  <a:pt x="2142981" y="56800"/>
                  <a:pt x="2157048" y="50750"/>
                </a:cubicBezTo>
                <a:cubicBezTo>
                  <a:pt x="2171115" y="44700"/>
                  <a:pt x="2181275" y="42804"/>
                  <a:pt x="2187529" y="45063"/>
                </a:cubicBezTo>
                <a:cubicBezTo>
                  <a:pt x="2193782" y="47322"/>
                  <a:pt x="2201073" y="50896"/>
                  <a:pt x="2209402" y="55786"/>
                </a:cubicBezTo>
                <a:cubicBezTo>
                  <a:pt x="2217731" y="60676"/>
                  <a:pt x="2219946" y="65790"/>
                  <a:pt x="2216046" y="71128"/>
                </a:cubicBezTo>
                <a:cubicBezTo>
                  <a:pt x="2212146" y="76466"/>
                  <a:pt x="2209368" y="85958"/>
                  <a:pt x="2207714" y="99605"/>
                </a:cubicBezTo>
                <a:cubicBezTo>
                  <a:pt x="2206059" y="113251"/>
                  <a:pt x="2204363" y="128312"/>
                  <a:pt x="2202627" y="144787"/>
                </a:cubicBezTo>
                <a:cubicBezTo>
                  <a:pt x="2200890" y="161261"/>
                  <a:pt x="2196878" y="173758"/>
                  <a:pt x="2190591" y="182277"/>
                </a:cubicBezTo>
                <a:cubicBezTo>
                  <a:pt x="2184304" y="190796"/>
                  <a:pt x="2179671" y="191478"/>
                  <a:pt x="2176694" y="184322"/>
                </a:cubicBezTo>
                <a:cubicBezTo>
                  <a:pt x="2173716" y="177166"/>
                  <a:pt x="2171020" y="171377"/>
                  <a:pt x="2168606" y="166955"/>
                </a:cubicBezTo>
                <a:cubicBezTo>
                  <a:pt x="2148231" y="169505"/>
                  <a:pt x="2129640" y="171927"/>
                  <a:pt x="2112833" y="174219"/>
                </a:cubicBezTo>
                <a:cubicBezTo>
                  <a:pt x="2109401" y="189806"/>
                  <a:pt x="2104565" y="193495"/>
                  <a:pt x="2098325" y="185288"/>
                </a:cubicBezTo>
                <a:cubicBezTo>
                  <a:pt x="2092085" y="177082"/>
                  <a:pt x="2089389" y="168135"/>
                  <a:pt x="2090237" y="158450"/>
                </a:cubicBezTo>
                <a:cubicBezTo>
                  <a:pt x="2091085" y="148764"/>
                  <a:pt x="2090674" y="133979"/>
                  <a:pt x="2089006" y="114092"/>
                </a:cubicBezTo>
                <a:cubicBezTo>
                  <a:pt x="2087337" y="94206"/>
                  <a:pt x="2084570" y="81689"/>
                  <a:pt x="2080704" y="76541"/>
                </a:cubicBezTo>
                <a:cubicBezTo>
                  <a:pt x="2076838" y="71393"/>
                  <a:pt x="2077021" y="67913"/>
                  <a:pt x="2081253" y="66102"/>
                </a:cubicBezTo>
                <a:cubicBezTo>
                  <a:pt x="2085485" y="64291"/>
                  <a:pt x="2090715" y="64234"/>
                  <a:pt x="2096941" y="65929"/>
                </a:cubicBezTo>
                <a:cubicBezTo>
                  <a:pt x="2102001" y="57723"/>
                  <a:pt x="2107044" y="47820"/>
                  <a:pt x="2112070" y="36222"/>
                </a:cubicBezTo>
                <a:cubicBezTo>
                  <a:pt x="2117096" y="24624"/>
                  <a:pt x="2118968" y="16041"/>
                  <a:pt x="2117686" y="10472"/>
                </a:cubicBezTo>
                <a:cubicBezTo>
                  <a:pt x="2116404" y="4904"/>
                  <a:pt x="2118347" y="2119"/>
                  <a:pt x="2123515" y="2119"/>
                </a:cubicBezTo>
                <a:close/>
                <a:moveTo>
                  <a:pt x="67371" y="925"/>
                </a:moveTo>
                <a:cubicBezTo>
                  <a:pt x="68974" y="831"/>
                  <a:pt x="71078" y="1063"/>
                  <a:pt x="73678" y="1621"/>
                </a:cubicBezTo>
                <a:cubicBezTo>
                  <a:pt x="84083" y="3852"/>
                  <a:pt x="92832" y="6942"/>
                  <a:pt x="99927" y="10889"/>
                </a:cubicBezTo>
                <a:cubicBezTo>
                  <a:pt x="107021" y="14837"/>
                  <a:pt x="108439" y="20914"/>
                  <a:pt x="104180" y="29121"/>
                </a:cubicBezTo>
                <a:cubicBezTo>
                  <a:pt x="99920" y="37327"/>
                  <a:pt x="97791" y="56834"/>
                  <a:pt x="97791" y="87640"/>
                </a:cubicBezTo>
                <a:cubicBezTo>
                  <a:pt x="104627" y="85185"/>
                  <a:pt x="111963" y="83296"/>
                  <a:pt x="119796" y="81974"/>
                </a:cubicBezTo>
                <a:cubicBezTo>
                  <a:pt x="127630" y="80651"/>
                  <a:pt x="132093" y="82618"/>
                  <a:pt x="133185" y="87874"/>
                </a:cubicBezTo>
                <a:cubicBezTo>
                  <a:pt x="134277" y="93131"/>
                  <a:pt x="132120" y="97780"/>
                  <a:pt x="126715" y="101823"/>
                </a:cubicBezTo>
                <a:cubicBezTo>
                  <a:pt x="121309" y="105865"/>
                  <a:pt x="111668" y="110192"/>
                  <a:pt x="97791" y="114804"/>
                </a:cubicBezTo>
                <a:lnTo>
                  <a:pt x="97791" y="146974"/>
                </a:lnTo>
                <a:cubicBezTo>
                  <a:pt x="113295" y="149416"/>
                  <a:pt x="122492" y="153305"/>
                  <a:pt x="125382" y="158643"/>
                </a:cubicBezTo>
                <a:cubicBezTo>
                  <a:pt x="128271" y="163981"/>
                  <a:pt x="129112" y="169682"/>
                  <a:pt x="127905" y="175745"/>
                </a:cubicBezTo>
                <a:cubicBezTo>
                  <a:pt x="126697" y="181809"/>
                  <a:pt x="122872" y="183440"/>
                  <a:pt x="116429" y="180639"/>
                </a:cubicBezTo>
                <a:cubicBezTo>
                  <a:pt x="109986" y="177838"/>
                  <a:pt x="103658" y="171574"/>
                  <a:pt x="97445" y="161848"/>
                </a:cubicBezTo>
                <a:cubicBezTo>
                  <a:pt x="96834" y="184352"/>
                  <a:pt x="96529" y="205609"/>
                  <a:pt x="96529" y="225617"/>
                </a:cubicBezTo>
                <a:cubicBezTo>
                  <a:pt x="96529" y="243496"/>
                  <a:pt x="95406" y="259896"/>
                  <a:pt x="93161" y="274818"/>
                </a:cubicBezTo>
                <a:cubicBezTo>
                  <a:pt x="90916" y="289739"/>
                  <a:pt x="85568" y="290469"/>
                  <a:pt x="77117" y="277005"/>
                </a:cubicBezTo>
                <a:cubicBezTo>
                  <a:pt x="68666" y="263542"/>
                  <a:pt x="65723" y="251527"/>
                  <a:pt x="68286" y="240959"/>
                </a:cubicBezTo>
                <a:cubicBezTo>
                  <a:pt x="70850" y="230392"/>
                  <a:pt x="72766" y="218564"/>
                  <a:pt x="74035" y="205473"/>
                </a:cubicBezTo>
                <a:cubicBezTo>
                  <a:pt x="75303" y="192383"/>
                  <a:pt x="75937" y="173161"/>
                  <a:pt x="75937" y="147808"/>
                </a:cubicBezTo>
                <a:cubicBezTo>
                  <a:pt x="66103" y="175874"/>
                  <a:pt x="49173" y="197999"/>
                  <a:pt x="25149" y="214182"/>
                </a:cubicBezTo>
                <a:cubicBezTo>
                  <a:pt x="1126" y="230365"/>
                  <a:pt x="-4646" y="230596"/>
                  <a:pt x="7833" y="214874"/>
                </a:cubicBezTo>
                <a:cubicBezTo>
                  <a:pt x="20313" y="199152"/>
                  <a:pt x="32281" y="182803"/>
                  <a:pt x="43737" y="165826"/>
                </a:cubicBezTo>
                <a:cubicBezTo>
                  <a:pt x="55193" y="148849"/>
                  <a:pt x="64223" y="133904"/>
                  <a:pt x="70830" y="120990"/>
                </a:cubicBezTo>
                <a:cubicBezTo>
                  <a:pt x="66476" y="123459"/>
                  <a:pt x="58038" y="125778"/>
                  <a:pt x="45518" y="127949"/>
                </a:cubicBezTo>
                <a:cubicBezTo>
                  <a:pt x="32997" y="130119"/>
                  <a:pt x="22806" y="128383"/>
                  <a:pt x="14945" y="122740"/>
                </a:cubicBezTo>
                <a:cubicBezTo>
                  <a:pt x="7084" y="117097"/>
                  <a:pt x="7864" y="113689"/>
                  <a:pt x="17285" y="112515"/>
                </a:cubicBezTo>
                <a:cubicBezTo>
                  <a:pt x="26706" y="111342"/>
                  <a:pt x="46257" y="105539"/>
                  <a:pt x="75937" y="95108"/>
                </a:cubicBezTo>
                <a:cubicBezTo>
                  <a:pt x="75937" y="81746"/>
                  <a:pt x="75730" y="66367"/>
                  <a:pt x="75316" y="48970"/>
                </a:cubicBezTo>
                <a:cubicBezTo>
                  <a:pt x="74903" y="31573"/>
                  <a:pt x="71925" y="18774"/>
                  <a:pt x="66384" y="10574"/>
                </a:cubicBezTo>
                <a:cubicBezTo>
                  <a:pt x="62228" y="4424"/>
                  <a:pt x="62557" y="1208"/>
                  <a:pt x="67371" y="925"/>
                </a:cubicBezTo>
                <a:close/>
                <a:moveTo>
                  <a:pt x="7119587" y="268"/>
                </a:moveTo>
                <a:cubicBezTo>
                  <a:pt x="7122085" y="-468"/>
                  <a:pt x="7125699" y="315"/>
                  <a:pt x="7130430" y="2618"/>
                </a:cubicBezTo>
                <a:cubicBezTo>
                  <a:pt x="7139891" y="7223"/>
                  <a:pt x="7146033" y="11632"/>
                  <a:pt x="7148855" y="15844"/>
                </a:cubicBezTo>
                <a:cubicBezTo>
                  <a:pt x="7151677" y="20056"/>
                  <a:pt x="7150127" y="25044"/>
                  <a:pt x="7144205" y="30809"/>
                </a:cubicBezTo>
                <a:cubicBezTo>
                  <a:pt x="7138284" y="36575"/>
                  <a:pt x="7132305" y="41899"/>
                  <a:pt x="7126269" y="46782"/>
                </a:cubicBezTo>
                <a:cubicBezTo>
                  <a:pt x="7148001" y="46050"/>
                  <a:pt x="7162227" y="43099"/>
                  <a:pt x="7168948" y="37931"/>
                </a:cubicBezTo>
                <a:cubicBezTo>
                  <a:pt x="7175671" y="32763"/>
                  <a:pt x="7182957" y="31769"/>
                  <a:pt x="7190812" y="34950"/>
                </a:cubicBezTo>
                <a:cubicBezTo>
                  <a:pt x="7198666" y="38131"/>
                  <a:pt x="7206045" y="42815"/>
                  <a:pt x="7212950" y="49000"/>
                </a:cubicBezTo>
                <a:cubicBezTo>
                  <a:pt x="7219855" y="55186"/>
                  <a:pt x="7220021" y="60130"/>
                  <a:pt x="7213448" y="63834"/>
                </a:cubicBezTo>
                <a:cubicBezTo>
                  <a:pt x="7206876" y="67537"/>
                  <a:pt x="7200531" y="72044"/>
                  <a:pt x="7194413" y="77355"/>
                </a:cubicBezTo>
                <a:cubicBezTo>
                  <a:pt x="7188295" y="82665"/>
                  <a:pt x="7177787" y="94684"/>
                  <a:pt x="7162885" y="113411"/>
                </a:cubicBezTo>
                <a:cubicBezTo>
                  <a:pt x="7147983" y="132137"/>
                  <a:pt x="7125564" y="155947"/>
                  <a:pt x="7095626" y="184841"/>
                </a:cubicBezTo>
                <a:cubicBezTo>
                  <a:pt x="7099017" y="185587"/>
                  <a:pt x="7105664" y="185763"/>
                  <a:pt x="7115567" y="185370"/>
                </a:cubicBezTo>
                <a:cubicBezTo>
                  <a:pt x="7125469" y="184976"/>
                  <a:pt x="7138803" y="183525"/>
                  <a:pt x="7155570" y="181015"/>
                </a:cubicBezTo>
                <a:cubicBezTo>
                  <a:pt x="7172336" y="178506"/>
                  <a:pt x="7183901" y="175298"/>
                  <a:pt x="7190263" y="171391"/>
                </a:cubicBezTo>
                <a:cubicBezTo>
                  <a:pt x="7196624" y="167484"/>
                  <a:pt x="7204312" y="167325"/>
                  <a:pt x="7213326" y="170913"/>
                </a:cubicBezTo>
                <a:cubicBezTo>
                  <a:pt x="7222340" y="174501"/>
                  <a:pt x="7231154" y="179920"/>
                  <a:pt x="7239768" y="187171"/>
                </a:cubicBezTo>
                <a:cubicBezTo>
                  <a:pt x="7248382" y="194421"/>
                  <a:pt x="7248527" y="201563"/>
                  <a:pt x="7240205" y="208597"/>
                </a:cubicBezTo>
                <a:cubicBezTo>
                  <a:pt x="7231883" y="215630"/>
                  <a:pt x="7224128" y="228012"/>
                  <a:pt x="7216938" y="245741"/>
                </a:cubicBezTo>
                <a:cubicBezTo>
                  <a:pt x="7230557" y="261314"/>
                  <a:pt x="7229706" y="268676"/>
                  <a:pt x="7214384" y="267828"/>
                </a:cubicBezTo>
                <a:cubicBezTo>
                  <a:pt x="7199063" y="266981"/>
                  <a:pt x="7182299" y="267194"/>
                  <a:pt x="7164095" y="268469"/>
                </a:cubicBezTo>
                <a:cubicBezTo>
                  <a:pt x="7145891" y="269745"/>
                  <a:pt x="7128881" y="271135"/>
                  <a:pt x="7113063" y="272641"/>
                </a:cubicBezTo>
                <a:cubicBezTo>
                  <a:pt x="7112318" y="278569"/>
                  <a:pt x="7109754" y="282652"/>
                  <a:pt x="7105372" y="284890"/>
                </a:cubicBezTo>
                <a:cubicBezTo>
                  <a:pt x="7100991" y="287128"/>
                  <a:pt x="7097620" y="285633"/>
                  <a:pt x="7095259" y="280403"/>
                </a:cubicBezTo>
                <a:cubicBezTo>
                  <a:pt x="7092899" y="275174"/>
                  <a:pt x="7091299" y="268568"/>
                  <a:pt x="7090457" y="260585"/>
                </a:cubicBezTo>
                <a:cubicBezTo>
                  <a:pt x="7089616" y="252602"/>
                  <a:pt x="7088335" y="242157"/>
                  <a:pt x="7086612" y="229249"/>
                </a:cubicBezTo>
                <a:cubicBezTo>
                  <a:pt x="7084889" y="216342"/>
                  <a:pt x="7083037" y="205792"/>
                  <a:pt x="7081057" y="197599"/>
                </a:cubicBezTo>
                <a:cubicBezTo>
                  <a:pt x="7076349" y="204558"/>
                  <a:pt x="7065325" y="214324"/>
                  <a:pt x="7047981" y="226899"/>
                </a:cubicBezTo>
                <a:cubicBezTo>
                  <a:pt x="7030639" y="239474"/>
                  <a:pt x="7012303" y="248800"/>
                  <a:pt x="6992972" y="254877"/>
                </a:cubicBezTo>
                <a:cubicBezTo>
                  <a:pt x="6973642" y="260954"/>
                  <a:pt x="6972645" y="257543"/>
                  <a:pt x="6989981" y="244642"/>
                </a:cubicBezTo>
                <a:cubicBezTo>
                  <a:pt x="7007317" y="231742"/>
                  <a:pt x="7025705" y="217258"/>
                  <a:pt x="7045143" y="201190"/>
                </a:cubicBezTo>
                <a:cubicBezTo>
                  <a:pt x="7064583" y="185122"/>
                  <a:pt x="7085615" y="164703"/>
                  <a:pt x="7108241" y="139934"/>
                </a:cubicBezTo>
                <a:cubicBezTo>
                  <a:pt x="7097091" y="133436"/>
                  <a:pt x="7087069" y="123523"/>
                  <a:pt x="7078177" y="110196"/>
                </a:cubicBezTo>
                <a:cubicBezTo>
                  <a:pt x="7075955" y="106864"/>
                  <a:pt x="7074362" y="103990"/>
                  <a:pt x="7073401" y="101575"/>
                </a:cubicBezTo>
                <a:lnTo>
                  <a:pt x="7072863" y="98405"/>
                </a:lnTo>
                <a:lnTo>
                  <a:pt x="7062855" y="103420"/>
                </a:lnTo>
                <a:cubicBezTo>
                  <a:pt x="7046301" y="110033"/>
                  <a:pt x="7043668" y="107774"/>
                  <a:pt x="7054961" y="96644"/>
                </a:cubicBezTo>
                <a:cubicBezTo>
                  <a:pt x="7066253" y="85514"/>
                  <a:pt x="7077560" y="73238"/>
                  <a:pt x="7088880" y="59815"/>
                </a:cubicBezTo>
                <a:cubicBezTo>
                  <a:pt x="7100201" y="46392"/>
                  <a:pt x="7107325" y="36127"/>
                  <a:pt x="7110255" y="29019"/>
                </a:cubicBezTo>
                <a:cubicBezTo>
                  <a:pt x="7113185" y="21911"/>
                  <a:pt x="7114915" y="14582"/>
                  <a:pt x="7115445" y="7033"/>
                </a:cubicBezTo>
                <a:cubicBezTo>
                  <a:pt x="7115709" y="3259"/>
                  <a:pt x="7117090" y="1004"/>
                  <a:pt x="7119587" y="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22" y="4229088"/>
            <a:ext cx="1071234" cy="136815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03712" y="3614204"/>
            <a:ext cx="4824536" cy="1440160"/>
            <a:chOff x="1907704" y="2643758"/>
            <a:chExt cx="4824536" cy="1440160"/>
          </a:xfrm>
        </p:grpSpPr>
        <p:sp>
          <p:nvSpPr>
            <p:cNvPr id="6" name="矩形 5"/>
            <p:cNvSpPr/>
            <p:nvPr/>
          </p:nvSpPr>
          <p:spPr>
            <a:xfrm>
              <a:off x="3779912" y="3435846"/>
              <a:ext cx="1368152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907704" y="2643758"/>
              <a:ext cx="1440160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647184" y="2670983"/>
              <a:ext cx="151216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流程图: 准备 9"/>
            <p:cNvSpPr/>
            <p:nvPr/>
          </p:nvSpPr>
          <p:spPr>
            <a:xfrm>
              <a:off x="1951659" y="3471850"/>
              <a:ext cx="1352249" cy="576064"/>
            </a:xfrm>
            <a:prstGeom prst="flowChartPrepa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流程图: 过程 10"/>
            <p:cNvSpPr/>
            <p:nvPr/>
          </p:nvSpPr>
          <p:spPr>
            <a:xfrm>
              <a:off x="5652120" y="2765382"/>
              <a:ext cx="1080120" cy="387265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流程图: 过程 11"/>
            <p:cNvSpPr/>
            <p:nvPr/>
          </p:nvSpPr>
          <p:spPr>
            <a:xfrm>
              <a:off x="6012160" y="3471850"/>
              <a:ext cx="360040" cy="61206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大门</a:t>
              </a:r>
            </a:p>
          </p:txBody>
        </p:sp>
      </p:grpSp>
      <p:sp>
        <p:nvSpPr>
          <p:cNvPr id="25" name="上箭头 24"/>
          <p:cNvSpPr/>
          <p:nvPr/>
        </p:nvSpPr>
        <p:spPr>
          <a:xfrm>
            <a:off x="8533743" y="3492365"/>
            <a:ext cx="180020" cy="265857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12798" y="3180531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7249035" y="3698629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图书馆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5447301" y="3698628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教学楼</a:t>
            </a: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3757937" y="366143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花坛</a:t>
            </a: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599168" y="449949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操场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3669970" y="4475953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实验楼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6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66850" y="2772254"/>
            <a:ext cx="6982333" cy="1961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在辨认方向时，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先确定一个方向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，然后根据东与西相对、南与北相对的原则来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确定其它三个方向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70" y="2276872"/>
            <a:ext cx="7500895" cy="29523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9618" y="1528404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6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351584" y="2421701"/>
            <a:ext cx="7200800" cy="2499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地图通常是按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上北下南，左西右东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绘制的。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地图上箭头所指的方向是北方。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70" y="2276872"/>
            <a:ext cx="7500895" cy="29523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9618" y="1528404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6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77" y="2343541"/>
            <a:ext cx="7860615" cy="309391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9618" y="1528404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矩形 6"/>
          <p:cNvSpPr/>
          <p:nvPr/>
        </p:nvSpPr>
        <p:spPr>
          <a:xfrm>
            <a:off x="2093684" y="2832771"/>
            <a:ext cx="7200800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确定物体的位置关系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以参照物体为中心，根据“上北下南，左西右东”原则，确定具体的方向。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6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297305" y="3416300"/>
            <a:ext cx="565404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62288" y="195841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62288" y="316650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Text_1"/>
          <p:cNvSpPr/>
          <p:nvPr>
            <p:custDataLst>
              <p:tags r:id="rId3"/>
            </p:custDataLst>
          </p:nvPr>
        </p:nvSpPr>
        <p:spPr>
          <a:xfrm>
            <a:off x="4170370" y="206160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4"/>
            </p:custDataLst>
          </p:nvPr>
        </p:nvSpPr>
        <p:spPr>
          <a:xfrm>
            <a:off x="4170370" y="3271279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5"/>
            </p:custDataLst>
          </p:nvPr>
        </p:nvSpPr>
        <p:spPr>
          <a:xfrm>
            <a:off x="642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6"/>
            </p:custDataLst>
          </p:nvPr>
        </p:nvSpPr>
        <p:spPr>
          <a:xfrm>
            <a:off x="1233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sp>
        <p:nvSpPr>
          <p:cNvPr id="14" name="MH_Other_3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062288" y="437617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5" name="MH_Text_3"/>
          <p:cNvSpPr/>
          <p:nvPr>
            <p:custDataLst>
              <p:tags r:id="rId8"/>
            </p:custDataLst>
          </p:nvPr>
        </p:nvSpPr>
        <p:spPr>
          <a:xfrm>
            <a:off x="4170370" y="448095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3" grpId="0"/>
      <p:bldP spid="35" grpId="0"/>
      <p:bldP spid="36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2351584" y="3267228"/>
            <a:ext cx="2232248" cy="755674"/>
          </a:xfrm>
          <a:prstGeom prst="wedgeRoundRectCallout">
            <a:avLst>
              <a:gd name="adj1" fmla="val -50520"/>
              <a:gd name="adj2" fmla="val 97887"/>
              <a:gd name="adj3" fmla="val 16667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你能在地图上找到它们吗？</a:t>
            </a:r>
          </a:p>
        </p:txBody>
      </p:sp>
      <p:sp>
        <p:nvSpPr>
          <p:cNvPr id="49" name="任意多边形: 形状 48"/>
          <p:cNvSpPr/>
          <p:nvPr/>
        </p:nvSpPr>
        <p:spPr>
          <a:xfrm>
            <a:off x="2072782" y="1601901"/>
            <a:ext cx="4375341" cy="1011461"/>
          </a:xfrm>
          <a:custGeom>
            <a:avLst/>
            <a:gdLst/>
            <a:ahLst/>
            <a:cxnLst/>
            <a:rect l="l" t="t" r="r" b="b"/>
            <a:pathLst>
              <a:path w="4375341" h="1011461">
                <a:moveTo>
                  <a:pt x="3910362" y="932227"/>
                </a:moveTo>
                <a:cubicBezTo>
                  <a:pt x="3916949" y="932719"/>
                  <a:pt x="3922094" y="934246"/>
                  <a:pt x="3925796" y="936811"/>
                </a:cubicBezTo>
                <a:cubicBezTo>
                  <a:pt x="3933200" y="941939"/>
                  <a:pt x="3937333" y="947021"/>
                  <a:pt x="3938195" y="952056"/>
                </a:cubicBezTo>
                <a:cubicBezTo>
                  <a:pt x="3939057" y="957092"/>
                  <a:pt x="3934939" y="959222"/>
                  <a:pt x="3925842" y="958447"/>
                </a:cubicBezTo>
                <a:cubicBezTo>
                  <a:pt x="3916745" y="957671"/>
                  <a:pt x="3902982" y="957284"/>
                  <a:pt x="3884552" y="957284"/>
                </a:cubicBezTo>
                <a:cubicBezTo>
                  <a:pt x="3866097" y="957284"/>
                  <a:pt x="3845872" y="958440"/>
                  <a:pt x="3823876" y="960753"/>
                </a:cubicBezTo>
                <a:cubicBezTo>
                  <a:pt x="3801881" y="963066"/>
                  <a:pt x="3786964" y="965401"/>
                  <a:pt x="3779126" y="967758"/>
                </a:cubicBezTo>
                <a:cubicBezTo>
                  <a:pt x="3771287" y="970114"/>
                  <a:pt x="3762252" y="968433"/>
                  <a:pt x="3752020" y="962716"/>
                </a:cubicBezTo>
                <a:cubicBezTo>
                  <a:pt x="3741491" y="952794"/>
                  <a:pt x="3742471" y="947833"/>
                  <a:pt x="3754960" y="947833"/>
                </a:cubicBezTo>
                <a:cubicBezTo>
                  <a:pt x="3765837" y="947833"/>
                  <a:pt x="3785705" y="946295"/>
                  <a:pt x="3814565" y="943220"/>
                </a:cubicBezTo>
                <a:cubicBezTo>
                  <a:pt x="3843425" y="940144"/>
                  <a:pt x="3867328" y="937025"/>
                  <a:pt x="3886273" y="933862"/>
                </a:cubicBezTo>
                <a:cubicBezTo>
                  <a:pt x="3895745" y="932281"/>
                  <a:pt x="3903775" y="931736"/>
                  <a:pt x="3910362" y="932227"/>
                </a:cubicBezTo>
                <a:close/>
                <a:moveTo>
                  <a:pt x="4335889" y="927425"/>
                </a:moveTo>
                <a:cubicBezTo>
                  <a:pt x="4332973" y="927589"/>
                  <a:pt x="4330137" y="928696"/>
                  <a:pt x="4327381" y="930746"/>
                </a:cubicBezTo>
                <a:cubicBezTo>
                  <a:pt x="4321868" y="934845"/>
                  <a:pt x="4319111" y="940308"/>
                  <a:pt x="4319111" y="947136"/>
                </a:cubicBezTo>
                <a:cubicBezTo>
                  <a:pt x="4319111" y="953963"/>
                  <a:pt x="4322181" y="959088"/>
                  <a:pt x="4328320" y="962511"/>
                </a:cubicBezTo>
                <a:cubicBezTo>
                  <a:pt x="4334459" y="965934"/>
                  <a:pt x="4340468" y="965761"/>
                  <a:pt x="4346347" y="961990"/>
                </a:cubicBezTo>
                <a:cubicBezTo>
                  <a:pt x="4352226" y="958208"/>
                  <a:pt x="4354988" y="952751"/>
                  <a:pt x="4354635" y="945619"/>
                </a:cubicBezTo>
                <a:cubicBezTo>
                  <a:pt x="4354281" y="938488"/>
                  <a:pt x="4351029" y="933202"/>
                  <a:pt x="4344877" y="929760"/>
                </a:cubicBezTo>
                <a:cubicBezTo>
                  <a:pt x="4341802" y="928039"/>
                  <a:pt x="4338806" y="927261"/>
                  <a:pt x="4335889" y="927425"/>
                </a:cubicBezTo>
                <a:close/>
                <a:moveTo>
                  <a:pt x="2770220" y="915110"/>
                </a:moveTo>
                <a:cubicBezTo>
                  <a:pt x="2790944" y="919971"/>
                  <a:pt x="2806372" y="925441"/>
                  <a:pt x="2816505" y="931518"/>
                </a:cubicBezTo>
                <a:cubicBezTo>
                  <a:pt x="2826638" y="937595"/>
                  <a:pt x="2833952" y="943089"/>
                  <a:pt x="2838448" y="948001"/>
                </a:cubicBezTo>
                <a:cubicBezTo>
                  <a:pt x="2842944" y="952912"/>
                  <a:pt x="2845793" y="959622"/>
                  <a:pt x="2846996" y="968130"/>
                </a:cubicBezTo>
                <a:cubicBezTo>
                  <a:pt x="2848200" y="976638"/>
                  <a:pt x="2845034" y="983571"/>
                  <a:pt x="2837499" y="988928"/>
                </a:cubicBezTo>
                <a:cubicBezTo>
                  <a:pt x="2829965" y="994286"/>
                  <a:pt x="2822468" y="988411"/>
                  <a:pt x="2815008" y="971302"/>
                </a:cubicBezTo>
                <a:cubicBezTo>
                  <a:pt x="2807548" y="954192"/>
                  <a:pt x="2791918" y="938376"/>
                  <a:pt x="2768118" y="923853"/>
                </a:cubicBezTo>
                <a:close/>
                <a:moveTo>
                  <a:pt x="1236695" y="915110"/>
                </a:moveTo>
                <a:cubicBezTo>
                  <a:pt x="1257419" y="919971"/>
                  <a:pt x="1272848" y="925441"/>
                  <a:pt x="1282980" y="931518"/>
                </a:cubicBezTo>
                <a:cubicBezTo>
                  <a:pt x="1293113" y="937595"/>
                  <a:pt x="1300427" y="943089"/>
                  <a:pt x="1304923" y="948001"/>
                </a:cubicBezTo>
                <a:cubicBezTo>
                  <a:pt x="1309419" y="952912"/>
                  <a:pt x="1312269" y="959622"/>
                  <a:pt x="1313472" y="968130"/>
                </a:cubicBezTo>
                <a:cubicBezTo>
                  <a:pt x="1314675" y="976638"/>
                  <a:pt x="1311509" y="983571"/>
                  <a:pt x="1303974" y="988928"/>
                </a:cubicBezTo>
                <a:cubicBezTo>
                  <a:pt x="1296440" y="994286"/>
                  <a:pt x="1288943" y="988411"/>
                  <a:pt x="1281483" y="971302"/>
                </a:cubicBezTo>
                <a:cubicBezTo>
                  <a:pt x="1274023" y="954192"/>
                  <a:pt x="1258393" y="938376"/>
                  <a:pt x="1234593" y="923853"/>
                </a:cubicBezTo>
                <a:close/>
                <a:moveTo>
                  <a:pt x="4338036" y="907603"/>
                </a:moveTo>
                <a:cubicBezTo>
                  <a:pt x="4342811" y="907708"/>
                  <a:pt x="4347692" y="908809"/>
                  <a:pt x="4352681" y="910905"/>
                </a:cubicBezTo>
                <a:cubicBezTo>
                  <a:pt x="4362659" y="915097"/>
                  <a:pt x="4369285" y="921739"/>
                  <a:pt x="4372559" y="930830"/>
                </a:cubicBezTo>
                <a:cubicBezTo>
                  <a:pt x="4375834" y="939920"/>
                  <a:pt x="4376218" y="948912"/>
                  <a:pt x="4373713" y="957805"/>
                </a:cubicBezTo>
                <a:cubicBezTo>
                  <a:pt x="4371207" y="966697"/>
                  <a:pt x="4366519" y="973503"/>
                  <a:pt x="4359648" y="978222"/>
                </a:cubicBezTo>
                <a:cubicBezTo>
                  <a:pt x="4352778" y="982941"/>
                  <a:pt x="4344614" y="985301"/>
                  <a:pt x="4335157" y="985301"/>
                </a:cubicBezTo>
                <a:cubicBezTo>
                  <a:pt x="4325700" y="985301"/>
                  <a:pt x="4317136" y="981462"/>
                  <a:pt x="4309465" y="973785"/>
                </a:cubicBezTo>
                <a:cubicBezTo>
                  <a:pt x="4301795" y="966108"/>
                  <a:pt x="4297959" y="957854"/>
                  <a:pt x="4297959" y="949024"/>
                </a:cubicBezTo>
                <a:cubicBezTo>
                  <a:pt x="4297959" y="940193"/>
                  <a:pt x="4300024" y="932470"/>
                  <a:pt x="4304154" y="925853"/>
                </a:cubicBezTo>
                <a:cubicBezTo>
                  <a:pt x="4308284" y="919236"/>
                  <a:pt x="4314910" y="914043"/>
                  <a:pt x="4324032" y="910273"/>
                </a:cubicBezTo>
                <a:cubicBezTo>
                  <a:pt x="4328593" y="908387"/>
                  <a:pt x="4333261" y="907498"/>
                  <a:pt x="4338036" y="907603"/>
                </a:cubicBezTo>
                <a:close/>
                <a:moveTo>
                  <a:pt x="2267962" y="862703"/>
                </a:moveTo>
                <a:cubicBezTo>
                  <a:pt x="2282138" y="867478"/>
                  <a:pt x="2288035" y="871816"/>
                  <a:pt x="2285654" y="875717"/>
                </a:cubicBezTo>
                <a:cubicBezTo>
                  <a:pt x="2283273" y="879617"/>
                  <a:pt x="2281735" y="886138"/>
                  <a:pt x="2281040" y="895278"/>
                </a:cubicBezTo>
                <a:cubicBezTo>
                  <a:pt x="2291384" y="895340"/>
                  <a:pt x="2307401" y="893991"/>
                  <a:pt x="2329093" y="891232"/>
                </a:cubicBezTo>
                <a:cubicBezTo>
                  <a:pt x="2350785" y="888472"/>
                  <a:pt x="2366114" y="888141"/>
                  <a:pt x="2375081" y="890237"/>
                </a:cubicBezTo>
                <a:cubicBezTo>
                  <a:pt x="2384048" y="892333"/>
                  <a:pt x="2390658" y="897027"/>
                  <a:pt x="2394912" y="904320"/>
                </a:cubicBezTo>
                <a:cubicBezTo>
                  <a:pt x="2399166" y="911612"/>
                  <a:pt x="2395557" y="914675"/>
                  <a:pt x="2384085" y="913510"/>
                </a:cubicBezTo>
                <a:cubicBezTo>
                  <a:pt x="2372613" y="912344"/>
                  <a:pt x="2360422" y="911761"/>
                  <a:pt x="2347511" y="911761"/>
                </a:cubicBezTo>
                <a:cubicBezTo>
                  <a:pt x="2335207" y="911761"/>
                  <a:pt x="2313051" y="912852"/>
                  <a:pt x="2281040" y="915035"/>
                </a:cubicBezTo>
                <a:cubicBezTo>
                  <a:pt x="2281040" y="951771"/>
                  <a:pt x="2280228" y="976024"/>
                  <a:pt x="2278603" y="987794"/>
                </a:cubicBezTo>
                <a:cubicBezTo>
                  <a:pt x="2276978" y="999563"/>
                  <a:pt x="2273959" y="1007147"/>
                  <a:pt x="2269543" y="1010546"/>
                </a:cubicBezTo>
                <a:cubicBezTo>
                  <a:pt x="2265128" y="1013944"/>
                  <a:pt x="2262223" y="1007888"/>
                  <a:pt x="2260828" y="992379"/>
                </a:cubicBezTo>
                <a:cubicBezTo>
                  <a:pt x="2259432" y="976870"/>
                  <a:pt x="2258735" y="951554"/>
                  <a:pt x="2258735" y="916430"/>
                </a:cubicBezTo>
                <a:cubicBezTo>
                  <a:pt x="2226451" y="920300"/>
                  <a:pt x="2203681" y="923602"/>
                  <a:pt x="2190423" y="926337"/>
                </a:cubicBezTo>
                <a:cubicBezTo>
                  <a:pt x="2177165" y="929072"/>
                  <a:pt x="2165389" y="926328"/>
                  <a:pt x="2155095" y="918105"/>
                </a:cubicBezTo>
                <a:cubicBezTo>
                  <a:pt x="2144801" y="909882"/>
                  <a:pt x="2145644" y="906167"/>
                  <a:pt x="2157625" y="906961"/>
                </a:cubicBezTo>
                <a:cubicBezTo>
                  <a:pt x="2169605" y="907755"/>
                  <a:pt x="2184144" y="907181"/>
                  <a:pt x="2201241" y="905240"/>
                </a:cubicBezTo>
                <a:cubicBezTo>
                  <a:pt x="2218337" y="903299"/>
                  <a:pt x="2237502" y="901269"/>
                  <a:pt x="2258735" y="899148"/>
                </a:cubicBezTo>
                <a:cubicBezTo>
                  <a:pt x="2258735" y="886708"/>
                  <a:pt x="2256400" y="877115"/>
                  <a:pt x="2251730" y="870368"/>
                </a:cubicBezTo>
                <a:cubicBezTo>
                  <a:pt x="2247061" y="863621"/>
                  <a:pt x="2252472" y="861066"/>
                  <a:pt x="2267962" y="862703"/>
                </a:cubicBezTo>
                <a:close/>
                <a:moveTo>
                  <a:pt x="1721903" y="842881"/>
                </a:moveTo>
                <a:cubicBezTo>
                  <a:pt x="1711007" y="843657"/>
                  <a:pt x="1695197" y="845111"/>
                  <a:pt x="1674473" y="847244"/>
                </a:cubicBezTo>
                <a:cubicBezTo>
                  <a:pt x="1672451" y="859845"/>
                  <a:pt x="1672088" y="867742"/>
                  <a:pt x="1673385" y="870936"/>
                </a:cubicBezTo>
                <a:cubicBezTo>
                  <a:pt x="1674680" y="874129"/>
                  <a:pt x="1679062" y="876082"/>
                  <a:pt x="1686528" y="876796"/>
                </a:cubicBezTo>
                <a:cubicBezTo>
                  <a:pt x="1693994" y="877509"/>
                  <a:pt x="1700059" y="878330"/>
                  <a:pt x="1704722" y="879261"/>
                </a:cubicBezTo>
                <a:cubicBezTo>
                  <a:pt x="1709385" y="880191"/>
                  <a:pt x="1712594" y="883893"/>
                  <a:pt x="1714349" y="890367"/>
                </a:cubicBezTo>
                <a:cubicBezTo>
                  <a:pt x="1716105" y="896841"/>
                  <a:pt x="1709342" y="899876"/>
                  <a:pt x="1694062" y="899473"/>
                </a:cubicBezTo>
                <a:cubicBezTo>
                  <a:pt x="1678783" y="899070"/>
                  <a:pt x="1668253" y="896422"/>
                  <a:pt x="1662474" y="891530"/>
                </a:cubicBezTo>
                <a:cubicBezTo>
                  <a:pt x="1656694" y="886637"/>
                  <a:pt x="1653804" y="879347"/>
                  <a:pt x="1653804" y="869661"/>
                </a:cubicBezTo>
                <a:cubicBezTo>
                  <a:pt x="1653804" y="860955"/>
                  <a:pt x="1654189" y="853972"/>
                  <a:pt x="1654958" y="848714"/>
                </a:cubicBezTo>
                <a:cubicBezTo>
                  <a:pt x="1647578" y="850276"/>
                  <a:pt x="1640236" y="851665"/>
                  <a:pt x="1632931" y="852881"/>
                </a:cubicBezTo>
                <a:cubicBezTo>
                  <a:pt x="1632931" y="879161"/>
                  <a:pt x="1624736" y="898658"/>
                  <a:pt x="1608347" y="911370"/>
                </a:cubicBezTo>
                <a:cubicBezTo>
                  <a:pt x="1591957" y="924083"/>
                  <a:pt x="1587852" y="923918"/>
                  <a:pt x="1596031" y="910877"/>
                </a:cubicBezTo>
                <a:cubicBezTo>
                  <a:pt x="1604210" y="897836"/>
                  <a:pt x="1609844" y="879453"/>
                  <a:pt x="1612932" y="855727"/>
                </a:cubicBezTo>
                <a:cubicBezTo>
                  <a:pt x="1598447" y="858059"/>
                  <a:pt x="1586435" y="860167"/>
                  <a:pt x="1576897" y="862052"/>
                </a:cubicBezTo>
                <a:cubicBezTo>
                  <a:pt x="1577604" y="872979"/>
                  <a:pt x="1580600" y="896506"/>
                  <a:pt x="1585883" y="932634"/>
                </a:cubicBezTo>
                <a:cubicBezTo>
                  <a:pt x="1605082" y="932684"/>
                  <a:pt x="1628076" y="930944"/>
                  <a:pt x="1654865" y="927416"/>
                </a:cubicBezTo>
                <a:cubicBezTo>
                  <a:pt x="1681654" y="923887"/>
                  <a:pt x="1698403" y="923208"/>
                  <a:pt x="1705113" y="925379"/>
                </a:cubicBezTo>
                <a:cubicBezTo>
                  <a:pt x="1711823" y="927549"/>
                  <a:pt x="1716170" y="931009"/>
                  <a:pt x="1718154" y="935760"/>
                </a:cubicBezTo>
                <a:cubicBezTo>
                  <a:pt x="1720138" y="940510"/>
                  <a:pt x="1722110" y="943316"/>
                  <a:pt x="1724070" y="944178"/>
                </a:cubicBezTo>
                <a:cubicBezTo>
                  <a:pt x="1726029" y="945040"/>
                  <a:pt x="1730566" y="931003"/>
                  <a:pt x="1737678" y="902069"/>
                </a:cubicBezTo>
                <a:cubicBezTo>
                  <a:pt x="1744791" y="873134"/>
                  <a:pt x="1746664" y="855842"/>
                  <a:pt x="1743296" y="850193"/>
                </a:cubicBezTo>
                <a:cubicBezTo>
                  <a:pt x="1739929" y="844543"/>
                  <a:pt x="1732798" y="842106"/>
                  <a:pt x="1721903" y="842881"/>
                </a:cubicBezTo>
                <a:close/>
                <a:moveTo>
                  <a:pt x="3868199" y="833942"/>
                </a:moveTo>
                <a:cubicBezTo>
                  <a:pt x="3865905" y="833670"/>
                  <a:pt x="3854873" y="835381"/>
                  <a:pt x="3835104" y="839077"/>
                </a:cubicBezTo>
                <a:lnTo>
                  <a:pt x="3801729" y="845663"/>
                </a:lnTo>
                <a:cubicBezTo>
                  <a:pt x="3803254" y="852223"/>
                  <a:pt x="3804327" y="859423"/>
                  <a:pt x="3804947" y="867261"/>
                </a:cubicBezTo>
                <a:cubicBezTo>
                  <a:pt x="3819111" y="865054"/>
                  <a:pt x="3830952" y="862555"/>
                  <a:pt x="3840471" y="859764"/>
                </a:cubicBezTo>
                <a:cubicBezTo>
                  <a:pt x="3849990" y="856974"/>
                  <a:pt x="3856420" y="858518"/>
                  <a:pt x="3859763" y="864396"/>
                </a:cubicBezTo>
                <a:cubicBezTo>
                  <a:pt x="3863105" y="870275"/>
                  <a:pt x="3858618" y="874774"/>
                  <a:pt x="3846303" y="877893"/>
                </a:cubicBezTo>
                <a:cubicBezTo>
                  <a:pt x="3833987" y="881012"/>
                  <a:pt x="3821077" y="882181"/>
                  <a:pt x="3807570" y="881400"/>
                </a:cubicBezTo>
                <a:cubicBezTo>
                  <a:pt x="3809108" y="893009"/>
                  <a:pt x="3810069" y="899576"/>
                  <a:pt x="3810454" y="901101"/>
                </a:cubicBezTo>
                <a:cubicBezTo>
                  <a:pt x="3827396" y="898832"/>
                  <a:pt x="3845577" y="896618"/>
                  <a:pt x="3864999" y="894460"/>
                </a:cubicBezTo>
                <a:cubicBezTo>
                  <a:pt x="3868646" y="875472"/>
                  <a:pt x="3870664" y="860707"/>
                  <a:pt x="3871055" y="850165"/>
                </a:cubicBezTo>
                <a:cubicBezTo>
                  <a:pt x="3871446" y="839623"/>
                  <a:pt x="3870494" y="834215"/>
                  <a:pt x="3868199" y="833942"/>
                </a:cubicBezTo>
                <a:close/>
                <a:moveTo>
                  <a:pt x="719015" y="828864"/>
                </a:moveTo>
                <a:cubicBezTo>
                  <a:pt x="714401" y="829608"/>
                  <a:pt x="708336" y="830885"/>
                  <a:pt x="700821" y="832696"/>
                </a:cubicBezTo>
                <a:lnTo>
                  <a:pt x="707313" y="870759"/>
                </a:lnTo>
                <a:lnTo>
                  <a:pt x="720540" y="868006"/>
                </a:lnTo>
                <a:lnTo>
                  <a:pt x="720540" y="856881"/>
                </a:lnTo>
                <a:cubicBezTo>
                  <a:pt x="713682" y="857662"/>
                  <a:pt x="708659" y="856549"/>
                  <a:pt x="705471" y="853541"/>
                </a:cubicBezTo>
                <a:cubicBezTo>
                  <a:pt x="702284" y="850534"/>
                  <a:pt x="702824" y="848407"/>
                  <a:pt x="707090" y="847160"/>
                </a:cubicBezTo>
                <a:cubicBezTo>
                  <a:pt x="711356" y="845914"/>
                  <a:pt x="715840" y="844404"/>
                  <a:pt x="720540" y="842630"/>
                </a:cubicBezTo>
                <a:cubicBezTo>
                  <a:pt x="720540" y="837744"/>
                  <a:pt x="720032" y="833155"/>
                  <a:pt x="719015" y="828864"/>
                </a:cubicBezTo>
                <a:close/>
                <a:moveTo>
                  <a:pt x="3506714" y="825366"/>
                </a:moveTo>
                <a:cubicBezTo>
                  <a:pt x="3487069" y="828479"/>
                  <a:pt x="3473302" y="829645"/>
                  <a:pt x="3465415" y="828864"/>
                </a:cubicBezTo>
                <a:cubicBezTo>
                  <a:pt x="3466965" y="841514"/>
                  <a:pt x="3467740" y="855088"/>
                  <a:pt x="3467740" y="869587"/>
                </a:cubicBezTo>
                <a:cubicBezTo>
                  <a:pt x="3485054" y="868880"/>
                  <a:pt x="3498628" y="867869"/>
                  <a:pt x="3508463" y="866554"/>
                </a:cubicBezTo>
                <a:cubicBezTo>
                  <a:pt x="3508463" y="841278"/>
                  <a:pt x="3507880" y="827549"/>
                  <a:pt x="3506714" y="825366"/>
                </a:cubicBezTo>
                <a:close/>
                <a:moveTo>
                  <a:pt x="1973190" y="825366"/>
                </a:moveTo>
                <a:cubicBezTo>
                  <a:pt x="1953544" y="828479"/>
                  <a:pt x="1939777" y="829645"/>
                  <a:pt x="1931890" y="828864"/>
                </a:cubicBezTo>
                <a:cubicBezTo>
                  <a:pt x="1933440" y="841514"/>
                  <a:pt x="1934215" y="855088"/>
                  <a:pt x="1934215" y="869587"/>
                </a:cubicBezTo>
                <a:cubicBezTo>
                  <a:pt x="1951529" y="868880"/>
                  <a:pt x="1965103" y="867869"/>
                  <a:pt x="1974938" y="866554"/>
                </a:cubicBezTo>
                <a:cubicBezTo>
                  <a:pt x="1974938" y="841278"/>
                  <a:pt x="1974355" y="827549"/>
                  <a:pt x="1973190" y="825366"/>
                </a:cubicBezTo>
                <a:close/>
                <a:moveTo>
                  <a:pt x="439664" y="825366"/>
                </a:moveTo>
                <a:cubicBezTo>
                  <a:pt x="420019" y="828479"/>
                  <a:pt x="406252" y="829645"/>
                  <a:pt x="398365" y="828864"/>
                </a:cubicBezTo>
                <a:cubicBezTo>
                  <a:pt x="399915" y="841514"/>
                  <a:pt x="400690" y="855088"/>
                  <a:pt x="400690" y="869587"/>
                </a:cubicBezTo>
                <a:cubicBezTo>
                  <a:pt x="418004" y="868880"/>
                  <a:pt x="431578" y="867869"/>
                  <a:pt x="441413" y="866554"/>
                </a:cubicBezTo>
                <a:cubicBezTo>
                  <a:pt x="441413" y="841278"/>
                  <a:pt x="440830" y="827549"/>
                  <a:pt x="439664" y="825366"/>
                </a:cubicBezTo>
                <a:close/>
                <a:moveTo>
                  <a:pt x="3695566" y="825236"/>
                </a:moveTo>
                <a:cubicBezTo>
                  <a:pt x="3698249" y="823326"/>
                  <a:pt x="3700823" y="825310"/>
                  <a:pt x="3703288" y="831189"/>
                </a:cubicBezTo>
                <a:cubicBezTo>
                  <a:pt x="3708218" y="842947"/>
                  <a:pt x="3707276" y="858341"/>
                  <a:pt x="3700461" y="877372"/>
                </a:cubicBezTo>
                <a:cubicBezTo>
                  <a:pt x="3693646" y="896404"/>
                  <a:pt x="3687395" y="901089"/>
                  <a:pt x="3681708" y="891427"/>
                </a:cubicBezTo>
                <a:cubicBezTo>
                  <a:pt x="3676022" y="881766"/>
                  <a:pt x="3674561" y="874061"/>
                  <a:pt x="3677327" y="868312"/>
                </a:cubicBezTo>
                <a:cubicBezTo>
                  <a:pt x="3680093" y="862564"/>
                  <a:pt x="3683379" y="854009"/>
                  <a:pt x="3687187" y="842649"/>
                </a:cubicBezTo>
                <a:cubicBezTo>
                  <a:pt x="3690089" y="832950"/>
                  <a:pt x="3692882" y="827146"/>
                  <a:pt x="3695566" y="825236"/>
                </a:cubicBezTo>
                <a:close/>
                <a:moveTo>
                  <a:pt x="758008" y="821525"/>
                </a:moveTo>
                <a:cubicBezTo>
                  <a:pt x="757313" y="820973"/>
                  <a:pt x="754743" y="821078"/>
                  <a:pt x="750297" y="821841"/>
                </a:cubicBezTo>
                <a:cubicBezTo>
                  <a:pt x="745850" y="822604"/>
                  <a:pt x="739869" y="823481"/>
                  <a:pt x="732353" y="824473"/>
                </a:cubicBezTo>
                <a:cubicBezTo>
                  <a:pt x="740130" y="827214"/>
                  <a:pt x="742387" y="830792"/>
                  <a:pt x="739125" y="835208"/>
                </a:cubicBezTo>
                <a:lnTo>
                  <a:pt x="738176" y="838072"/>
                </a:lnTo>
                <a:cubicBezTo>
                  <a:pt x="741922" y="835741"/>
                  <a:pt x="746362" y="835617"/>
                  <a:pt x="751496" y="837700"/>
                </a:cubicBezTo>
                <a:cubicBezTo>
                  <a:pt x="756631" y="839784"/>
                  <a:pt x="757943" y="842469"/>
                  <a:pt x="755431" y="845756"/>
                </a:cubicBezTo>
                <a:cubicBezTo>
                  <a:pt x="752920" y="849042"/>
                  <a:pt x="746703" y="852106"/>
                  <a:pt x="736781" y="854946"/>
                </a:cubicBezTo>
                <a:lnTo>
                  <a:pt x="735851" y="864917"/>
                </a:lnTo>
                <a:cubicBezTo>
                  <a:pt x="742288" y="864210"/>
                  <a:pt x="748204" y="863553"/>
                  <a:pt x="753599" y="862945"/>
                </a:cubicBezTo>
                <a:cubicBezTo>
                  <a:pt x="755682" y="852515"/>
                  <a:pt x="757112" y="843142"/>
                  <a:pt x="757887" y="834826"/>
                </a:cubicBezTo>
                <a:cubicBezTo>
                  <a:pt x="758662" y="826510"/>
                  <a:pt x="758702" y="822076"/>
                  <a:pt x="758008" y="821525"/>
                </a:cubicBezTo>
                <a:close/>
                <a:moveTo>
                  <a:pt x="3877189" y="811472"/>
                </a:moveTo>
                <a:cubicBezTo>
                  <a:pt x="3880802" y="811411"/>
                  <a:pt x="3884254" y="812214"/>
                  <a:pt x="3887547" y="813879"/>
                </a:cubicBezTo>
                <a:cubicBezTo>
                  <a:pt x="3894133" y="817209"/>
                  <a:pt x="3900737" y="821993"/>
                  <a:pt x="3907360" y="828231"/>
                </a:cubicBezTo>
                <a:cubicBezTo>
                  <a:pt x="3913983" y="834470"/>
                  <a:pt x="3914671" y="839803"/>
                  <a:pt x="3909425" y="844230"/>
                </a:cubicBezTo>
                <a:cubicBezTo>
                  <a:pt x="3904178" y="848658"/>
                  <a:pt x="3900650" y="853588"/>
                  <a:pt x="3898839" y="859020"/>
                </a:cubicBezTo>
                <a:cubicBezTo>
                  <a:pt x="3897029" y="864452"/>
                  <a:pt x="3892988" y="876935"/>
                  <a:pt x="3886719" y="896469"/>
                </a:cubicBezTo>
                <a:cubicBezTo>
                  <a:pt x="3880450" y="916003"/>
                  <a:pt x="3873594" y="920709"/>
                  <a:pt x="3866153" y="910589"/>
                </a:cubicBezTo>
                <a:cubicBezTo>
                  <a:pt x="3847549" y="912921"/>
                  <a:pt x="3829374" y="915147"/>
                  <a:pt x="3811626" y="917268"/>
                </a:cubicBezTo>
                <a:cubicBezTo>
                  <a:pt x="3807930" y="929161"/>
                  <a:pt x="3803037" y="928123"/>
                  <a:pt x="3796948" y="914152"/>
                </a:cubicBezTo>
                <a:cubicBezTo>
                  <a:pt x="3790858" y="900180"/>
                  <a:pt x="3786607" y="888531"/>
                  <a:pt x="3784195" y="879205"/>
                </a:cubicBezTo>
                <a:cubicBezTo>
                  <a:pt x="3781783" y="869878"/>
                  <a:pt x="3780040" y="862945"/>
                  <a:pt x="3778967" y="858406"/>
                </a:cubicBezTo>
                <a:cubicBezTo>
                  <a:pt x="3777895" y="853867"/>
                  <a:pt x="3774977" y="848373"/>
                  <a:pt x="3770215" y="841923"/>
                </a:cubicBezTo>
                <a:cubicBezTo>
                  <a:pt x="3765452" y="835474"/>
                  <a:pt x="3766984" y="832250"/>
                  <a:pt x="3774810" y="832250"/>
                </a:cubicBezTo>
                <a:lnTo>
                  <a:pt x="3791162" y="832250"/>
                </a:lnTo>
                <a:cubicBezTo>
                  <a:pt x="3795590" y="832250"/>
                  <a:pt x="3801453" y="831521"/>
                  <a:pt x="3808752" y="830064"/>
                </a:cubicBezTo>
                <a:cubicBezTo>
                  <a:pt x="3816050" y="828606"/>
                  <a:pt x="3825430" y="826498"/>
                  <a:pt x="3836890" y="823738"/>
                </a:cubicBezTo>
                <a:cubicBezTo>
                  <a:pt x="3848349" y="820979"/>
                  <a:pt x="3858011" y="817813"/>
                  <a:pt x="3865874" y="814241"/>
                </a:cubicBezTo>
                <a:cubicBezTo>
                  <a:pt x="3869805" y="812455"/>
                  <a:pt x="3873577" y="811532"/>
                  <a:pt x="3877189" y="811472"/>
                </a:cubicBezTo>
                <a:close/>
                <a:moveTo>
                  <a:pt x="1656446" y="789182"/>
                </a:moveTo>
                <a:cubicBezTo>
                  <a:pt x="1642717" y="791489"/>
                  <a:pt x="1630984" y="792829"/>
                  <a:pt x="1621248" y="793201"/>
                </a:cubicBezTo>
                <a:cubicBezTo>
                  <a:pt x="1632919" y="797814"/>
                  <a:pt x="1637784" y="803061"/>
                  <a:pt x="1635843" y="808939"/>
                </a:cubicBezTo>
                <a:cubicBezTo>
                  <a:pt x="1633902" y="814818"/>
                  <a:pt x="1632931" y="824138"/>
                  <a:pt x="1632931" y="836900"/>
                </a:cubicBezTo>
                <a:cubicBezTo>
                  <a:pt x="1638624" y="836962"/>
                  <a:pt x="1646400" y="836014"/>
                  <a:pt x="1656260" y="834054"/>
                </a:cubicBezTo>
                <a:cubicBezTo>
                  <a:pt x="1658505" y="808518"/>
                  <a:pt x="1658567" y="793560"/>
                  <a:pt x="1656446" y="789182"/>
                </a:cubicBezTo>
                <a:close/>
                <a:moveTo>
                  <a:pt x="846091" y="772581"/>
                </a:moveTo>
                <a:cubicBezTo>
                  <a:pt x="849232" y="773432"/>
                  <a:pt x="852297" y="775410"/>
                  <a:pt x="855286" y="778513"/>
                </a:cubicBezTo>
                <a:cubicBezTo>
                  <a:pt x="861263" y="784721"/>
                  <a:pt x="857102" y="789412"/>
                  <a:pt x="842803" y="792587"/>
                </a:cubicBezTo>
                <a:cubicBezTo>
                  <a:pt x="828503" y="795762"/>
                  <a:pt x="817341" y="797349"/>
                  <a:pt x="809316" y="797349"/>
                </a:cubicBezTo>
                <a:cubicBezTo>
                  <a:pt x="801652" y="797349"/>
                  <a:pt x="795444" y="795387"/>
                  <a:pt x="790694" y="791461"/>
                </a:cubicBezTo>
                <a:cubicBezTo>
                  <a:pt x="785944" y="787536"/>
                  <a:pt x="790353" y="784426"/>
                  <a:pt x="803921" y="782132"/>
                </a:cubicBezTo>
                <a:cubicBezTo>
                  <a:pt x="819015" y="779118"/>
                  <a:pt x="829855" y="776210"/>
                  <a:pt x="836440" y="773407"/>
                </a:cubicBezTo>
                <a:cubicBezTo>
                  <a:pt x="839733" y="772005"/>
                  <a:pt x="842950" y="771730"/>
                  <a:pt x="846091" y="772581"/>
                </a:cubicBezTo>
                <a:close/>
                <a:moveTo>
                  <a:pt x="3875548" y="766905"/>
                </a:moveTo>
                <a:cubicBezTo>
                  <a:pt x="3882580" y="766092"/>
                  <a:pt x="3888183" y="768126"/>
                  <a:pt x="3892356" y="773007"/>
                </a:cubicBezTo>
                <a:cubicBezTo>
                  <a:pt x="3896529" y="777887"/>
                  <a:pt x="3892669" y="782386"/>
                  <a:pt x="3880775" y="786503"/>
                </a:cubicBezTo>
                <a:cubicBezTo>
                  <a:pt x="3868881" y="790621"/>
                  <a:pt x="3857912" y="793843"/>
                  <a:pt x="3847866" y="796168"/>
                </a:cubicBezTo>
                <a:cubicBezTo>
                  <a:pt x="3837820" y="798493"/>
                  <a:pt x="3828890" y="800050"/>
                  <a:pt x="3821077" y="800838"/>
                </a:cubicBezTo>
                <a:cubicBezTo>
                  <a:pt x="3813263" y="801625"/>
                  <a:pt x="3804950" y="800025"/>
                  <a:pt x="3796139" y="796038"/>
                </a:cubicBezTo>
                <a:cubicBezTo>
                  <a:pt x="3787327" y="792050"/>
                  <a:pt x="3787367" y="788953"/>
                  <a:pt x="3796259" y="786745"/>
                </a:cubicBezTo>
                <a:cubicBezTo>
                  <a:pt x="3805152" y="784538"/>
                  <a:pt x="3814100" y="782067"/>
                  <a:pt x="3823104" y="779332"/>
                </a:cubicBezTo>
                <a:cubicBezTo>
                  <a:pt x="3832108" y="776597"/>
                  <a:pt x="3841398" y="774027"/>
                  <a:pt x="3850972" y="771621"/>
                </a:cubicBezTo>
                <a:cubicBezTo>
                  <a:pt x="3860324" y="769289"/>
                  <a:pt x="3868516" y="767717"/>
                  <a:pt x="3875548" y="766905"/>
                </a:cubicBezTo>
                <a:close/>
                <a:moveTo>
                  <a:pt x="3145099" y="763865"/>
                </a:moveTo>
                <a:cubicBezTo>
                  <a:pt x="3148851" y="763610"/>
                  <a:pt x="3155263" y="765078"/>
                  <a:pt x="3164335" y="768272"/>
                </a:cubicBezTo>
                <a:cubicBezTo>
                  <a:pt x="3172744" y="772154"/>
                  <a:pt x="3176350" y="776349"/>
                  <a:pt x="3175153" y="780857"/>
                </a:cubicBezTo>
                <a:cubicBezTo>
                  <a:pt x="3173956" y="785366"/>
                  <a:pt x="3172781" y="794928"/>
                  <a:pt x="3171628" y="809544"/>
                </a:cubicBezTo>
                <a:cubicBezTo>
                  <a:pt x="3170474" y="824160"/>
                  <a:pt x="3170093" y="841744"/>
                  <a:pt x="3170484" y="862294"/>
                </a:cubicBezTo>
                <a:cubicBezTo>
                  <a:pt x="3170874" y="882845"/>
                  <a:pt x="3170871" y="903876"/>
                  <a:pt x="3170474" y="925388"/>
                </a:cubicBezTo>
                <a:cubicBezTo>
                  <a:pt x="3170078" y="946900"/>
                  <a:pt x="3169002" y="962263"/>
                  <a:pt x="3167247" y="971478"/>
                </a:cubicBezTo>
                <a:cubicBezTo>
                  <a:pt x="3165492" y="980693"/>
                  <a:pt x="3162481" y="985301"/>
                  <a:pt x="3158215" y="985301"/>
                </a:cubicBezTo>
                <a:cubicBezTo>
                  <a:pt x="3155126" y="985301"/>
                  <a:pt x="3151617" y="981068"/>
                  <a:pt x="3147685" y="972604"/>
                </a:cubicBezTo>
                <a:cubicBezTo>
                  <a:pt x="3143754" y="964139"/>
                  <a:pt x="3142764" y="957064"/>
                  <a:pt x="3144718" y="951377"/>
                </a:cubicBezTo>
                <a:cubicBezTo>
                  <a:pt x="3146671" y="945691"/>
                  <a:pt x="3148423" y="930929"/>
                  <a:pt x="3149973" y="907091"/>
                </a:cubicBezTo>
                <a:cubicBezTo>
                  <a:pt x="3122043" y="925968"/>
                  <a:pt x="3105682" y="938469"/>
                  <a:pt x="3100888" y="944596"/>
                </a:cubicBezTo>
                <a:cubicBezTo>
                  <a:pt x="3096094" y="950723"/>
                  <a:pt x="3089766" y="951448"/>
                  <a:pt x="3081903" y="946773"/>
                </a:cubicBezTo>
                <a:cubicBezTo>
                  <a:pt x="3074040" y="942097"/>
                  <a:pt x="3069411" y="937713"/>
                  <a:pt x="3068016" y="933620"/>
                </a:cubicBezTo>
                <a:cubicBezTo>
                  <a:pt x="3066620" y="929527"/>
                  <a:pt x="3068837" y="927003"/>
                  <a:pt x="3074666" y="926048"/>
                </a:cubicBezTo>
                <a:cubicBezTo>
                  <a:pt x="3080495" y="925093"/>
                  <a:pt x="3089695" y="921946"/>
                  <a:pt x="3102265" y="916607"/>
                </a:cubicBezTo>
                <a:cubicBezTo>
                  <a:pt x="3114834" y="911268"/>
                  <a:pt x="3130737" y="903427"/>
                  <a:pt x="3149973" y="893083"/>
                </a:cubicBezTo>
                <a:lnTo>
                  <a:pt x="3149973" y="848714"/>
                </a:lnTo>
                <a:cubicBezTo>
                  <a:pt x="3126397" y="856465"/>
                  <a:pt x="3111204" y="861516"/>
                  <a:pt x="3104395" y="863866"/>
                </a:cubicBezTo>
                <a:cubicBezTo>
                  <a:pt x="3097586" y="866216"/>
                  <a:pt x="3090442" y="862700"/>
                  <a:pt x="3082963" y="853318"/>
                </a:cubicBezTo>
                <a:cubicBezTo>
                  <a:pt x="3075485" y="843936"/>
                  <a:pt x="3076970" y="839827"/>
                  <a:pt x="3087419" y="840993"/>
                </a:cubicBezTo>
                <a:cubicBezTo>
                  <a:pt x="3097868" y="842159"/>
                  <a:pt x="3118329" y="839858"/>
                  <a:pt x="3148801" y="834091"/>
                </a:cubicBezTo>
                <a:cubicBezTo>
                  <a:pt x="3148801" y="815996"/>
                  <a:pt x="3148423" y="802611"/>
                  <a:pt x="3147666" y="793936"/>
                </a:cubicBezTo>
                <a:cubicBezTo>
                  <a:pt x="3146910" y="785260"/>
                  <a:pt x="3144963" y="777217"/>
                  <a:pt x="3141825" y="769807"/>
                </a:cubicBezTo>
                <a:cubicBezTo>
                  <a:pt x="3140256" y="766102"/>
                  <a:pt x="3141347" y="764121"/>
                  <a:pt x="3145099" y="763865"/>
                </a:cubicBezTo>
                <a:close/>
                <a:moveTo>
                  <a:pt x="4089800" y="763660"/>
                </a:moveTo>
                <a:cubicBezTo>
                  <a:pt x="4091626" y="763566"/>
                  <a:pt x="4093984" y="763925"/>
                  <a:pt x="4096874" y="764737"/>
                </a:cubicBezTo>
                <a:cubicBezTo>
                  <a:pt x="4108433" y="767987"/>
                  <a:pt x="4117018" y="771627"/>
                  <a:pt x="4122630" y="775658"/>
                </a:cubicBezTo>
                <a:cubicBezTo>
                  <a:pt x="4128243" y="779688"/>
                  <a:pt x="4129672" y="784665"/>
                  <a:pt x="4126918" y="790587"/>
                </a:cubicBezTo>
                <a:cubicBezTo>
                  <a:pt x="4124165" y="796509"/>
                  <a:pt x="4122209" y="809826"/>
                  <a:pt x="4121049" y="830538"/>
                </a:cubicBezTo>
                <a:cubicBezTo>
                  <a:pt x="4119890" y="851250"/>
                  <a:pt x="4118944" y="877499"/>
                  <a:pt x="4118212" y="909287"/>
                </a:cubicBezTo>
                <a:cubicBezTo>
                  <a:pt x="4123309" y="909324"/>
                  <a:pt x="4134512" y="908164"/>
                  <a:pt x="4151819" y="905808"/>
                </a:cubicBezTo>
                <a:cubicBezTo>
                  <a:pt x="4169127" y="903451"/>
                  <a:pt x="4180949" y="903055"/>
                  <a:pt x="4187287" y="904617"/>
                </a:cubicBezTo>
                <a:cubicBezTo>
                  <a:pt x="4187832" y="900574"/>
                  <a:pt x="4188105" y="891644"/>
                  <a:pt x="4188105" y="877828"/>
                </a:cubicBezTo>
                <a:cubicBezTo>
                  <a:pt x="4188105" y="863677"/>
                  <a:pt x="4186354" y="852344"/>
                  <a:pt x="4182850" y="843830"/>
                </a:cubicBezTo>
                <a:cubicBezTo>
                  <a:pt x="4179346" y="835316"/>
                  <a:pt x="4186180" y="834665"/>
                  <a:pt x="4203351" y="841877"/>
                </a:cubicBezTo>
                <a:cubicBezTo>
                  <a:pt x="4220522" y="849089"/>
                  <a:pt x="4226751" y="855944"/>
                  <a:pt x="4222038" y="862443"/>
                </a:cubicBezTo>
                <a:cubicBezTo>
                  <a:pt x="4217325" y="868942"/>
                  <a:pt x="4214203" y="883118"/>
                  <a:pt x="4212671" y="904971"/>
                </a:cubicBezTo>
                <a:cubicBezTo>
                  <a:pt x="4211140" y="926824"/>
                  <a:pt x="4209968" y="941604"/>
                  <a:pt x="4209155" y="949312"/>
                </a:cubicBezTo>
                <a:cubicBezTo>
                  <a:pt x="4208343" y="957020"/>
                  <a:pt x="4205286" y="964167"/>
                  <a:pt x="4199984" y="970753"/>
                </a:cubicBezTo>
                <a:cubicBezTo>
                  <a:pt x="4194682" y="977338"/>
                  <a:pt x="4189625" y="975199"/>
                  <a:pt x="4184813" y="964335"/>
                </a:cubicBezTo>
                <a:cubicBezTo>
                  <a:pt x="4180000" y="953470"/>
                  <a:pt x="4178763" y="945418"/>
                  <a:pt x="4181101" y="940178"/>
                </a:cubicBezTo>
                <a:cubicBezTo>
                  <a:pt x="4183439" y="934938"/>
                  <a:pt x="4185383" y="928963"/>
                  <a:pt x="4186933" y="922253"/>
                </a:cubicBezTo>
                <a:cubicBezTo>
                  <a:pt x="4164113" y="923791"/>
                  <a:pt x="4142555" y="925928"/>
                  <a:pt x="4122258" y="928662"/>
                </a:cubicBezTo>
                <a:cubicBezTo>
                  <a:pt x="4101962" y="931397"/>
                  <a:pt x="4084899" y="934299"/>
                  <a:pt x="4071071" y="937369"/>
                </a:cubicBezTo>
                <a:cubicBezTo>
                  <a:pt x="4057242" y="940438"/>
                  <a:pt x="4046021" y="943657"/>
                  <a:pt x="4037408" y="947024"/>
                </a:cubicBezTo>
                <a:cubicBezTo>
                  <a:pt x="4028794" y="950391"/>
                  <a:pt x="4021827" y="954499"/>
                  <a:pt x="4016506" y="959349"/>
                </a:cubicBezTo>
                <a:cubicBezTo>
                  <a:pt x="4011186" y="964198"/>
                  <a:pt x="4006160" y="961677"/>
                  <a:pt x="4001428" y="951786"/>
                </a:cubicBezTo>
                <a:cubicBezTo>
                  <a:pt x="3996697" y="941896"/>
                  <a:pt x="3997249" y="934758"/>
                  <a:pt x="4003084" y="930374"/>
                </a:cubicBezTo>
                <a:cubicBezTo>
                  <a:pt x="4008919" y="925990"/>
                  <a:pt x="4011084" y="918343"/>
                  <a:pt x="4009577" y="907436"/>
                </a:cubicBezTo>
                <a:cubicBezTo>
                  <a:pt x="4008070" y="896528"/>
                  <a:pt x="4003983" y="886519"/>
                  <a:pt x="3997317" y="877410"/>
                </a:cubicBezTo>
                <a:cubicBezTo>
                  <a:pt x="3990651" y="868300"/>
                  <a:pt x="3995125" y="865634"/>
                  <a:pt x="4010739" y="869410"/>
                </a:cubicBezTo>
                <a:cubicBezTo>
                  <a:pt x="4026354" y="873187"/>
                  <a:pt x="4033771" y="878085"/>
                  <a:pt x="4032989" y="884107"/>
                </a:cubicBezTo>
                <a:cubicBezTo>
                  <a:pt x="4032208" y="890128"/>
                  <a:pt x="4031817" y="899154"/>
                  <a:pt x="4031817" y="911184"/>
                </a:cubicBezTo>
                <a:lnTo>
                  <a:pt x="4030645" y="924449"/>
                </a:lnTo>
                <a:cubicBezTo>
                  <a:pt x="4048517" y="920567"/>
                  <a:pt x="4070655" y="916858"/>
                  <a:pt x="4097060" y="913324"/>
                </a:cubicBezTo>
                <a:cubicBezTo>
                  <a:pt x="4097060" y="866393"/>
                  <a:pt x="4096868" y="834711"/>
                  <a:pt x="4096483" y="818278"/>
                </a:cubicBezTo>
                <a:cubicBezTo>
                  <a:pt x="4096099" y="801845"/>
                  <a:pt x="4093178" y="788001"/>
                  <a:pt x="4087721" y="776746"/>
                </a:cubicBezTo>
                <a:cubicBezTo>
                  <a:pt x="4083628" y="768305"/>
                  <a:pt x="4084321" y="763943"/>
                  <a:pt x="4089800" y="763660"/>
                </a:cubicBezTo>
                <a:close/>
                <a:moveTo>
                  <a:pt x="2556275" y="763660"/>
                </a:moveTo>
                <a:cubicBezTo>
                  <a:pt x="2558101" y="763566"/>
                  <a:pt x="2560459" y="763925"/>
                  <a:pt x="2563349" y="764737"/>
                </a:cubicBezTo>
                <a:cubicBezTo>
                  <a:pt x="2574908" y="767987"/>
                  <a:pt x="2583493" y="771627"/>
                  <a:pt x="2589105" y="775658"/>
                </a:cubicBezTo>
                <a:cubicBezTo>
                  <a:pt x="2594717" y="779688"/>
                  <a:pt x="2596147" y="784665"/>
                  <a:pt x="2593393" y="790587"/>
                </a:cubicBezTo>
                <a:cubicBezTo>
                  <a:pt x="2590640" y="796509"/>
                  <a:pt x="2588683" y="809826"/>
                  <a:pt x="2587524" y="830538"/>
                </a:cubicBezTo>
                <a:cubicBezTo>
                  <a:pt x="2586364" y="851250"/>
                  <a:pt x="2585419" y="877499"/>
                  <a:pt x="2584687" y="909287"/>
                </a:cubicBezTo>
                <a:cubicBezTo>
                  <a:pt x="2589784" y="909324"/>
                  <a:pt x="2600987" y="908164"/>
                  <a:pt x="2618294" y="905808"/>
                </a:cubicBezTo>
                <a:cubicBezTo>
                  <a:pt x="2635602" y="903451"/>
                  <a:pt x="2647424" y="903055"/>
                  <a:pt x="2653762" y="904617"/>
                </a:cubicBezTo>
                <a:cubicBezTo>
                  <a:pt x="2654307" y="900574"/>
                  <a:pt x="2654580" y="891644"/>
                  <a:pt x="2654580" y="877828"/>
                </a:cubicBezTo>
                <a:cubicBezTo>
                  <a:pt x="2654580" y="863677"/>
                  <a:pt x="2652828" y="852344"/>
                  <a:pt x="2649325" y="843830"/>
                </a:cubicBezTo>
                <a:cubicBezTo>
                  <a:pt x="2645821" y="835316"/>
                  <a:pt x="2652655" y="834665"/>
                  <a:pt x="2669826" y="841877"/>
                </a:cubicBezTo>
                <a:cubicBezTo>
                  <a:pt x="2686997" y="849089"/>
                  <a:pt x="2693226" y="855944"/>
                  <a:pt x="2688513" y="862443"/>
                </a:cubicBezTo>
                <a:cubicBezTo>
                  <a:pt x="2683800" y="868942"/>
                  <a:pt x="2680678" y="883118"/>
                  <a:pt x="2679146" y="904971"/>
                </a:cubicBezTo>
                <a:cubicBezTo>
                  <a:pt x="2677615" y="926824"/>
                  <a:pt x="2676443" y="941604"/>
                  <a:pt x="2675630" y="949312"/>
                </a:cubicBezTo>
                <a:cubicBezTo>
                  <a:pt x="2674818" y="957020"/>
                  <a:pt x="2671761" y="964167"/>
                  <a:pt x="2666459" y="970753"/>
                </a:cubicBezTo>
                <a:cubicBezTo>
                  <a:pt x="2661157" y="977338"/>
                  <a:pt x="2656100" y="975199"/>
                  <a:pt x="2651287" y="964335"/>
                </a:cubicBezTo>
                <a:cubicBezTo>
                  <a:pt x="2646475" y="953470"/>
                  <a:pt x="2645238" y="945418"/>
                  <a:pt x="2647576" y="940178"/>
                </a:cubicBezTo>
                <a:cubicBezTo>
                  <a:pt x="2649914" y="934938"/>
                  <a:pt x="2651858" y="928963"/>
                  <a:pt x="2653408" y="922253"/>
                </a:cubicBezTo>
                <a:cubicBezTo>
                  <a:pt x="2630588" y="923791"/>
                  <a:pt x="2609030" y="925928"/>
                  <a:pt x="2588733" y="928662"/>
                </a:cubicBezTo>
                <a:cubicBezTo>
                  <a:pt x="2568437" y="931397"/>
                  <a:pt x="2551374" y="934299"/>
                  <a:pt x="2537546" y="937369"/>
                </a:cubicBezTo>
                <a:cubicBezTo>
                  <a:pt x="2523717" y="940438"/>
                  <a:pt x="2512496" y="943657"/>
                  <a:pt x="2503883" y="947024"/>
                </a:cubicBezTo>
                <a:cubicBezTo>
                  <a:pt x="2495269" y="950391"/>
                  <a:pt x="2488302" y="954499"/>
                  <a:pt x="2482981" y="959349"/>
                </a:cubicBezTo>
                <a:cubicBezTo>
                  <a:pt x="2477661" y="964198"/>
                  <a:pt x="2472635" y="961677"/>
                  <a:pt x="2467903" y="951786"/>
                </a:cubicBezTo>
                <a:cubicBezTo>
                  <a:pt x="2463172" y="941896"/>
                  <a:pt x="2463724" y="934758"/>
                  <a:pt x="2469559" y="930374"/>
                </a:cubicBezTo>
                <a:cubicBezTo>
                  <a:pt x="2475394" y="925990"/>
                  <a:pt x="2477559" y="918343"/>
                  <a:pt x="2476052" y="907436"/>
                </a:cubicBezTo>
                <a:cubicBezTo>
                  <a:pt x="2474545" y="896528"/>
                  <a:pt x="2470458" y="886519"/>
                  <a:pt x="2463792" y="877410"/>
                </a:cubicBezTo>
                <a:cubicBezTo>
                  <a:pt x="2457126" y="868300"/>
                  <a:pt x="2461600" y="865634"/>
                  <a:pt x="2477214" y="869410"/>
                </a:cubicBezTo>
                <a:cubicBezTo>
                  <a:pt x="2492829" y="873187"/>
                  <a:pt x="2500246" y="878085"/>
                  <a:pt x="2499464" y="884107"/>
                </a:cubicBezTo>
                <a:cubicBezTo>
                  <a:pt x="2498683" y="890128"/>
                  <a:pt x="2498292" y="899154"/>
                  <a:pt x="2498292" y="911184"/>
                </a:cubicBezTo>
                <a:lnTo>
                  <a:pt x="2497120" y="924449"/>
                </a:lnTo>
                <a:cubicBezTo>
                  <a:pt x="2514992" y="920567"/>
                  <a:pt x="2537130" y="916858"/>
                  <a:pt x="2563535" y="913324"/>
                </a:cubicBezTo>
                <a:cubicBezTo>
                  <a:pt x="2563535" y="866393"/>
                  <a:pt x="2563343" y="834711"/>
                  <a:pt x="2562958" y="818278"/>
                </a:cubicBezTo>
                <a:cubicBezTo>
                  <a:pt x="2562573" y="801845"/>
                  <a:pt x="2559653" y="788001"/>
                  <a:pt x="2554196" y="776746"/>
                </a:cubicBezTo>
                <a:cubicBezTo>
                  <a:pt x="2550103" y="768305"/>
                  <a:pt x="2550796" y="763943"/>
                  <a:pt x="2556275" y="763660"/>
                </a:cubicBezTo>
                <a:close/>
                <a:moveTo>
                  <a:pt x="1032275" y="763660"/>
                </a:moveTo>
                <a:cubicBezTo>
                  <a:pt x="1034101" y="763566"/>
                  <a:pt x="1036459" y="763925"/>
                  <a:pt x="1039349" y="764737"/>
                </a:cubicBezTo>
                <a:cubicBezTo>
                  <a:pt x="1050908" y="767987"/>
                  <a:pt x="1059493" y="771627"/>
                  <a:pt x="1065105" y="775658"/>
                </a:cubicBezTo>
                <a:cubicBezTo>
                  <a:pt x="1070717" y="779688"/>
                  <a:pt x="1072147" y="784665"/>
                  <a:pt x="1069393" y="790587"/>
                </a:cubicBezTo>
                <a:cubicBezTo>
                  <a:pt x="1066640" y="796509"/>
                  <a:pt x="1064684" y="809826"/>
                  <a:pt x="1063524" y="830538"/>
                </a:cubicBezTo>
                <a:cubicBezTo>
                  <a:pt x="1062364" y="851250"/>
                  <a:pt x="1061419" y="877499"/>
                  <a:pt x="1060687" y="909287"/>
                </a:cubicBezTo>
                <a:cubicBezTo>
                  <a:pt x="1065784" y="909324"/>
                  <a:pt x="1076987" y="908164"/>
                  <a:pt x="1094294" y="905808"/>
                </a:cubicBezTo>
                <a:cubicBezTo>
                  <a:pt x="1111602" y="903451"/>
                  <a:pt x="1123424" y="903055"/>
                  <a:pt x="1129762" y="904617"/>
                </a:cubicBezTo>
                <a:cubicBezTo>
                  <a:pt x="1130308" y="900574"/>
                  <a:pt x="1130580" y="891644"/>
                  <a:pt x="1130580" y="877828"/>
                </a:cubicBezTo>
                <a:cubicBezTo>
                  <a:pt x="1130580" y="863677"/>
                  <a:pt x="1128829" y="852344"/>
                  <a:pt x="1125325" y="843830"/>
                </a:cubicBezTo>
                <a:cubicBezTo>
                  <a:pt x="1121821" y="835316"/>
                  <a:pt x="1128655" y="834665"/>
                  <a:pt x="1145826" y="841877"/>
                </a:cubicBezTo>
                <a:cubicBezTo>
                  <a:pt x="1162997" y="849089"/>
                  <a:pt x="1169226" y="855944"/>
                  <a:pt x="1164513" y="862443"/>
                </a:cubicBezTo>
                <a:cubicBezTo>
                  <a:pt x="1159800" y="868942"/>
                  <a:pt x="1156678" y="883118"/>
                  <a:pt x="1155146" y="904971"/>
                </a:cubicBezTo>
                <a:cubicBezTo>
                  <a:pt x="1153615" y="926824"/>
                  <a:pt x="1152443" y="941604"/>
                  <a:pt x="1151630" y="949312"/>
                </a:cubicBezTo>
                <a:cubicBezTo>
                  <a:pt x="1150818" y="957020"/>
                  <a:pt x="1147761" y="964167"/>
                  <a:pt x="1142459" y="970753"/>
                </a:cubicBezTo>
                <a:cubicBezTo>
                  <a:pt x="1137157" y="977338"/>
                  <a:pt x="1132100" y="975199"/>
                  <a:pt x="1127288" y="964335"/>
                </a:cubicBezTo>
                <a:cubicBezTo>
                  <a:pt x="1122475" y="953470"/>
                  <a:pt x="1121238" y="945418"/>
                  <a:pt x="1123576" y="940178"/>
                </a:cubicBezTo>
                <a:cubicBezTo>
                  <a:pt x="1125914" y="934938"/>
                  <a:pt x="1127858" y="928963"/>
                  <a:pt x="1129408" y="922253"/>
                </a:cubicBezTo>
                <a:cubicBezTo>
                  <a:pt x="1106588" y="923791"/>
                  <a:pt x="1085030" y="925928"/>
                  <a:pt x="1064733" y="928662"/>
                </a:cubicBezTo>
                <a:cubicBezTo>
                  <a:pt x="1044437" y="931397"/>
                  <a:pt x="1027374" y="934299"/>
                  <a:pt x="1013546" y="937369"/>
                </a:cubicBezTo>
                <a:cubicBezTo>
                  <a:pt x="999717" y="940438"/>
                  <a:pt x="988496" y="943657"/>
                  <a:pt x="979883" y="947024"/>
                </a:cubicBezTo>
                <a:cubicBezTo>
                  <a:pt x="971269" y="950391"/>
                  <a:pt x="964302" y="954499"/>
                  <a:pt x="958982" y="959349"/>
                </a:cubicBezTo>
                <a:cubicBezTo>
                  <a:pt x="953661" y="964198"/>
                  <a:pt x="948635" y="961677"/>
                  <a:pt x="943903" y="951786"/>
                </a:cubicBezTo>
                <a:cubicBezTo>
                  <a:pt x="939172" y="941896"/>
                  <a:pt x="939724" y="934758"/>
                  <a:pt x="945559" y="930374"/>
                </a:cubicBezTo>
                <a:cubicBezTo>
                  <a:pt x="951394" y="925990"/>
                  <a:pt x="953559" y="918343"/>
                  <a:pt x="952052" y="907436"/>
                </a:cubicBezTo>
                <a:cubicBezTo>
                  <a:pt x="950545" y="896528"/>
                  <a:pt x="946458" y="886519"/>
                  <a:pt x="939792" y="877410"/>
                </a:cubicBezTo>
                <a:cubicBezTo>
                  <a:pt x="933126" y="868300"/>
                  <a:pt x="937600" y="865634"/>
                  <a:pt x="953214" y="869410"/>
                </a:cubicBezTo>
                <a:cubicBezTo>
                  <a:pt x="968829" y="873187"/>
                  <a:pt x="976246" y="878085"/>
                  <a:pt x="975464" y="884107"/>
                </a:cubicBezTo>
                <a:cubicBezTo>
                  <a:pt x="974683" y="890128"/>
                  <a:pt x="974292" y="899154"/>
                  <a:pt x="974292" y="911184"/>
                </a:cubicBezTo>
                <a:lnTo>
                  <a:pt x="973120" y="924449"/>
                </a:lnTo>
                <a:cubicBezTo>
                  <a:pt x="990992" y="920567"/>
                  <a:pt x="1013130" y="916858"/>
                  <a:pt x="1039535" y="913324"/>
                </a:cubicBezTo>
                <a:cubicBezTo>
                  <a:pt x="1039535" y="866393"/>
                  <a:pt x="1039342" y="834711"/>
                  <a:pt x="1038958" y="818278"/>
                </a:cubicBezTo>
                <a:cubicBezTo>
                  <a:pt x="1038574" y="801845"/>
                  <a:pt x="1035653" y="788001"/>
                  <a:pt x="1030196" y="776746"/>
                </a:cubicBezTo>
                <a:cubicBezTo>
                  <a:pt x="1026103" y="768305"/>
                  <a:pt x="1026796" y="763943"/>
                  <a:pt x="1032275" y="763660"/>
                </a:cubicBezTo>
                <a:close/>
                <a:moveTo>
                  <a:pt x="1704707" y="757994"/>
                </a:moveTo>
                <a:cubicBezTo>
                  <a:pt x="1714285" y="757105"/>
                  <a:pt x="1720609" y="759301"/>
                  <a:pt x="1723679" y="764579"/>
                </a:cubicBezTo>
                <a:cubicBezTo>
                  <a:pt x="1727772" y="771618"/>
                  <a:pt x="1724684" y="776498"/>
                  <a:pt x="1714415" y="779220"/>
                </a:cubicBezTo>
                <a:cubicBezTo>
                  <a:pt x="1704146" y="781943"/>
                  <a:pt x="1694813" y="783874"/>
                  <a:pt x="1686416" y="785015"/>
                </a:cubicBezTo>
                <a:cubicBezTo>
                  <a:pt x="1678020" y="786156"/>
                  <a:pt x="1673419" y="786417"/>
                  <a:pt x="1672612" y="785797"/>
                </a:cubicBezTo>
                <a:cubicBezTo>
                  <a:pt x="1685064" y="791415"/>
                  <a:pt x="1689498" y="798066"/>
                  <a:pt x="1685914" y="805749"/>
                </a:cubicBezTo>
                <a:cubicBezTo>
                  <a:pt x="1682330" y="813432"/>
                  <a:pt x="1679452" y="821869"/>
                  <a:pt x="1677282" y="831059"/>
                </a:cubicBezTo>
                <a:cubicBezTo>
                  <a:pt x="1697597" y="829583"/>
                  <a:pt x="1713450" y="827853"/>
                  <a:pt x="1724842" y="825869"/>
                </a:cubicBezTo>
                <a:cubicBezTo>
                  <a:pt x="1736234" y="823884"/>
                  <a:pt x="1744735" y="824151"/>
                  <a:pt x="1750347" y="826668"/>
                </a:cubicBezTo>
                <a:cubicBezTo>
                  <a:pt x="1755959" y="829186"/>
                  <a:pt x="1763475" y="834110"/>
                  <a:pt x="1772895" y="841440"/>
                </a:cubicBezTo>
                <a:cubicBezTo>
                  <a:pt x="1782314" y="848769"/>
                  <a:pt x="1784804" y="854673"/>
                  <a:pt x="1780364" y="859150"/>
                </a:cubicBezTo>
                <a:cubicBezTo>
                  <a:pt x="1775924" y="863627"/>
                  <a:pt x="1772210" y="870718"/>
                  <a:pt x="1769220" y="880423"/>
                </a:cubicBezTo>
                <a:cubicBezTo>
                  <a:pt x="1766232" y="890128"/>
                  <a:pt x="1763959" y="900248"/>
                  <a:pt x="1762402" y="910784"/>
                </a:cubicBezTo>
                <a:cubicBezTo>
                  <a:pt x="1760846" y="921320"/>
                  <a:pt x="1758880" y="930343"/>
                  <a:pt x="1756505" y="937852"/>
                </a:cubicBezTo>
                <a:cubicBezTo>
                  <a:pt x="1754130" y="945362"/>
                  <a:pt x="1751721" y="951762"/>
                  <a:pt x="1749277" y="957051"/>
                </a:cubicBezTo>
                <a:cubicBezTo>
                  <a:pt x="1746834" y="962341"/>
                  <a:pt x="1740850" y="969733"/>
                  <a:pt x="1731325" y="979227"/>
                </a:cubicBezTo>
                <a:cubicBezTo>
                  <a:pt x="1721800" y="988721"/>
                  <a:pt x="1716439" y="990891"/>
                  <a:pt x="1715242" y="985738"/>
                </a:cubicBezTo>
                <a:cubicBezTo>
                  <a:pt x="1714045" y="980585"/>
                  <a:pt x="1712691" y="975174"/>
                  <a:pt x="1711177" y="969506"/>
                </a:cubicBezTo>
                <a:cubicBezTo>
                  <a:pt x="1709664" y="963838"/>
                  <a:pt x="1707872" y="958050"/>
                  <a:pt x="1705801" y="952140"/>
                </a:cubicBezTo>
                <a:cubicBezTo>
                  <a:pt x="1703730" y="946230"/>
                  <a:pt x="1697293" y="943471"/>
                  <a:pt x="1686491" y="943861"/>
                </a:cubicBezTo>
                <a:cubicBezTo>
                  <a:pt x="1675688" y="944252"/>
                  <a:pt x="1663900" y="944640"/>
                  <a:pt x="1651125" y="945024"/>
                </a:cubicBezTo>
                <a:cubicBezTo>
                  <a:pt x="1638351" y="945409"/>
                  <a:pt x="1625338" y="946187"/>
                  <a:pt x="1612086" y="947359"/>
                </a:cubicBezTo>
                <a:cubicBezTo>
                  <a:pt x="1598834" y="948531"/>
                  <a:pt x="1590186" y="949117"/>
                  <a:pt x="1586143" y="949117"/>
                </a:cubicBezTo>
                <a:cubicBezTo>
                  <a:pt x="1583464" y="955132"/>
                  <a:pt x="1580534" y="959163"/>
                  <a:pt x="1577353" y="961209"/>
                </a:cubicBezTo>
                <a:cubicBezTo>
                  <a:pt x="1574172" y="963256"/>
                  <a:pt x="1571140" y="959305"/>
                  <a:pt x="1568256" y="949359"/>
                </a:cubicBezTo>
                <a:cubicBezTo>
                  <a:pt x="1565372" y="939412"/>
                  <a:pt x="1563348" y="929577"/>
                  <a:pt x="1562182" y="919853"/>
                </a:cubicBezTo>
                <a:cubicBezTo>
                  <a:pt x="1561016" y="910130"/>
                  <a:pt x="1559289" y="900131"/>
                  <a:pt x="1557001" y="889855"/>
                </a:cubicBezTo>
                <a:cubicBezTo>
                  <a:pt x="1554713" y="879580"/>
                  <a:pt x="1552443" y="872191"/>
                  <a:pt x="1550192" y="867689"/>
                </a:cubicBezTo>
                <a:cubicBezTo>
                  <a:pt x="1547941" y="863187"/>
                  <a:pt x="1545191" y="857708"/>
                  <a:pt x="1541941" y="851253"/>
                </a:cubicBezTo>
                <a:cubicBezTo>
                  <a:pt x="1538692" y="844798"/>
                  <a:pt x="1542726" y="842543"/>
                  <a:pt x="1554043" y="844491"/>
                </a:cubicBezTo>
                <a:cubicBezTo>
                  <a:pt x="1565360" y="846438"/>
                  <a:pt x="1584990" y="845284"/>
                  <a:pt x="1612932" y="841030"/>
                </a:cubicBezTo>
                <a:cubicBezTo>
                  <a:pt x="1612932" y="830116"/>
                  <a:pt x="1612176" y="821258"/>
                  <a:pt x="1610663" y="814455"/>
                </a:cubicBezTo>
                <a:cubicBezTo>
                  <a:pt x="1609150" y="807653"/>
                  <a:pt x="1608055" y="802375"/>
                  <a:pt x="1607379" y="798624"/>
                </a:cubicBezTo>
                <a:cubicBezTo>
                  <a:pt x="1606703" y="794872"/>
                  <a:pt x="1604545" y="792333"/>
                  <a:pt x="1600905" y="791006"/>
                </a:cubicBezTo>
                <a:cubicBezTo>
                  <a:pt x="1597265" y="789678"/>
                  <a:pt x="1591746" y="787031"/>
                  <a:pt x="1584348" y="783062"/>
                </a:cubicBezTo>
                <a:cubicBezTo>
                  <a:pt x="1576950" y="779093"/>
                  <a:pt x="1580531" y="776585"/>
                  <a:pt x="1595092" y="775537"/>
                </a:cubicBezTo>
                <a:cubicBezTo>
                  <a:pt x="1609652" y="774489"/>
                  <a:pt x="1625868" y="772604"/>
                  <a:pt x="1643740" y="769881"/>
                </a:cubicBezTo>
                <a:cubicBezTo>
                  <a:pt x="1661611" y="767159"/>
                  <a:pt x="1678380" y="763835"/>
                  <a:pt x="1694044" y="759910"/>
                </a:cubicBezTo>
                <a:cubicBezTo>
                  <a:pt x="1697960" y="758928"/>
                  <a:pt x="1701514" y="758290"/>
                  <a:pt x="1704707" y="757994"/>
                </a:cubicBezTo>
                <a:close/>
                <a:moveTo>
                  <a:pt x="3200333" y="747476"/>
                </a:moveTo>
                <a:cubicBezTo>
                  <a:pt x="3203750" y="746842"/>
                  <a:pt x="3209945" y="748304"/>
                  <a:pt x="3218918" y="751864"/>
                </a:cubicBezTo>
                <a:cubicBezTo>
                  <a:pt x="3231407" y="756465"/>
                  <a:pt x="3236470" y="762207"/>
                  <a:pt x="3234108" y="769091"/>
                </a:cubicBezTo>
                <a:cubicBezTo>
                  <a:pt x="3231745" y="775974"/>
                  <a:pt x="3229593" y="787555"/>
                  <a:pt x="3227652" y="803833"/>
                </a:cubicBezTo>
                <a:cubicBezTo>
                  <a:pt x="3225711" y="820111"/>
                  <a:pt x="3224375" y="838141"/>
                  <a:pt x="3223643" y="857922"/>
                </a:cubicBezTo>
                <a:cubicBezTo>
                  <a:pt x="3235909" y="850655"/>
                  <a:pt x="3247124" y="842342"/>
                  <a:pt x="3257288" y="832984"/>
                </a:cubicBezTo>
                <a:cubicBezTo>
                  <a:pt x="3267451" y="823627"/>
                  <a:pt x="3272146" y="815909"/>
                  <a:pt x="3271371" y="809832"/>
                </a:cubicBezTo>
                <a:cubicBezTo>
                  <a:pt x="3270595" y="803755"/>
                  <a:pt x="3273963" y="802205"/>
                  <a:pt x="3281472" y="805181"/>
                </a:cubicBezTo>
                <a:cubicBezTo>
                  <a:pt x="3288982" y="808158"/>
                  <a:pt x="3295425" y="813330"/>
                  <a:pt x="3300801" y="820697"/>
                </a:cubicBezTo>
                <a:cubicBezTo>
                  <a:pt x="3306178" y="828064"/>
                  <a:pt x="3305409" y="833158"/>
                  <a:pt x="3298494" y="835980"/>
                </a:cubicBezTo>
                <a:cubicBezTo>
                  <a:pt x="3291580" y="838801"/>
                  <a:pt x="3282592" y="842798"/>
                  <a:pt x="3271529" y="847970"/>
                </a:cubicBezTo>
                <a:lnTo>
                  <a:pt x="3222490" y="871912"/>
                </a:lnTo>
                <a:lnTo>
                  <a:pt x="3222490" y="909343"/>
                </a:lnTo>
                <a:cubicBezTo>
                  <a:pt x="3222490" y="924424"/>
                  <a:pt x="3225442" y="934215"/>
                  <a:pt x="3231345" y="938717"/>
                </a:cubicBezTo>
                <a:cubicBezTo>
                  <a:pt x="3237249" y="943220"/>
                  <a:pt x="3248250" y="945108"/>
                  <a:pt x="3264348" y="944382"/>
                </a:cubicBezTo>
                <a:cubicBezTo>
                  <a:pt x="3280446" y="943657"/>
                  <a:pt x="3290728" y="941750"/>
                  <a:pt x="3295192" y="938662"/>
                </a:cubicBezTo>
                <a:cubicBezTo>
                  <a:pt x="3299657" y="935573"/>
                  <a:pt x="3303800" y="924083"/>
                  <a:pt x="3307620" y="904189"/>
                </a:cubicBezTo>
                <a:cubicBezTo>
                  <a:pt x="3314900" y="888128"/>
                  <a:pt x="3318862" y="887843"/>
                  <a:pt x="3319507" y="903334"/>
                </a:cubicBezTo>
                <a:cubicBezTo>
                  <a:pt x="3320152" y="918824"/>
                  <a:pt x="3320853" y="928284"/>
                  <a:pt x="3321609" y="931713"/>
                </a:cubicBezTo>
                <a:cubicBezTo>
                  <a:pt x="3322366" y="935142"/>
                  <a:pt x="3323739" y="940001"/>
                  <a:pt x="3325730" y="946289"/>
                </a:cubicBezTo>
                <a:cubicBezTo>
                  <a:pt x="3327721" y="952577"/>
                  <a:pt x="3323764" y="957926"/>
                  <a:pt x="3313861" y="962335"/>
                </a:cubicBezTo>
                <a:cubicBezTo>
                  <a:pt x="3303958" y="966744"/>
                  <a:pt x="3286728" y="968753"/>
                  <a:pt x="3262171" y="968362"/>
                </a:cubicBezTo>
                <a:cubicBezTo>
                  <a:pt x="3237614" y="967972"/>
                  <a:pt x="3221336" y="962933"/>
                  <a:pt x="3213337" y="953247"/>
                </a:cubicBezTo>
                <a:cubicBezTo>
                  <a:pt x="3205337" y="943561"/>
                  <a:pt x="3201338" y="928541"/>
                  <a:pt x="3201338" y="908189"/>
                </a:cubicBezTo>
                <a:cubicBezTo>
                  <a:pt x="3201338" y="888680"/>
                  <a:pt x="3201725" y="869981"/>
                  <a:pt x="3202500" y="852090"/>
                </a:cubicBezTo>
                <a:cubicBezTo>
                  <a:pt x="3203276" y="834200"/>
                  <a:pt x="3203858" y="816071"/>
                  <a:pt x="3204249" y="797703"/>
                </a:cubicBezTo>
                <a:cubicBezTo>
                  <a:pt x="3204640" y="779335"/>
                  <a:pt x="3202696" y="765323"/>
                  <a:pt x="3198417" y="755668"/>
                </a:cubicBezTo>
                <a:cubicBezTo>
                  <a:pt x="3196277" y="750841"/>
                  <a:pt x="3196916" y="748110"/>
                  <a:pt x="3200333" y="747476"/>
                </a:cubicBezTo>
                <a:close/>
                <a:moveTo>
                  <a:pt x="667085" y="739639"/>
                </a:moveTo>
                <a:cubicBezTo>
                  <a:pt x="670172" y="739820"/>
                  <a:pt x="674900" y="741824"/>
                  <a:pt x="681268" y="745650"/>
                </a:cubicBezTo>
                <a:cubicBezTo>
                  <a:pt x="688858" y="753377"/>
                  <a:pt x="690713" y="758722"/>
                  <a:pt x="686831" y="761686"/>
                </a:cubicBezTo>
                <a:cubicBezTo>
                  <a:pt x="682949" y="764651"/>
                  <a:pt x="676927" y="771763"/>
                  <a:pt x="668767" y="783025"/>
                </a:cubicBezTo>
                <a:cubicBezTo>
                  <a:pt x="660606" y="794286"/>
                  <a:pt x="650461" y="803575"/>
                  <a:pt x="638331" y="810893"/>
                </a:cubicBezTo>
                <a:cubicBezTo>
                  <a:pt x="626202" y="818210"/>
                  <a:pt x="624276" y="816061"/>
                  <a:pt x="632555" y="804447"/>
                </a:cubicBezTo>
                <a:cubicBezTo>
                  <a:pt x="640833" y="792832"/>
                  <a:pt x="648033" y="781679"/>
                  <a:pt x="654154" y="770988"/>
                </a:cubicBezTo>
                <a:cubicBezTo>
                  <a:pt x="660274" y="760297"/>
                  <a:pt x="663139" y="751489"/>
                  <a:pt x="662748" y="744562"/>
                </a:cubicBezTo>
                <a:cubicBezTo>
                  <a:pt x="662553" y="741098"/>
                  <a:pt x="663999" y="739458"/>
                  <a:pt x="667085" y="739639"/>
                </a:cubicBezTo>
                <a:close/>
                <a:moveTo>
                  <a:pt x="2272473" y="739613"/>
                </a:moveTo>
                <a:cubicBezTo>
                  <a:pt x="2280082" y="741678"/>
                  <a:pt x="2287111" y="744528"/>
                  <a:pt x="2293560" y="748162"/>
                </a:cubicBezTo>
                <a:cubicBezTo>
                  <a:pt x="2300010" y="751796"/>
                  <a:pt x="2301464" y="756434"/>
                  <a:pt x="2297923" y="762077"/>
                </a:cubicBezTo>
                <a:cubicBezTo>
                  <a:pt x="2294382" y="767720"/>
                  <a:pt x="2291868" y="781375"/>
                  <a:pt x="2290379" y="803042"/>
                </a:cubicBezTo>
                <a:cubicBezTo>
                  <a:pt x="2297697" y="796022"/>
                  <a:pt x="2305340" y="788534"/>
                  <a:pt x="2313308" y="780578"/>
                </a:cubicBezTo>
                <a:cubicBezTo>
                  <a:pt x="2321277" y="772622"/>
                  <a:pt x="2325068" y="765429"/>
                  <a:pt x="2324684" y="758998"/>
                </a:cubicBezTo>
                <a:cubicBezTo>
                  <a:pt x="2324300" y="752568"/>
                  <a:pt x="2327670" y="751250"/>
                  <a:pt x="2334795" y="755045"/>
                </a:cubicBezTo>
                <a:cubicBezTo>
                  <a:pt x="2341920" y="758840"/>
                  <a:pt x="2348168" y="763578"/>
                  <a:pt x="2353538" y="769258"/>
                </a:cubicBezTo>
                <a:cubicBezTo>
                  <a:pt x="2358908" y="774938"/>
                  <a:pt x="2358384" y="779214"/>
                  <a:pt x="2351966" y="782085"/>
                </a:cubicBezTo>
                <a:cubicBezTo>
                  <a:pt x="2345548" y="784956"/>
                  <a:pt x="2336978" y="790221"/>
                  <a:pt x="2326256" y="797880"/>
                </a:cubicBezTo>
                <a:cubicBezTo>
                  <a:pt x="2315534" y="805538"/>
                  <a:pt x="2303526" y="813801"/>
                  <a:pt x="2290230" y="822669"/>
                </a:cubicBezTo>
                <a:cubicBezTo>
                  <a:pt x="2289561" y="834773"/>
                  <a:pt x="2291198" y="842119"/>
                  <a:pt x="2295142" y="844705"/>
                </a:cubicBezTo>
                <a:cubicBezTo>
                  <a:pt x="2299086" y="847290"/>
                  <a:pt x="2306822" y="848410"/>
                  <a:pt x="2318350" y="848063"/>
                </a:cubicBezTo>
                <a:cubicBezTo>
                  <a:pt x="2329877" y="847715"/>
                  <a:pt x="2338032" y="846174"/>
                  <a:pt x="2342813" y="843440"/>
                </a:cubicBezTo>
                <a:cubicBezTo>
                  <a:pt x="2347594" y="840705"/>
                  <a:pt x="2350540" y="836730"/>
                  <a:pt x="2351650" y="831515"/>
                </a:cubicBezTo>
                <a:cubicBezTo>
                  <a:pt x="2352760" y="826299"/>
                  <a:pt x="2355256" y="819863"/>
                  <a:pt x="2359138" y="812204"/>
                </a:cubicBezTo>
                <a:cubicBezTo>
                  <a:pt x="2363020" y="804546"/>
                  <a:pt x="2365556" y="807470"/>
                  <a:pt x="2366747" y="820976"/>
                </a:cubicBezTo>
                <a:cubicBezTo>
                  <a:pt x="2367937" y="834482"/>
                  <a:pt x="2369906" y="844416"/>
                  <a:pt x="2372653" y="850779"/>
                </a:cubicBezTo>
                <a:cubicBezTo>
                  <a:pt x="2375400" y="857141"/>
                  <a:pt x="2369441" y="862474"/>
                  <a:pt x="2354775" y="866778"/>
                </a:cubicBezTo>
                <a:cubicBezTo>
                  <a:pt x="2340109" y="871081"/>
                  <a:pt x="2324985" y="872827"/>
                  <a:pt x="2309401" y="872015"/>
                </a:cubicBezTo>
                <a:cubicBezTo>
                  <a:pt x="2293818" y="871202"/>
                  <a:pt x="2283422" y="867097"/>
                  <a:pt x="2278213" y="859699"/>
                </a:cubicBezTo>
                <a:cubicBezTo>
                  <a:pt x="2273004" y="852301"/>
                  <a:pt x="2270790" y="842413"/>
                  <a:pt x="2271571" y="830036"/>
                </a:cubicBezTo>
                <a:cubicBezTo>
                  <a:pt x="2261352" y="837018"/>
                  <a:pt x="2251793" y="840711"/>
                  <a:pt x="2242894" y="841114"/>
                </a:cubicBezTo>
                <a:cubicBezTo>
                  <a:pt x="2233995" y="841517"/>
                  <a:pt x="2233648" y="839071"/>
                  <a:pt x="2241852" y="833775"/>
                </a:cubicBezTo>
                <a:cubicBezTo>
                  <a:pt x="2250056" y="828479"/>
                  <a:pt x="2259963" y="821478"/>
                  <a:pt x="2271571" y="812772"/>
                </a:cubicBezTo>
                <a:cubicBezTo>
                  <a:pt x="2271571" y="794776"/>
                  <a:pt x="2271385" y="781260"/>
                  <a:pt x="2271013" y="772225"/>
                </a:cubicBezTo>
                <a:cubicBezTo>
                  <a:pt x="2270641" y="763190"/>
                  <a:pt x="2268889" y="754980"/>
                  <a:pt x="2265758" y="747594"/>
                </a:cubicBezTo>
                <a:cubicBezTo>
                  <a:pt x="2262626" y="740209"/>
                  <a:pt x="2264865" y="737548"/>
                  <a:pt x="2272473" y="739613"/>
                </a:cubicBezTo>
                <a:close/>
                <a:moveTo>
                  <a:pt x="723228" y="739018"/>
                </a:moveTo>
                <a:cubicBezTo>
                  <a:pt x="729696" y="740686"/>
                  <a:pt x="735556" y="743632"/>
                  <a:pt x="740809" y="747855"/>
                </a:cubicBezTo>
                <a:cubicBezTo>
                  <a:pt x="746061" y="752078"/>
                  <a:pt x="746914" y="755054"/>
                  <a:pt x="743367" y="756784"/>
                </a:cubicBezTo>
                <a:cubicBezTo>
                  <a:pt x="739820" y="758515"/>
                  <a:pt x="734977" y="762269"/>
                  <a:pt x="728837" y="768049"/>
                </a:cubicBezTo>
                <a:cubicBezTo>
                  <a:pt x="738648" y="768049"/>
                  <a:pt x="745429" y="766489"/>
                  <a:pt x="749180" y="763370"/>
                </a:cubicBezTo>
                <a:cubicBezTo>
                  <a:pt x="752932" y="760251"/>
                  <a:pt x="756854" y="759559"/>
                  <a:pt x="760947" y="761296"/>
                </a:cubicBezTo>
                <a:cubicBezTo>
                  <a:pt x="765040" y="763032"/>
                  <a:pt x="769272" y="765739"/>
                  <a:pt x="773644" y="769416"/>
                </a:cubicBezTo>
                <a:cubicBezTo>
                  <a:pt x="778016" y="773093"/>
                  <a:pt x="776314" y="776982"/>
                  <a:pt x="768537" y="781081"/>
                </a:cubicBezTo>
                <a:cubicBezTo>
                  <a:pt x="760761" y="785180"/>
                  <a:pt x="749475" y="796004"/>
                  <a:pt x="734679" y="813553"/>
                </a:cubicBezTo>
                <a:cubicBezTo>
                  <a:pt x="742145" y="811420"/>
                  <a:pt x="748886" y="808942"/>
                  <a:pt x="754901" y="806121"/>
                </a:cubicBezTo>
                <a:cubicBezTo>
                  <a:pt x="760916" y="803299"/>
                  <a:pt x="766603" y="803349"/>
                  <a:pt x="771960" y="806270"/>
                </a:cubicBezTo>
                <a:cubicBezTo>
                  <a:pt x="777318" y="809190"/>
                  <a:pt x="782174" y="812334"/>
                  <a:pt x="786527" y="815702"/>
                </a:cubicBezTo>
                <a:cubicBezTo>
                  <a:pt x="790880" y="819069"/>
                  <a:pt x="791404" y="822635"/>
                  <a:pt x="788099" y="826399"/>
                </a:cubicBezTo>
                <a:cubicBezTo>
                  <a:pt x="784794" y="830163"/>
                  <a:pt x="782459" y="833654"/>
                  <a:pt x="781095" y="836873"/>
                </a:cubicBezTo>
                <a:lnTo>
                  <a:pt x="779800" y="840150"/>
                </a:lnTo>
                <a:lnTo>
                  <a:pt x="787364" y="837765"/>
                </a:lnTo>
                <a:cubicBezTo>
                  <a:pt x="797670" y="837238"/>
                  <a:pt x="809223" y="835617"/>
                  <a:pt x="822022" y="832901"/>
                </a:cubicBezTo>
                <a:cubicBezTo>
                  <a:pt x="834822" y="830185"/>
                  <a:pt x="845233" y="827837"/>
                  <a:pt x="853258" y="825859"/>
                </a:cubicBezTo>
                <a:cubicBezTo>
                  <a:pt x="861282" y="823881"/>
                  <a:pt x="868624" y="826327"/>
                  <a:pt x="875284" y="833198"/>
                </a:cubicBezTo>
                <a:cubicBezTo>
                  <a:pt x="881944" y="840069"/>
                  <a:pt x="878962" y="843979"/>
                  <a:pt x="866336" y="844928"/>
                </a:cubicBezTo>
                <a:cubicBezTo>
                  <a:pt x="853710" y="845877"/>
                  <a:pt x="840564" y="847157"/>
                  <a:pt x="826897" y="848769"/>
                </a:cubicBezTo>
                <a:cubicBezTo>
                  <a:pt x="833123" y="851424"/>
                  <a:pt x="835451" y="855287"/>
                  <a:pt x="833882" y="860359"/>
                </a:cubicBezTo>
                <a:cubicBezTo>
                  <a:pt x="832313" y="865432"/>
                  <a:pt x="831721" y="877760"/>
                  <a:pt x="832106" y="897343"/>
                </a:cubicBezTo>
                <a:cubicBezTo>
                  <a:pt x="832490" y="916926"/>
                  <a:pt x="833082" y="932274"/>
                  <a:pt x="833882" y="943387"/>
                </a:cubicBezTo>
                <a:cubicBezTo>
                  <a:pt x="834682" y="954499"/>
                  <a:pt x="833851" y="964149"/>
                  <a:pt x="831389" y="972334"/>
                </a:cubicBezTo>
                <a:cubicBezTo>
                  <a:pt x="828927" y="980520"/>
                  <a:pt x="824481" y="988035"/>
                  <a:pt x="818051" y="994882"/>
                </a:cubicBezTo>
                <a:cubicBezTo>
                  <a:pt x="811620" y="1001728"/>
                  <a:pt x="806129" y="1000664"/>
                  <a:pt x="801577" y="991691"/>
                </a:cubicBezTo>
                <a:cubicBezTo>
                  <a:pt x="797025" y="982718"/>
                  <a:pt x="790747" y="974328"/>
                  <a:pt x="782741" y="966520"/>
                </a:cubicBezTo>
                <a:cubicBezTo>
                  <a:pt x="774735" y="958713"/>
                  <a:pt x="775687" y="956174"/>
                  <a:pt x="785597" y="958902"/>
                </a:cubicBezTo>
                <a:cubicBezTo>
                  <a:pt x="795506" y="961631"/>
                  <a:pt x="801856" y="962995"/>
                  <a:pt x="804647" y="962995"/>
                </a:cubicBezTo>
                <a:cubicBezTo>
                  <a:pt x="806718" y="962995"/>
                  <a:pt x="808588" y="960998"/>
                  <a:pt x="810256" y="957005"/>
                </a:cubicBezTo>
                <a:cubicBezTo>
                  <a:pt x="811924" y="953011"/>
                  <a:pt x="812758" y="934401"/>
                  <a:pt x="812758" y="901176"/>
                </a:cubicBezTo>
                <a:cubicBezTo>
                  <a:pt x="812758" y="869351"/>
                  <a:pt x="811828" y="853030"/>
                  <a:pt x="809967" y="852211"/>
                </a:cubicBezTo>
                <a:cubicBezTo>
                  <a:pt x="804002" y="852943"/>
                  <a:pt x="800039" y="853712"/>
                  <a:pt x="798080" y="854518"/>
                </a:cubicBezTo>
                <a:cubicBezTo>
                  <a:pt x="796120" y="855324"/>
                  <a:pt x="791268" y="852865"/>
                  <a:pt x="783522" y="847142"/>
                </a:cubicBezTo>
                <a:lnTo>
                  <a:pt x="779313" y="841380"/>
                </a:lnTo>
                <a:lnTo>
                  <a:pt x="778523" y="843381"/>
                </a:lnTo>
                <a:cubicBezTo>
                  <a:pt x="777490" y="846111"/>
                  <a:pt x="776283" y="849402"/>
                  <a:pt x="774900" y="853253"/>
                </a:cubicBezTo>
                <a:cubicBezTo>
                  <a:pt x="772134" y="860955"/>
                  <a:pt x="769322" y="867571"/>
                  <a:pt x="766463" y="873103"/>
                </a:cubicBezTo>
                <a:cubicBezTo>
                  <a:pt x="763604" y="878634"/>
                  <a:pt x="759818" y="879068"/>
                  <a:pt x="755106" y="874405"/>
                </a:cubicBezTo>
                <a:cubicBezTo>
                  <a:pt x="743410" y="876724"/>
                  <a:pt x="734270" y="877865"/>
                  <a:pt x="727684" y="877828"/>
                </a:cubicBezTo>
                <a:cubicBezTo>
                  <a:pt x="736242" y="878560"/>
                  <a:pt x="739705" y="880904"/>
                  <a:pt x="738074" y="884860"/>
                </a:cubicBezTo>
                <a:cubicBezTo>
                  <a:pt x="736443" y="888817"/>
                  <a:pt x="735311" y="891117"/>
                  <a:pt x="734679" y="891762"/>
                </a:cubicBezTo>
                <a:cubicBezTo>
                  <a:pt x="744080" y="891080"/>
                  <a:pt x="753162" y="889353"/>
                  <a:pt x="761924" y="886581"/>
                </a:cubicBezTo>
                <a:cubicBezTo>
                  <a:pt x="770686" y="883809"/>
                  <a:pt x="778453" y="885394"/>
                  <a:pt x="785225" y="891334"/>
                </a:cubicBezTo>
                <a:cubicBezTo>
                  <a:pt x="791996" y="897275"/>
                  <a:pt x="789978" y="900996"/>
                  <a:pt x="779169" y="902496"/>
                </a:cubicBezTo>
                <a:cubicBezTo>
                  <a:pt x="768361" y="903997"/>
                  <a:pt x="752867" y="905826"/>
                  <a:pt x="732688" y="907984"/>
                </a:cubicBezTo>
                <a:lnTo>
                  <a:pt x="731181" y="911649"/>
                </a:lnTo>
                <a:cubicBezTo>
                  <a:pt x="745022" y="916635"/>
                  <a:pt x="755682" y="922300"/>
                  <a:pt x="763161" y="928644"/>
                </a:cubicBezTo>
                <a:cubicBezTo>
                  <a:pt x="770640" y="934987"/>
                  <a:pt x="772301" y="942513"/>
                  <a:pt x="768147" y="951219"/>
                </a:cubicBezTo>
                <a:cubicBezTo>
                  <a:pt x="763992" y="959926"/>
                  <a:pt x="758451" y="959026"/>
                  <a:pt x="751524" y="948522"/>
                </a:cubicBezTo>
                <a:cubicBezTo>
                  <a:pt x="744598" y="938017"/>
                  <a:pt x="737122" y="928876"/>
                  <a:pt x="729098" y="921100"/>
                </a:cubicBezTo>
                <a:cubicBezTo>
                  <a:pt x="724732" y="933155"/>
                  <a:pt x="719089" y="943455"/>
                  <a:pt x="712169" y="952000"/>
                </a:cubicBezTo>
                <a:cubicBezTo>
                  <a:pt x="705248" y="960546"/>
                  <a:pt x="694988" y="967454"/>
                  <a:pt x="681389" y="972725"/>
                </a:cubicBezTo>
                <a:cubicBezTo>
                  <a:pt x="667790" y="977996"/>
                  <a:pt x="666131" y="975946"/>
                  <a:pt x="676413" y="966576"/>
                </a:cubicBezTo>
                <a:cubicBezTo>
                  <a:pt x="686694" y="957206"/>
                  <a:pt x="694880" y="947570"/>
                  <a:pt x="700969" y="937666"/>
                </a:cubicBezTo>
                <a:cubicBezTo>
                  <a:pt x="707059" y="927763"/>
                  <a:pt x="711245" y="918347"/>
                  <a:pt x="713527" y="909417"/>
                </a:cubicBezTo>
                <a:cubicBezTo>
                  <a:pt x="708281" y="910856"/>
                  <a:pt x="701403" y="912576"/>
                  <a:pt x="692895" y="914579"/>
                </a:cubicBezTo>
                <a:cubicBezTo>
                  <a:pt x="684387" y="916582"/>
                  <a:pt x="677138" y="914648"/>
                  <a:pt x="671148" y="908775"/>
                </a:cubicBezTo>
                <a:cubicBezTo>
                  <a:pt x="665158" y="902903"/>
                  <a:pt x="667247" y="899966"/>
                  <a:pt x="677417" y="899966"/>
                </a:cubicBezTo>
                <a:cubicBezTo>
                  <a:pt x="685739" y="899966"/>
                  <a:pt x="698601" y="898230"/>
                  <a:pt x="716001" y="894757"/>
                </a:cubicBezTo>
                <a:cubicBezTo>
                  <a:pt x="716683" y="886485"/>
                  <a:pt x="716863" y="882033"/>
                  <a:pt x="716540" y="881400"/>
                </a:cubicBezTo>
                <a:lnTo>
                  <a:pt x="707927" y="883335"/>
                </a:lnTo>
                <a:cubicBezTo>
                  <a:pt x="702619" y="890603"/>
                  <a:pt x="698529" y="890206"/>
                  <a:pt x="695658" y="882144"/>
                </a:cubicBezTo>
                <a:cubicBezTo>
                  <a:pt x="692787" y="874083"/>
                  <a:pt x="690040" y="864654"/>
                  <a:pt x="687417" y="853858"/>
                </a:cubicBezTo>
                <a:cubicBezTo>
                  <a:pt x="684794" y="843061"/>
                  <a:pt x="681485" y="835012"/>
                  <a:pt x="677492" y="829710"/>
                </a:cubicBezTo>
                <a:lnTo>
                  <a:pt x="676544" y="826083"/>
                </a:lnTo>
                <a:lnTo>
                  <a:pt x="673252" y="830140"/>
                </a:lnTo>
                <a:cubicBezTo>
                  <a:pt x="667589" y="837326"/>
                  <a:pt x="660048" y="847238"/>
                  <a:pt x="650628" y="859876"/>
                </a:cubicBezTo>
                <a:cubicBezTo>
                  <a:pt x="660749" y="864985"/>
                  <a:pt x="665018" y="872294"/>
                  <a:pt x="663437" y="881800"/>
                </a:cubicBezTo>
                <a:cubicBezTo>
                  <a:pt x="661855" y="891306"/>
                  <a:pt x="660873" y="904769"/>
                  <a:pt x="660488" y="922188"/>
                </a:cubicBezTo>
                <a:cubicBezTo>
                  <a:pt x="660104" y="939607"/>
                  <a:pt x="658929" y="955259"/>
                  <a:pt x="656963" y="969144"/>
                </a:cubicBezTo>
                <a:cubicBezTo>
                  <a:pt x="654997" y="983028"/>
                  <a:pt x="650507" y="985384"/>
                  <a:pt x="643494" y="976213"/>
                </a:cubicBezTo>
                <a:cubicBezTo>
                  <a:pt x="636480" y="967041"/>
                  <a:pt x="634530" y="957833"/>
                  <a:pt x="637643" y="948587"/>
                </a:cubicBezTo>
                <a:cubicBezTo>
                  <a:pt x="640756" y="939341"/>
                  <a:pt x="642508" y="924814"/>
                  <a:pt x="642898" y="905008"/>
                </a:cubicBezTo>
                <a:cubicBezTo>
                  <a:pt x="643289" y="885201"/>
                  <a:pt x="642914" y="873444"/>
                  <a:pt x="641773" y="869736"/>
                </a:cubicBezTo>
                <a:cubicBezTo>
                  <a:pt x="638586" y="875106"/>
                  <a:pt x="633172" y="881211"/>
                  <a:pt x="625532" y="888051"/>
                </a:cubicBezTo>
                <a:cubicBezTo>
                  <a:pt x="617892" y="894891"/>
                  <a:pt x="609440" y="900357"/>
                  <a:pt x="600176" y="904450"/>
                </a:cubicBezTo>
                <a:cubicBezTo>
                  <a:pt x="590911" y="908543"/>
                  <a:pt x="591795" y="904366"/>
                  <a:pt x="602827" y="891920"/>
                </a:cubicBezTo>
                <a:cubicBezTo>
                  <a:pt x="613858" y="879475"/>
                  <a:pt x="623842" y="866654"/>
                  <a:pt x="632778" y="853458"/>
                </a:cubicBezTo>
                <a:cubicBezTo>
                  <a:pt x="641714" y="840261"/>
                  <a:pt x="648458" y="829726"/>
                  <a:pt x="653009" y="821850"/>
                </a:cubicBezTo>
                <a:cubicBezTo>
                  <a:pt x="657561" y="813975"/>
                  <a:pt x="659251" y="806927"/>
                  <a:pt x="658079" y="800707"/>
                </a:cubicBezTo>
                <a:cubicBezTo>
                  <a:pt x="656907" y="794487"/>
                  <a:pt x="662931" y="794695"/>
                  <a:pt x="676152" y="801331"/>
                </a:cubicBezTo>
                <a:cubicBezTo>
                  <a:pt x="685603" y="808152"/>
                  <a:pt x="688421" y="813296"/>
                  <a:pt x="684608" y="816762"/>
                </a:cubicBezTo>
                <a:cubicBezTo>
                  <a:pt x="683654" y="817629"/>
                  <a:pt x="682231" y="819177"/>
                  <a:pt x="680339" y="821407"/>
                </a:cubicBezTo>
                <a:lnTo>
                  <a:pt x="679151" y="822870"/>
                </a:lnTo>
                <a:lnTo>
                  <a:pt x="683240" y="821757"/>
                </a:lnTo>
                <a:lnTo>
                  <a:pt x="696095" y="821757"/>
                </a:lnTo>
                <a:cubicBezTo>
                  <a:pt x="698861" y="821757"/>
                  <a:pt x="707660" y="819990"/>
                  <a:pt x="722494" y="816455"/>
                </a:cubicBezTo>
                <a:cubicBezTo>
                  <a:pt x="728968" y="804598"/>
                  <a:pt x="734152" y="795337"/>
                  <a:pt x="738046" y="788671"/>
                </a:cubicBezTo>
                <a:cubicBezTo>
                  <a:pt x="741940" y="782005"/>
                  <a:pt x="741401" y="779254"/>
                  <a:pt x="736428" y="780420"/>
                </a:cubicBezTo>
                <a:cubicBezTo>
                  <a:pt x="731454" y="781586"/>
                  <a:pt x="727517" y="780612"/>
                  <a:pt x="724614" y="777499"/>
                </a:cubicBezTo>
                <a:cubicBezTo>
                  <a:pt x="716454" y="788674"/>
                  <a:pt x="706922" y="797111"/>
                  <a:pt x="696021" y="802809"/>
                </a:cubicBezTo>
                <a:cubicBezTo>
                  <a:pt x="685119" y="808508"/>
                  <a:pt x="682853" y="807088"/>
                  <a:pt x="689221" y="798549"/>
                </a:cubicBezTo>
                <a:cubicBezTo>
                  <a:pt x="695590" y="790010"/>
                  <a:pt x="702402" y="780495"/>
                  <a:pt x="709657" y="770002"/>
                </a:cubicBezTo>
                <a:cubicBezTo>
                  <a:pt x="716913" y="759510"/>
                  <a:pt x="719371" y="751306"/>
                  <a:pt x="717033" y="745390"/>
                </a:cubicBezTo>
                <a:cubicBezTo>
                  <a:pt x="714696" y="739474"/>
                  <a:pt x="716761" y="737350"/>
                  <a:pt x="723228" y="739018"/>
                </a:cubicBezTo>
                <a:close/>
                <a:moveTo>
                  <a:pt x="3717596" y="738774"/>
                </a:moveTo>
                <a:cubicBezTo>
                  <a:pt x="3718972" y="738497"/>
                  <a:pt x="3720804" y="738562"/>
                  <a:pt x="3723092" y="738972"/>
                </a:cubicBezTo>
                <a:cubicBezTo>
                  <a:pt x="3732245" y="740609"/>
                  <a:pt x="3739661" y="743486"/>
                  <a:pt x="3745342" y="747604"/>
                </a:cubicBezTo>
                <a:cubicBezTo>
                  <a:pt x="3751022" y="751721"/>
                  <a:pt x="3752501" y="756332"/>
                  <a:pt x="3749779" y="761435"/>
                </a:cubicBezTo>
                <a:cubicBezTo>
                  <a:pt x="3747056" y="766539"/>
                  <a:pt x="3745695" y="777822"/>
                  <a:pt x="3745695" y="795284"/>
                </a:cubicBezTo>
                <a:cubicBezTo>
                  <a:pt x="3751090" y="795892"/>
                  <a:pt x="3757887" y="797728"/>
                  <a:pt x="3766085" y="800791"/>
                </a:cubicBezTo>
                <a:cubicBezTo>
                  <a:pt x="3774283" y="803854"/>
                  <a:pt x="3777154" y="810077"/>
                  <a:pt x="3774698" y="819460"/>
                </a:cubicBezTo>
                <a:cubicBezTo>
                  <a:pt x="3772242" y="828842"/>
                  <a:pt x="3767421" y="830913"/>
                  <a:pt x="3760234" y="825673"/>
                </a:cubicBezTo>
                <a:cubicBezTo>
                  <a:pt x="3753047" y="820433"/>
                  <a:pt x="3747773" y="815271"/>
                  <a:pt x="3744411" y="810186"/>
                </a:cubicBezTo>
                <a:cubicBezTo>
                  <a:pt x="3743680" y="901492"/>
                  <a:pt x="3741912" y="957591"/>
                  <a:pt x="3739109" y="978483"/>
                </a:cubicBezTo>
                <a:cubicBezTo>
                  <a:pt x="3736306" y="999374"/>
                  <a:pt x="3730648" y="1002664"/>
                  <a:pt x="3722134" y="988352"/>
                </a:cubicBezTo>
                <a:cubicBezTo>
                  <a:pt x="3713619" y="974039"/>
                  <a:pt x="3711313" y="962483"/>
                  <a:pt x="3715213" y="953684"/>
                </a:cubicBezTo>
                <a:cubicBezTo>
                  <a:pt x="3719114" y="944885"/>
                  <a:pt x="3721644" y="925372"/>
                  <a:pt x="3722803" y="895148"/>
                </a:cubicBezTo>
                <a:cubicBezTo>
                  <a:pt x="3723963" y="864923"/>
                  <a:pt x="3724738" y="835607"/>
                  <a:pt x="3725129" y="807200"/>
                </a:cubicBezTo>
                <a:cubicBezTo>
                  <a:pt x="3725520" y="778792"/>
                  <a:pt x="3722990" y="759910"/>
                  <a:pt x="3717539" y="750552"/>
                </a:cubicBezTo>
                <a:cubicBezTo>
                  <a:pt x="3713451" y="743534"/>
                  <a:pt x="3713470" y="739608"/>
                  <a:pt x="3717596" y="738774"/>
                </a:cubicBezTo>
                <a:close/>
                <a:moveTo>
                  <a:pt x="2223129" y="738252"/>
                </a:moveTo>
                <a:cubicBezTo>
                  <a:pt x="2224426" y="738220"/>
                  <a:pt x="2226003" y="738522"/>
                  <a:pt x="2227862" y="739158"/>
                </a:cubicBezTo>
                <a:cubicBezTo>
                  <a:pt x="2235297" y="741700"/>
                  <a:pt x="2241545" y="745709"/>
                  <a:pt x="2246605" y="751185"/>
                </a:cubicBezTo>
                <a:cubicBezTo>
                  <a:pt x="2251665" y="756660"/>
                  <a:pt x="2251715" y="761637"/>
                  <a:pt x="2246754" y="766114"/>
                </a:cubicBezTo>
                <a:cubicBezTo>
                  <a:pt x="2241793" y="770591"/>
                  <a:pt x="2237167" y="775831"/>
                  <a:pt x="2232876" y="781834"/>
                </a:cubicBezTo>
                <a:lnTo>
                  <a:pt x="2219184" y="799954"/>
                </a:lnTo>
                <a:cubicBezTo>
                  <a:pt x="2225323" y="801926"/>
                  <a:pt x="2228792" y="809184"/>
                  <a:pt x="2229592" y="821729"/>
                </a:cubicBezTo>
                <a:cubicBezTo>
                  <a:pt x="2230392" y="834274"/>
                  <a:pt x="2230104" y="850664"/>
                  <a:pt x="2228727" y="870898"/>
                </a:cubicBezTo>
                <a:cubicBezTo>
                  <a:pt x="2227351" y="891133"/>
                  <a:pt x="2222861" y="896909"/>
                  <a:pt x="2215258" y="888228"/>
                </a:cubicBezTo>
                <a:cubicBezTo>
                  <a:pt x="2207656" y="879546"/>
                  <a:pt x="2204828" y="870359"/>
                  <a:pt x="2206775" y="860666"/>
                </a:cubicBezTo>
                <a:cubicBezTo>
                  <a:pt x="2208722" y="850974"/>
                  <a:pt x="2209696" y="840739"/>
                  <a:pt x="2209696" y="829961"/>
                </a:cubicBezTo>
                <a:cubicBezTo>
                  <a:pt x="2209696" y="819705"/>
                  <a:pt x="2209448" y="813113"/>
                  <a:pt x="2208952" y="810186"/>
                </a:cubicBezTo>
                <a:cubicBezTo>
                  <a:pt x="2197777" y="825255"/>
                  <a:pt x="2185381" y="836221"/>
                  <a:pt x="2171763" y="843086"/>
                </a:cubicBezTo>
                <a:cubicBezTo>
                  <a:pt x="2158145" y="849951"/>
                  <a:pt x="2157234" y="846596"/>
                  <a:pt x="2169029" y="833022"/>
                </a:cubicBezTo>
                <a:cubicBezTo>
                  <a:pt x="2180823" y="819447"/>
                  <a:pt x="2192497" y="803842"/>
                  <a:pt x="2204050" y="786206"/>
                </a:cubicBezTo>
                <a:cubicBezTo>
                  <a:pt x="2215602" y="768570"/>
                  <a:pt x="2220601" y="755684"/>
                  <a:pt x="2219044" y="747548"/>
                </a:cubicBezTo>
                <a:cubicBezTo>
                  <a:pt x="2217877" y="741446"/>
                  <a:pt x="2219238" y="738347"/>
                  <a:pt x="2223129" y="738252"/>
                </a:cubicBezTo>
                <a:close/>
                <a:moveTo>
                  <a:pt x="3509847" y="736832"/>
                </a:moveTo>
                <a:cubicBezTo>
                  <a:pt x="3512995" y="737164"/>
                  <a:pt x="3517331" y="738773"/>
                  <a:pt x="3522853" y="741660"/>
                </a:cubicBezTo>
                <a:cubicBezTo>
                  <a:pt x="3533897" y="747433"/>
                  <a:pt x="3540120" y="751885"/>
                  <a:pt x="3541522" y="755017"/>
                </a:cubicBezTo>
                <a:cubicBezTo>
                  <a:pt x="3542923" y="758149"/>
                  <a:pt x="3539732" y="761088"/>
                  <a:pt x="3531950" y="763835"/>
                </a:cubicBezTo>
                <a:cubicBezTo>
                  <a:pt x="3524168" y="766582"/>
                  <a:pt x="3511604" y="772005"/>
                  <a:pt x="3494259" y="780104"/>
                </a:cubicBezTo>
                <a:cubicBezTo>
                  <a:pt x="3476915" y="788203"/>
                  <a:pt x="3465743" y="793753"/>
                  <a:pt x="3460745" y="796754"/>
                </a:cubicBezTo>
                <a:cubicBezTo>
                  <a:pt x="3462295" y="804381"/>
                  <a:pt x="3463325" y="809981"/>
                  <a:pt x="3463833" y="813553"/>
                </a:cubicBezTo>
                <a:cubicBezTo>
                  <a:pt x="3495186" y="808232"/>
                  <a:pt x="3515576" y="804198"/>
                  <a:pt x="3525002" y="801451"/>
                </a:cubicBezTo>
                <a:cubicBezTo>
                  <a:pt x="3534427" y="798704"/>
                  <a:pt x="3542873" y="796534"/>
                  <a:pt x="3550340" y="794940"/>
                </a:cubicBezTo>
                <a:cubicBezTo>
                  <a:pt x="3557806" y="793346"/>
                  <a:pt x="3564001" y="793808"/>
                  <a:pt x="3568924" y="796326"/>
                </a:cubicBezTo>
                <a:cubicBezTo>
                  <a:pt x="3573848" y="798844"/>
                  <a:pt x="3574676" y="802521"/>
                  <a:pt x="3571408" y="807358"/>
                </a:cubicBezTo>
                <a:cubicBezTo>
                  <a:pt x="3568140" y="812195"/>
                  <a:pt x="3553434" y="816629"/>
                  <a:pt x="3527290" y="820660"/>
                </a:cubicBezTo>
                <a:cubicBezTo>
                  <a:pt x="3534285" y="824182"/>
                  <a:pt x="3536796" y="829285"/>
                  <a:pt x="3534824" y="835970"/>
                </a:cubicBezTo>
                <a:cubicBezTo>
                  <a:pt x="3532852" y="842655"/>
                  <a:pt x="3530725" y="851913"/>
                  <a:pt x="3528443" y="863745"/>
                </a:cubicBezTo>
                <a:cubicBezTo>
                  <a:pt x="3571256" y="858301"/>
                  <a:pt x="3596027" y="856403"/>
                  <a:pt x="3602755" y="858053"/>
                </a:cubicBezTo>
                <a:cubicBezTo>
                  <a:pt x="3609483" y="859702"/>
                  <a:pt x="3615902" y="862341"/>
                  <a:pt x="3622010" y="865968"/>
                </a:cubicBezTo>
                <a:cubicBezTo>
                  <a:pt x="3628118" y="869596"/>
                  <a:pt x="3630133" y="873658"/>
                  <a:pt x="3628056" y="878154"/>
                </a:cubicBezTo>
                <a:cubicBezTo>
                  <a:pt x="3625978" y="882650"/>
                  <a:pt x="3616385" y="883732"/>
                  <a:pt x="3599276" y="881400"/>
                </a:cubicBezTo>
                <a:cubicBezTo>
                  <a:pt x="3582167" y="879068"/>
                  <a:pt x="3554897" y="879258"/>
                  <a:pt x="3517467" y="881967"/>
                </a:cubicBezTo>
                <a:lnTo>
                  <a:pt x="3499301" y="884214"/>
                </a:lnTo>
                <a:lnTo>
                  <a:pt x="3501357" y="884972"/>
                </a:lnTo>
                <a:cubicBezTo>
                  <a:pt x="3510857" y="889784"/>
                  <a:pt x="3514615" y="894826"/>
                  <a:pt x="3512630" y="900097"/>
                </a:cubicBezTo>
                <a:cubicBezTo>
                  <a:pt x="3510646" y="905368"/>
                  <a:pt x="3508916" y="917379"/>
                  <a:pt x="3507440" y="936132"/>
                </a:cubicBezTo>
                <a:cubicBezTo>
                  <a:pt x="3521182" y="935387"/>
                  <a:pt x="3536313" y="934339"/>
                  <a:pt x="3552832" y="932988"/>
                </a:cubicBezTo>
                <a:cubicBezTo>
                  <a:pt x="3551419" y="927617"/>
                  <a:pt x="3548730" y="921546"/>
                  <a:pt x="3544768" y="914775"/>
                </a:cubicBezTo>
                <a:cubicBezTo>
                  <a:pt x="3540805" y="908003"/>
                  <a:pt x="3545850" y="905678"/>
                  <a:pt x="3559902" y="907798"/>
                </a:cubicBezTo>
                <a:cubicBezTo>
                  <a:pt x="3573954" y="909919"/>
                  <a:pt x="3580589" y="913857"/>
                  <a:pt x="3579808" y="919612"/>
                </a:cubicBezTo>
                <a:cubicBezTo>
                  <a:pt x="3579026" y="925366"/>
                  <a:pt x="3579017" y="932054"/>
                  <a:pt x="3579780" y="939676"/>
                </a:cubicBezTo>
                <a:cubicBezTo>
                  <a:pt x="3580542" y="947297"/>
                  <a:pt x="3581516" y="956437"/>
                  <a:pt x="3582700" y="967097"/>
                </a:cubicBezTo>
                <a:cubicBezTo>
                  <a:pt x="3583885" y="977757"/>
                  <a:pt x="3581845" y="985208"/>
                  <a:pt x="3576580" y="989449"/>
                </a:cubicBezTo>
                <a:cubicBezTo>
                  <a:pt x="3571315" y="993691"/>
                  <a:pt x="3567210" y="991452"/>
                  <a:pt x="3564264" y="982733"/>
                </a:cubicBezTo>
                <a:cubicBezTo>
                  <a:pt x="3561319" y="974015"/>
                  <a:pt x="3558482" y="961637"/>
                  <a:pt x="3555753" y="945601"/>
                </a:cubicBezTo>
                <a:cubicBezTo>
                  <a:pt x="3521473" y="950276"/>
                  <a:pt x="3494746" y="955107"/>
                  <a:pt x="3475572" y="960093"/>
                </a:cubicBezTo>
                <a:cubicBezTo>
                  <a:pt x="3456398" y="965079"/>
                  <a:pt x="3443403" y="969274"/>
                  <a:pt x="3436588" y="972678"/>
                </a:cubicBezTo>
                <a:cubicBezTo>
                  <a:pt x="3429773" y="976083"/>
                  <a:pt x="3423318" y="979620"/>
                  <a:pt x="3417222" y="983292"/>
                </a:cubicBezTo>
                <a:cubicBezTo>
                  <a:pt x="3411126" y="986963"/>
                  <a:pt x="3408078" y="982938"/>
                  <a:pt x="3408078" y="971218"/>
                </a:cubicBezTo>
                <a:cubicBezTo>
                  <a:pt x="3408078" y="961122"/>
                  <a:pt x="3409796" y="955213"/>
                  <a:pt x="3413232" y="953489"/>
                </a:cubicBezTo>
                <a:cubicBezTo>
                  <a:pt x="3416667" y="951765"/>
                  <a:pt x="3419979" y="949306"/>
                  <a:pt x="3423166" y="946112"/>
                </a:cubicBezTo>
                <a:cubicBezTo>
                  <a:pt x="3426353" y="942919"/>
                  <a:pt x="3428136" y="938987"/>
                  <a:pt x="3428514" y="934318"/>
                </a:cubicBezTo>
                <a:cubicBezTo>
                  <a:pt x="3428893" y="929648"/>
                  <a:pt x="3428304" y="923918"/>
                  <a:pt x="3426747" y="917128"/>
                </a:cubicBezTo>
                <a:cubicBezTo>
                  <a:pt x="3425191" y="910338"/>
                  <a:pt x="3428716" y="909138"/>
                  <a:pt x="3437323" y="913528"/>
                </a:cubicBezTo>
                <a:cubicBezTo>
                  <a:pt x="3445931" y="917919"/>
                  <a:pt x="3449828" y="922951"/>
                  <a:pt x="3449016" y="928625"/>
                </a:cubicBezTo>
                <a:cubicBezTo>
                  <a:pt x="3448203" y="934299"/>
                  <a:pt x="3447620" y="938525"/>
                  <a:pt x="3447267" y="941303"/>
                </a:cubicBezTo>
                <a:cubicBezTo>
                  <a:pt x="3446913" y="944081"/>
                  <a:pt x="3449341" y="945092"/>
                  <a:pt x="3454550" y="944336"/>
                </a:cubicBezTo>
                <a:cubicBezTo>
                  <a:pt x="3459759" y="943579"/>
                  <a:pt x="3470729" y="941806"/>
                  <a:pt x="3487460" y="939015"/>
                </a:cubicBezTo>
                <a:cubicBezTo>
                  <a:pt x="3487460" y="913863"/>
                  <a:pt x="3485708" y="898707"/>
                  <a:pt x="3482204" y="893548"/>
                </a:cubicBezTo>
                <a:cubicBezTo>
                  <a:pt x="3480453" y="890968"/>
                  <a:pt x="3479562" y="888698"/>
                  <a:pt x="3479532" y="886737"/>
                </a:cubicBezTo>
                <a:lnTo>
                  <a:pt x="3479574" y="886654"/>
                </a:lnTo>
                <a:lnTo>
                  <a:pt x="3432784" y="892441"/>
                </a:lnTo>
                <a:cubicBezTo>
                  <a:pt x="3413759" y="896714"/>
                  <a:pt x="3401077" y="899833"/>
                  <a:pt x="3394740" y="901799"/>
                </a:cubicBezTo>
                <a:cubicBezTo>
                  <a:pt x="3388402" y="903765"/>
                  <a:pt x="3381258" y="901486"/>
                  <a:pt x="3373309" y="894962"/>
                </a:cubicBezTo>
                <a:cubicBezTo>
                  <a:pt x="3365359" y="888438"/>
                  <a:pt x="3362329" y="884333"/>
                  <a:pt x="3364221" y="882646"/>
                </a:cubicBezTo>
                <a:cubicBezTo>
                  <a:pt x="3366112" y="880960"/>
                  <a:pt x="3372968" y="880116"/>
                  <a:pt x="3384787" y="880116"/>
                </a:cubicBezTo>
                <a:cubicBezTo>
                  <a:pt x="3395441" y="880116"/>
                  <a:pt x="3416822" y="877574"/>
                  <a:pt x="3448932" y="872489"/>
                </a:cubicBezTo>
                <a:cubicBezTo>
                  <a:pt x="3445831" y="846878"/>
                  <a:pt x="3442377" y="827037"/>
                  <a:pt x="3438570" y="812967"/>
                </a:cubicBezTo>
                <a:cubicBezTo>
                  <a:pt x="3434762" y="798896"/>
                  <a:pt x="3431451" y="789055"/>
                  <a:pt x="3428635" y="783443"/>
                </a:cubicBezTo>
                <a:cubicBezTo>
                  <a:pt x="3425820" y="777831"/>
                  <a:pt x="3428877" y="775655"/>
                  <a:pt x="3437807" y="776913"/>
                </a:cubicBezTo>
                <a:cubicBezTo>
                  <a:pt x="3446737" y="778172"/>
                  <a:pt x="3452702" y="780656"/>
                  <a:pt x="3455703" y="784364"/>
                </a:cubicBezTo>
                <a:cubicBezTo>
                  <a:pt x="3475795" y="771800"/>
                  <a:pt x="3488474" y="762322"/>
                  <a:pt x="3493738" y="755929"/>
                </a:cubicBezTo>
                <a:cubicBezTo>
                  <a:pt x="3499003" y="749535"/>
                  <a:pt x="3502411" y="744115"/>
                  <a:pt x="3503961" y="739669"/>
                </a:cubicBezTo>
                <a:cubicBezTo>
                  <a:pt x="3504736" y="737446"/>
                  <a:pt x="3506698" y="736500"/>
                  <a:pt x="3509847" y="736832"/>
                </a:cubicBezTo>
                <a:close/>
                <a:moveTo>
                  <a:pt x="1976322" y="736832"/>
                </a:moveTo>
                <a:cubicBezTo>
                  <a:pt x="1979470" y="737164"/>
                  <a:pt x="1983806" y="738773"/>
                  <a:pt x="1989328" y="741660"/>
                </a:cubicBezTo>
                <a:cubicBezTo>
                  <a:pt x="2000372" y="747433"/>
                  <a:pt x="2006595" y="751885"/>
                  <a:pt x="2007997" y="755017"/>
                </a:cubicBezTo>
                <a:cubicBezTo>
                  <a:pt x="2009398" y="758149"/>
                  <a:pt x="2006208" y="761088"/>
                  <a:pt x="1998425" y="763835"/>
                </a:cubicBezTo>
                <a:cubicBezTo>
                  <a:pt x="1990643" y="766582"/>
                  <a:pt x="1978079" y="772005"/>
                  <a:pt x="1960734" y="780104"/>
                </a:cubicBezTo>
                <a:cubicBezTo>
                  <a:pt x="1943390" y="788203"/>
                  <a:pt x="1932218" y="793753"/>
                  <a:pt x="1927220" y="796754"/>
                </a:cubicBezTo>
                <a:cubicBezTo>
                  <a:pt x="1928770" y="804381"/>
                  <a:pt x="1929800" y="809981"/>
                  <a:pt x="1930308" y="813553"/>
                </a:cubicBezTo>
                <a:cubicBezTo>
                  <a:pt x="1961662" y="808232"/>
                  <a:pt x="1982051" y="804198"/>
                  <a:pt x="1991477" y="801451"/>
                </a:cubicBezTo>
                <a:cubicBezTo>
                  <a:pt x="2000902" y="798704"/>
                  <a:pt x="2009348" y="796534"/>
                  <a:pt x="2016815" y="794940"/>
                </a:cubicBezTo>
                <a:cubicBezTo>
                  <a:pt x="2024281" y="793346"/>
                  <a:pt x="2030476" y="793808"/>
                  <a:pt x="2035399" y="796326"/>
                </a:cubicBezTo>
                <a:cubicBezTo>
                  <a:pt x="2040323" y="798844"/>
                  <a:pt x="2041151" y="802521"/>
                  <a:pt x="2037883" y="807358"/>
                </a:cubicBezTo>
                <a:cubicBezTo>
                  <a:pt x="2034615" y="812195"/>
                  <a:pt x="2019909" y="816629"/>
                  <a:pt x="1993765" y="820660"/>
                </a:cubicBezTo>
                <a:cubicBezTo>
                  <a:pt x="2000760" y="824182"/>
                  <a:pt x="2003271" y="829285"/>
                  <a:pt x="2001299" y="835970"/>
                </a:cubicBezTo>
                <a:cubicBezTo>
                  <a:pt x="1999327" y="842655"/>
                  <a:pt x="1997200" y="851913"/>
                  <a:pt x="1994918" y="863745"/>
                </a:cubicBezTo>
                <a:cubicBezTo>
                  <a:pt x="2037731" y="858301"/>
                  <a:pt x="2062502" y="856403"/>
                  <a:pt x="2069230" y="858053"/>
                </a:cubicBezTo>
                <a:cubicBezTo>
                  <a:pt x="2075958" y="859702"/>
                  <a:pt x="2082376" y="862341"/>
                  <a:pt x="2088485" y="865968"/>
                </a:cubicBezTo>
                <a:cubicBezTo>
                  <a:pt x="2094593" y="869596"/>
                  <a:pt x="2096608" y="873658"/>
                  <a:pt x="2094531" y="878154"/>
                </a:cubicBezTo>
                <a:cubicBezTo>
                  <a:pt x="2092453" y="882650"/>
                  <a:pt x="2082860" y="883732"/>
                  <a:pt x="2065751" y="881400"/>
                </a:cubicBezTo>
                <a:cubicBezTo>
                  <a:pt x="2048642" y="879068"/>
                  <a:pt x="2021372" y="879258"/>
                  <a:pt x="1983942" y="881967"/>
                </a:cubicBezTo>
                <a:lnTo>
                  <a:pt x="1965776" y="884214"/>
                </a:lnTo>
                <a:lnTo>
                  <a:pt x="1967832" y="884972"/>
                </a:lnTo>
                <a:cubicBezTo>
                  <a:pt x="1977332" y="889784"/>
                  <a:pt x="1981090" y="894826"/>
                  <a:pt x="1979105" y="900097"/>
                </a:cubicBezTo>
                <a:cubicBezTo>
                  <a:pt x="1977121" y="905368"/>
                  <a:pt x="1975391" y="917379"/>
                  <a:pt x="1973915" y="936132"/>
                </a:cubicBezTo>
                <a:cubicBezTo>
                  <a:pt x="1987657" y="935387"/>
                  <a:pt x="2002788" y="934339"/>
                  <a:pt x="2019307" y="932988"/>
                </a:cubicBezTo>
                <a:cubicBezTo>
                  <a:pt x="2017894" y="927617"/>
                  <a:pt x="2015205" y="921546"/>
                  <a:pt x="2011243" y="914775"/>
                </a:cubicBezTo>
                <a:cubicBezTo>
                  <a:pt x="2007280" y="908003"/>
                  <a:pt x="2012325" y="905678"/>
                  <a:pt x="2026377" y="907798"/>
                </a:cubicBezTo>
                <a:cubicBezTo>
                  <a:pt x="2040429" y="909919"/>
                  <a:pt x="2047064" y="913857"/>
                  <a:pt x="2046283" y="919612"/>
                </a:cubicBezTo>
                <a:cubicBezTo>
                  <a:pt x="2045501" y="925366"/>
                  <a:pt x="2045492" y="932054"/>
                  <a:pt x="2046255" y="939676"/>
                </a:cubicBezTo>
                <a:cubicBezTo>
                  <a:pt x="2047017" y="947297"/>
                  <a:pt x="2047991" y="956437"/>
                  <a:pt x="2049176" y="967097"/>
                </a:cubicBezTo>
                <a:cubicBezTo>
                  <a:pt x="2050360" y="977757"/>
                  <a:pt x="2048320" y="985208"/>
                  <a:pt x="2043055" y="989449"/>
                </a:cubicBezTo>
                <a:cubicBezTo>
                  <a:pt x="2037790" y="993691"/>
                  <a:pt x="2033685" y="991452"/>
                  <a:pt x="2030739" y="982733"/>
                </a:cubicBezTo>
                <a:cubicBezTo>
                  <a:pt x="2027794" y="974015"/>
                  <a:pt x="2024957" y="961637"/>
                  <a:pt x="2022228" y="945601"/>
                </a:cubicBezTo>
                <a:cubicBezTo>
                  <a:pt x="1987948" y="950276"/>
                  <a:pt x="1961221" y="955107"/>
                  <a:pt x="1942047" y="960093"/>
                </a:cubicBezTo>
                <a:cubicBezTo>
                  <a:pt x="1922873" y="965079"/>
                  <a:pt x="1909879" y="969274"/>
                  <a:pt x="1903064" y="972678"/>
                </a:cubicBezTo>
                <a:cubicBezTo>
                  <a:pt x="1896248" y="976083"/>
                  <a:pt x="1889793" y="979620"/>
                  <a:pt x="1883697" y="983292"/>
                </a:cubicBezTo>
                <a:cubicBezTo>
                  <a:pt x="1877601" y="986963"/>
                  <a:pt x="1874554" y="982938"/>
                  <a:pt x="1874554" y="971218"/>
                </a:cubicBezTo>
                <a:cubicBezTo>
                  <a:pt x="1874554" y="961122"/>
                  <a:pt x="1876271" y="955213"/>
                  <a:pt x="1879707" y="953489"/>
                </a:cubicBezTo>
                <a:cubicBezTo>
                  <a:pt x="1883142" y="951765"/>
                  <a:pt x="1886454" y="949306"/>
                  <a:pt x="1889641" y="946112"/>
                </a:cubicBezTo>
                <a:cubicBezTo>
                  <a:pt x="1892828" y="942919"/>
                  <a:pt x="1894611" y="938987"/>
                  <a:pt x="1894990" y="934318"/>
                </a:cubicBezTo>
                <a:cubicBezTo>
                  <a:pt x="1895368" y="929648"/>
                  <a:pt x="1894779" y="923918"/>
                  <a:pt x="1893222" y="917128"/>
                </a:cubicBezTo>
                <a:cubicBezTo>
                  <a:pt x="1891666" y="910338"/>
                  <a:pt x="1895191" y="909138"/>
                  <a:pt x="1903798" y="913528"/>
                </a:cubicBezTo>
                <a:cubicBezTo>
                  <a:pt x="1912406" y="917919"/>
                  <a:pt x="1916303" y="922951"/>
                  <a:pt x="1915491" y="928625"/>
                </a:cubicBezTo>
                <a:cubicBezTo>
                  <a:pt x="1914678" y="934299"/>
                  <a:pt x="1914095" y="938525"/>
                  <a:pt x="1913742" y="941303"/>
                </a:cubicBezTo>
                <a:cubicBezTo>
                  <a:pt x="1913388" y="944081"/>
                  <a:pt x="1915816" y="945092"/>
                  <a:pt x="1921025" y="944336"/>
                </a:cubicBezTo>
                <a:cubicBezTo>
                  <a:pt x="1926234" y="943579"/>
                  <a:pt x="1937204" y="941806"/>
                  <a:pt x="1953935" y="939015"/>
                </a:cubicBezTo>
                <a:cubicBezTo>
                  <a:pt x="1953935" y="913863"/>
                  <a:pt x="1952183" y="898707"/>
                  <a:pt x="1948679" y="893548"/>
                </a:cubicBezTo>
                <a:cubicBezTo>
                  <a:pt x="1946927" y="890968"/>
                  <a:pt x="1946037" y="888698"/>
                  <a:pt x="1946007" y="886737"/>
                </a:cubicBezTo>
                <a:lnTo>
                  <a:pt x="1946049" y="886654"/>
                </a:lnTo>
                <a:lnTo>
                  <a:pt x="1899259" y="892441"/>
                </a:lnTo>
                <a:cubicBezTo>
                  <a:pt x="1880234" y="896714"/>
                  <a:pt x="1867552" y="899833"/>
                  <a:pt x="1861215" y="901799"/>
                </a:cubicBezTo>
                <a:cubicBezTo>
                  <a:pt x="1854877" y="903765"/>
                  <a:pt x="1847734" y="901486"/>
                  <a:pt x="1839784" y="894962"/>
                </a:cubicBezTo>
                <a:cubicBezTo>
                  <a:pt x="1831834" y="888438"/>
                  <a:pt x="1828804" y="884333"/>
                  <a:pt x="1830696" y="882646"/>
                </a:cubicBezTo>
                <a:cubicBezTo>
                  <a:pt x="1832587" y="880960"/>
                  <a:pt x="1839443" y="880116"/>
                  <a:pt x="1851262" y="880116"/>
                </a:cubicBezTo>
                <a:cubicBezTo>
                  <a:pt x="1861916" y="880116"/>
                  <a:pt x="1883297" y="877574"/>
                  <a:pt x="1915407" y="872489"/>
                </a:cubicBezTo>
                <a:cubicBezTo>
                  <a:pt x="1912306" y="846878"/>
                  <a:pt x="1908852" y="827037"/>
                  <a:pt x="1905045" y="812967"/>
                </a:cubicBezTo>
                <a:cubicBezTo>
                  <a:pt x="1901237" y="798896"/>
                  <a:pt x="1897926" y="789055"/>
                  <a:pt x="1895110" y="783443"/>
                </a:cubicBezTo>
                <a:cubicBezTo>
                  <a:pt x="1892295" y="777831"/>
                  <a:pt x="1895352" y="775655"/>
                  <a:pt x="1904282" y="776913"/>
                </a:cubicBezTo>
                <a:cubicBezTo>
                  <a:pt x="1913212" y="778172"/>
                  <a:pt x="1919177" y="780656"/>
                  <a:pt x="1922179" y="784364"/>
                </a:cubicBezTo>
                <a:cubicBezTo>
                  <a:pt x="1942270" y="771800"/>
                  <a:pt x="1954949" y="762322"/>
                  <a:pt x="1960214" y="755929"/>
                </a:cubicBezTo>
                <a:cubicBezTo>
                  <a:pt x="1965478" y="749535"/>
                  <a:pt x="1968886" y="744115"/>
                  <a:pt x="1970436" y="739669"/>
                </a:cubicBezTo>
                <a:cubicBezTo>
                  <a:pt x="1971211" y="737446"/>
                  <a:pt x="1973173" y="736500"/>
                  <a:pt x="1976322" y="736832"/>
                </a:cubicBezTo>
                <a:close/>
                <a:moveTo>
                  <a:pt x="442797" y="736832"/>
                </a:moveTo>
                <a:cubicBezTo>
                  <a:pt x="445945" y="737164"/>
                  <a:pt x="450281" y="738773"/>
                  <a:pt x="455803" y="741660"/>
                </a:cubicBezTo>
                <a:cubicBezTo>
                  <a:pt x="466847" y="747433"/>
                  <a:pt x="473070" y="751885"/>
                  <a:pt x="474472" y="755017"/>
                </a:cubicBezTo>
                <a:cubicBezTo>
                  <a:pt x="475873" y="758149"/>
                  <a:pt x="472683" y="761088"/>
                  <a:pt x="464900" y="763835"/>
                </a:cubicBezTo>
                <a:cubicBezTo>
                  <a:pt x="457118" y="766582"/>
                  <a:pt x="444554" y="772005"/>
                  <a:pt x="427209" y="780104"/>
                </a:cubicBezTo>
                <a:cubicBezTo>
                  <a:pt x="409865" y="788203"/>
                  <a:pt x="398693" y="793753"/>
                  <a:pt x="393695" y="796754"/>
                </a:cubicBezTo>
                <a:cubicBezTo>
                  <a:pt x="395245" y="804381"/>
                  <a:pt x="396275" y="809981"/>
                  <a:pt x="396783" y="813553"/>
                </a:cubicBezTo>
                <a:cubicBezTo>
                  <a:pt x="428136" y="808232"/>
                  <a:pt x="448526" y="804198"/>
                  <a:pt x="457952" y="801451"/>
                </a:cubicBezTo>
                <a:cubicBezTo>
                  <a:pt x="467377" y="798704"/>
                  <a:pt x="475823" y="796534"/>
                  <a:pt x="483290" y="794940"/>
                </a:cubicBezTo>
                <a:cubicBezTo>
                  <a:pt x="490756" y="793346"/>
                  <a:pt x="496951" y="793808"/>
                  <a:pt x="501875" y="796326"/>
                </a:cubicBezTo>
                <a:cubicBezTo>
                  <a:pt x="506798" y="798844"/>
                  <a:pt x="507626" y="802521"/>
                  <a:pt x="504358" y="807358"/>
                </a:cubicBezTo>
                <a:cubicBezTo>
                  <a:pt x="501090" y="812195"/>
                  <a:pt x="486384" y="816629"/>
                  <a:pt x="460240" y="820660"/>
                </a:cubicBezTo>
                <a:cubicBezTo>
                  <a:pt x="467235" y="824182"/>
                  <a:pt x="469746" y="829285"/>
                  <a:pt x="467774" y="835970"/>
                </a:cubicBezTo>
                <a:cubicBezTo>
                  <a:pt x="465802" y="842655"/>
                  <a:pt x="463675" y="851913"/>
                  <a:pt x="461393" y="863745"/>
                </a:cubicBezTo>
                <a:cubicBezTo>
                  <a:pt x="504206" y="858301"/>
                  <a:pt x="528977" y="856403"/>
                  <a:pt x="535705" y="858053"/>
                </a:cubicBezTo>
                <a:cubicBezTo>
                  <a:pt x="542433" y="859702"/>
                  <a:pt x="548852" y="862341"/>
                  <a:pt x="554960" y="865968"/>
                </a:cubicBezTo>
                <a:cubicBezTo>
                  <a:pt x="561068" y="869596"/>
                  <a:pt x="563083" y="873658"/>
                  <a:pt x="561006" y="878154"/>
                </a:cubicBezTo>
                <a:cubicBezTo>
                  <a:pt x="558928" y="882650"/>
                  <a:pt x="549335" y="883732"/>
                  <a:pt x="532226" y="881400"/>
                </a:cubicBezTo>
                <a:cubicBezTo>
                  <a:pt x="515117" y="879068"/>
                  <a:pt x="487848" y="879258"/>
                  <a:pt x="450417" y="881967"/>
                </a:cubicBezTo>
                <a:lnTo>
                  <a:pt x="432251" y="884214"/>
                </a:lnTo>
                <a:lnTo>
                  <a:pt x="434307" y="884972"/>
                </a:lnTo>
                <a:cubicBezTo>
                  <a:pt x="443807" y="889784"/>
                  <a:pt x="447565" y="894826"/>
                  <a:pt x="445580" y="900097"/>
                </a:cubicBezTo>
                <a:cubicBezTo>
                  <a:pt x="443596" y="905368"/>
                  <a:pt x="441866" y="917379"/>
                  <a:pt x="440390" y="936132"/>
                </a:cubicBezTo>
                <a:cubicBezTo>
                  <a:pt x="454132" y="935387"/>
                  <a:pt x="469263" y="934339"/>
                  <a:pt x="485782" y="932988"/>
                </a:cubicBezTo>
                <a:cubicBezTo>
                  <a:pt x="484369" y="927617"/>
                  <a:pt x="481680" y="921546"/>
                  <a:pt x="477718" y="914775"/>
                </a:cubicBezTo>
                <a:cubicBezTo>
                  <a:pt x="473755" y="908003"/>
                  <a:pt x="478800" y="905678"/>
                  <a:pt x="492852" y="907798"/>
                </a:cubicBezTo>
                <a:cubicBezTo>
                  <a:pt x="506904" y="909919"/>
                  <a:pt x="513539" y="913857"/>
                  <a:pt x="512758" y="919612"/>
                </a:cubicBezTo>
                <a:cubicBezTo>
                  <a:pt x="511976" y="925366"/>
                  <a:pt x="511967" y="932054"/>
                  <a:pt x="512730" y="939676"/>
                </a:cubicBezTo>
                <a:cubicBezTo>
                  <a:pt x="513492" y="947297"/>
                  <a:pt x="514466" y="956437"/>
                  <a:pt x="515650" y="967097"/>
                </a:cubicBezTo>
                <a:cubicBezTo>
                  <a:pt x="516835" y="977757"/>
                  <a:pt x="514795" y="985208"/>
                  <a:pt x="509530" y="989449"/>
                </a:cubicBezTo>
                <a:cubicBezTo>
                  <a:pt x="504265" y="993691"/>
                  <a:pt x="500160" y="991452"/>
                  <a:pt x="497214" y="982733"/>
                </a:cubicBezTo>
                <a:cubicBezTo>
                  <a:pt x="494269" y="974015"/>
                  <a:pt x="491432" y="961637"/>
                  <a:pt x="488703" y="945601"/>
                </a:cubicBezTo>
                <a:cubicBezTo>
                  <a:pt x="454423" y="950276"/>
                  <a:pt x="427696" y="955107"/>
                  <a:pt x="408522" y="960093"/>
                </a:cubicBezTo>
                <a:cubicBezTo>
                  <a:pt x="389348" y="965079"/>
                  <a:pt x="376353" y="969274"/>
                  <a:pt x="369538" y="972678"/>
                </a:cubicBezTo>
                <a:cubicBezTo>
                  <a:pt x="362723" y="976083"/>
                  <a:pt x="356268" y="979620"/>
                  <a:pt x="350172" y="983292"/>
                </a:cubicBezTo>
                <a:cubicBezTo>
                  <a:pt x="344076" y="986963"/>
                  <a:pt x="341029" y="982938"/>
                  <a:pt x="341029" y="971218"/>
                </a:cubicBezTo>
                <a:cubicBezTo>
                  <a:pt x="341029" y="961122"/>
                  <a:pt x="342746" y="955213"/>
                  <a:pt x="346182" y="953489"/>
                </a:cubicBezTo>
                <a:cubicBezTo>
                  <a:pt x="349617" y="951765"/>
                  <a:pt x="352929" y="949306"/>
                  <a:pt x="356116" y="946112"/>
                </a:cubicBezTo>
                <a:cubicBezTo>
                  <a:pt x="359303" y="942919"/>
                  <a:pt x="361086" y="938987"/>
                  <a:pt x="361464" y="934318"/>
                </a:cubicBezTo>
                <a:cubicBezTo>
                  <a:pt x="361843" y="929648"/>
                  <a:pt x="361254" y="923918"/>
                  <a:pt x="359697" y="917128"/>
                </a:cubicBezTo>
                <a:cubicBezTo>
                  <a:pt x="358141" y="910338"/>
                  <a:pt x="361666" y="909138"/>
                  <a:pt x="370273" y="913528"/>
                </a:cubicBezTo>
                <a:cubicBezTo>
                  <a:pt x="378880" y="917919"/>
                  <a:pt x="382778" y="922951"/>
                  <a:pt x="381966" y="928625"/>
                </a:cubicBezTo>
                <a:cubicBezTo>
                  <a:pt x="381153" y="934299"/>
                  <a:pt x="380570" y="938525"/>
                  <a:pt x="380217" y="941303"/>
                </a:cubicBezTo>
                <a:cubicBezTo>
                  <a:pt x="379863" y="944081"/>
                  <a:pt x="382291" y="945092"/>
                  <a:pt x="387500" y="944336"/>
                </a:cubicBezTo>
                <a:cubicBezTo>
                  <a:pt x="392709" y="943579"/>
                  <a:pt x="403679" y="941806"/>
                  <a:pt x="420410" y="939015"/>
                </a:cubicBezTo>
                <a:cubicBezTo>
                  <a:pt x="420410" y="913863"/>
                  <a:pt x="418658" y="898707"/>
                  <a:pt x="415154" y="893548"/>
                </a:cubicBezTo>
                <a:cubicBezTo>
                  <a:pt x="413402" y="890968"/>
                  <a:pt x="412512" y="888698"/>
                  <a:pt x="412482" y="886737"/>
                </a:cubicBezTo>
                <a:lnTo>
                  <a:pt x="412524" y="886654"/>
                </a:lnTo>
                <a:lnTo>
                  <a:pt x="365734" y="892441"/>
                </a:lnTo>
                <a:cubicBezTo>
                  <a:pt x="346709" y="896714"/>
                  <a:pt x="334027" y="899833"/>
                  <a:pt x="327690" y="901799"/>
                </a:cubicBezTo>
                <a:cubicBezTo>
                  <a:pt x="321352" y="903765"/>
                  <a:pt x="314208" y="901486"/>
                  <a:pt x="306259" y="894962"/>
                </a:cubicBezTo>
                <a:cubicBezTo>
                  <a:pt x="298309" y="888438"/>
                  <a:pt x="295279" y="884333"/>
                  <a:pt x="297171" y="882646"/>
                </a:cubicBezTo>
                <a:cubicBezTo>
                  <a:pt x="299062" y="880960"/>
                  <a:pt x="305917" y="880116"/>
                  <a:pt x="317737" y="880116"/>
                </a:cubicBezTo>
                <a:cubicBezTo>
                  <a:pt x="328391" y="880116"/>
                  <a:pt x="349772" y="877574"/>
                  <a:pt x="381882" y="872489"/>
                </a:cubicBezTo>
                <a:cubicBezTo>
                  <a:pt x="378781" y="846878"/>
                  <a:pt x="375327" y="827037"/>
                  <a:pt x="371520" y="812967"/>
                </a:cubicBezTo>
                <a:cubicBezTo>
                  <a:pt x="367712" y="798896"/>
                  <a:pt x="364401" y="789055"/>
                  <a:pt x="361585" y="783443"/>
                </a:cubicBezTo>
                <a:cubicBezTo>
                  <a:pt x="358770" y="777831"/>
                  <a:pt x="361827" y="775655"/>
                  <a:pt x="370757" y="776913"/>
                </a:cubicBezTo>
                <a:cubicBezTo>
                  <a:pt x="379687" y="778172"/>
                  <a:pt x="385652" y="780656"/>
                  <a:pt x="388654" y="784364"/>
                </a:cubicBezTo>
                <a:cubicBezTo>
                  <a:pt x="408745" y="771800"/>
                  <a:pt x="421424" y="762322"/>
                  <a:pt x="426688" y="755929"/>
                </a:cubicBezTo>
                <a:cubicBezTo>
                  <a:pt x="431953" y="749535"/>
                  <a:pt x="435361" y="744115"/>
                  <a:pt x="436911" y="739669"/>
                </a:cubicBezTo>
                <a:cubicBezTo>
                  <a:pt x="437686" y="737446"/>
                  <a:pt x="439648" y="736500"/>
                  <a:pt x="442797" y="736832"/>
                </a:cubicBezTo>
                <a:close/>
                <a:moveTo>
                  <a:pt x="115972" y="735443"/>
                </a:moveTo>
                <a:cubicBezTo>
                  <a:pt x="117320" y="735349"/>
                  <a:pt x="119037" y="735558"/>
                  <a:pt x="121126" y="736069"/>
                </a:cubicBezTo>
                <a:cubicBezTo>
                  <a:pt x="129479" y="738116"/>
                  <a:pt x="136895" y="741223"/>
                  <a:pt x="143375" y="745390"/>
                </a:cubicBezTo>
                <a:cubicBezTo>
                  <a:pt x="149856" y="749557"/>
                  <a:pt x="151084" y="754109"/>
                  <a:pt x="147059" y="759045"/>
                </a:cubicBezTo>
                <a:cubicBezTo>
                  <a:pt x="143034" y="763981"/>
                  <a:pt x="138821" y="773593"/>
                  <a:pt x="134418" y="787880"/>
                </a:cubicBezTo>
                <a:cubicBezTo>
                  <a:pt x="143695" y="786441"/>
                  <a:pt x="152811" y="784330"/>
                  <a:pt x="161765" y="781546"/>
                </a:cubicBezTo>
                <a:cubicBezTo>
                  <a:pt x="170720" y="778761"/>
                  <a:pt x="177935" y="780417"/>
                  <a:pt x="183410" y="786513"/>
                </a:cubicBezTo>
                <a:cubicBezTo>
                  <a:pt x="188886" y="792609"/>
                  <a:pt x="185891" y="797492"/>
                  <a:pt x="174425" y="801163"/>
                </a:cubicBezTo>
                <a:cubicBezTo>
                  <a:pt x="162959" y="804834"/>
                  <a:pt x="148178" y="808121"/>
                  <a:pt x="130083" y="811023"/>
                </a:cubicBezTo>
                <a:cubicBezTo>
                  <a:pt x="127417" y="819705"/>
                  <a:pt x="124973" y="827555"/>
                  <a:pt x="122753" y="834575"/>
                </a:cubicBezTo>
                <a:cubicBezTo>
                  <a:pt x="143949" y="830681"/>
                  <a:pt x="159526" y="827989"/>
                  <a:pt x="169486" y="826501"/>
                </a:cubicBezTo>
                <a:cubicBezTo>
                  <a:pt x="179445" y="825013"/>
                  <a:pt x="187794" y="822873"/>
                  <a:pt x="194535" y="820083"/>
                </a:cubicBezTo>
                <a:cubicBezTo>
                  <a:pt x="201276" y="817292"/>
                  <a:pt x="207697" y="817553"/>
                  <a:pt x="213799" y="820864"/>
                </a:cubicBezTo>
                <a:cubicBezTo>
                  <a:pt x="219901" y="824176"/>
                  <a:pt x="226874" y="828647"/>
                  <a:pt x="234719" y="834277"/>
                </a:cubicBezTo>
                <a:cubicBezTo>
                  <a:pt x="242563" y="839908"/>
                  <a:pt x="243763" y="846255"/>
                  <a:pt x="238318" y="853318"/>
                </a:cubicBezTo>
                <a:cubicBezTo>
                  <a:pt x="232874" y="860381"/>
                  <a:pt x="230152" y="878281"/>
                  <a:pt x="230152" y="907017"/>
                </a:cubicBezTo>
                <a:cubicBezTo>
                  <a:pt x="230152" y="935927"/>
                  <a:pt x="229342" y="956031"/>
                  <a:pt x="227724" y="967330"/>
                </a:cubicBezTo>
                <a:cubicBezTo>
                  <a:pt x="226105" y="978628"/>
                  <a:pt x="221281" y="989313"/>
                  <a:pt x="213250" y="999384"/>
                </a:cubicBezTo>
                <a:cubicBezTo>
                  <a:pt x="205220" y="1009454"/>
                  <a:pt x="198895" y="1009584"/>
                  <a:pt x="194275" y="999774"/>
                </a:cubicBezTo>
                <a:cubicBezTo>
                  <a:pt x="189655" y="989964"/>
                  <a:pt x="182393" y="979627"/>
                  <a:pt x="172490" y="968762"/>
                </a:cubicBezTo>
                <a:cubicBezTo>
                  <a:pt x="162587" y="957898"/>
                  <a:pt x="163188" y="954217"/>
                  <a:pt x="174295" y="957721"/>
                </a:cubicBezTo>
                <a:cubicBezTo>
                  <a:pt x="185401" y="961225"/>
                  <a:pt x="192281" y="963032"/>
                  <a:pt x="194935" y="963144"/>
                </a:cubicBezTo>
                <a:cubicBezTo>
                  <a:pt x="197589" y="963256"/>
                  <a:pt x="199626" y="960285"/>
                  <a:pt x="201046" y="954233"/>
                </a:cubicBezTo>
                <a:cubicBezTo>
                  <a:pt x="202466" y="948180"/>
                  <a:pt x="203756" y="937617"/>
                  <a:pt x="204916" y="922542"/>
                </a:cubicBezTo>
                <a:cubicBezTo>
                  <a:pt x="206075" y="907467"/>
                  <a:pt x="206851" y="894159"/>
                  <a:pt x="207241" y="882619"/>
                </a:cubicBezTo>
                <a:cubicBezTo>
                  <a:pt x="207632" y="871078"/>
                  <a:pt x="207124" y="861454"/>
                  <a:pt x="205716" y="853746"/>
                </a:cubicBezTo>
                <a:cubicBezTo>
                  <a:pt x="204308" y="846038"/>
                  <a:pt x="201180" y="841520"/>
                  <a:pt x="196330" y="840193"/>
                </a:cubicBezTo>
                <a:cubicBezTo>
                  <a:pt x="191481" y="838866"/>
                  <a:pt x="185100" y="838978"/>
                  <a:pt x="177187" y="840528"/>
                </a:cubicBezTo>
                <a:cubicBezTo>
                  <a:pt x="169275" y="842078"/>
                  <a:pt x="159688" y="843554"/>
                  <a:pt x="148426" y="844956"/>
                </a:cubicBezTo>
                <a:cubicBezTo>
                  <a:pt x="156215" y="848093"/>
                  <a:pt x="158246" y="851982"/>
                  <a:pt x="154519" y="856620"/>
                </a:cubicBezTo>
                <a:cubicBezTo>
                  <a:pt x="150792" y="861259"/>
                  <a:pt x="144873" y="868694"/>
                  <a:pt x="136762" y="878926"/>
                </a:cubicBezTo>
                <a:cubicBezTo>
                  <a:pt x="139825" y="878268"/>
                  <a:pt x="144665" y="876743"/>
                  <a:pt x="151282" y="874349"/>
                </a:cubicBezTo>
                <a:cubicBezTo>
                  <a:pt x="157899" y="871956"/>
                  <a:pt x="163551" y="873596"/>
                  <a:pt x="168239" y="879270"/>
                </a:cubicBezTo>
                <a:cubicBezTo>
                  <a:pt x="172927" y="884944"/>
                  <a:pt x="171321" y="889232"/>
                  <a:pt x="163421" y="892134"/>
                </a:cubicBezTo>
                <a:cubicBezTo>
                  <a:pt x="155520" y="895036"/>
                  <a:pt x="143131" y="898118"/>
                  <a:pt x="126251" y="901380"/>
                </a:cubicBezTo>
                <a:cubicBezTo>
                  <a:pt x="129364" y="904245"/>
                  <a:pt x="130530" y="907336"/>
                  <a:pt x="129748" y="910654"/>
                </a:cubicBezTo>
                <a:cubicBezTo>
                  <a:pt x="128967" y="913972"/>
                  <a:pt x="128576" y="916238"/>
                  <a:pt x="128576" y="917454"/>
                </a:cubicBezTo>
                <a:cubicBezTo>
                  <a:pt x="139205" y="914527"/>
                  <a:pt x="148405" y="911656"/>
                  <a:pt x="156175" y="908840"/>
                </a:cubicBezTo>
                <a:cubicBezTo>
                  <a:pt x="163945" y="906025"/>
                  <a:pt x="171405" y="907960"/>
                  <a:pt x="178555" y="914645"/>
                </a:cubicBezTo>
                <a:cubicBezTo>
                  <a:pt x="185705" y="921329"/>
                  <a:pt x="183423" y="925633"/>
                  <a:pt x="171709" y="927555"/>
                </a:cubicBezTo>
                <a:cubicBezTo>
                  <a:pt x="159995" y="929478"/>
                  <a:pt x="145617" y="932169"/>
                  <a:pt x="128576" y="935629"/>
                </a:cubicBezTo>
                <a:cubicBezTo>
                  <a:pt x="128576" y="952335"/>
                  <a:pt x="127956" y="965876"/>
                  <a:pt x="126716" y="976250"/>
                </a:cubicBezTo>
                <a:cubicBezTo>
                  <a:pt x="125476" y="986625"/>
                  <a:pt x="122750" y="993061"/>
                  <a:pt x="118540" y="995561"/>
                </a:cubicBezTo>
                <a:cubicBezTo>
                  <a:pt x="114329" y="998060"/>
                  <a:pt x="111036" y="994134"/>
                  <a:pt x="108661" y="983785"/>
                </a:cubicBezTo>
                <a:cubicBezTo>
                  <a:pt x="106286" y="973435"/>
                  <a:pt x="105099" y="958766"/>
                  <a:pt x="105099" y="939778"/>
                </a:cubicBezTo>
                <a:cubicBezTo>
                  <a:pt x="94780" y="942854"/>
                  <a:pt x="86287" y="945179"/>
                  <a:pt x="79621" y="946754"/>
                </a:cubicBezTo>
                <a:cubicBezTo>
                  <a:pt x="72955" y="948329"/>
                  <a:pt x="66196" y="946550"/>
                  <a:pt x="59343" y="941415"/>
                </a:cubicBezTo>
                <a:cubicBezTo>
                  <a:pt x="52491" y="936280"/>
                  <a:pt x="52829" y="933158"/>
                  <a:pt x="60357" y="932048"/>
                </a:cubicBezTo>
                <a:cubicBezTo>
                  <a:pt x="67885" y="930938"/>
                  <a:pt x="82799" y="927865"/>
                  <a:pt x="105099" y="922830"/>
                </a:cubicBezTo>
                <a:cubicBezTo>
                  <a:pt x="105099" y="915847"/>
                  <a:pt x="104646" y="910211"/>
                  <a:pt x="103741" y="905919"/>
                </a:cubicBezTo>
                <a:cubicBezTo>
                  <a:pt x="98234" y="908214"/>
                  <a:pt x="93078" y="909566"/>
                  <a:pt x="88272" y="909975"/>
                </a:cubicBezTo>
                <a:cubicBezTo>
                  <a:pt x="83466" y="910384"/>
                  <a:pt x="77869" y="908477"/>
                  <a:pt x="71482" y="904254"/>
                </a:cubicBezTo>
                <a:cubicBezTo>
                  <a:pt x="65095" y="900031"/>
                  <a:pt x="66220" y="897111"/>
                  <a:pt x="74859" y="895492"/>
                </a:cubicBezTo>
                <a:cubicBezTo>
                  <a:pt x="83497" y="893874"/>
                  <a:pt x="98414" y="890144"/>
                  <a:pt x="119609" y="884302"/>
                </a:cubicBezTo>
                <a:cubicBezTo>
                  <a:pt x="126282" y="865537"/>
                  <a:pt x="128223" y="853675"/>
                  <a:pt x="125432" y="848714"/>
                </a:cubicBezTo>
                <a:cubicBezTo>
                  <a:pt x="113948" y="850661"/>
                  <a:pt x="101367" y="852943"/>
                  <a:pt x="87690" y="855560"/>
                </a:cubicBezTo>
                <a:lnTo>
                  <a:pt x="86794" y="855739"/>
                </a:lnTo>
                <a:lnTo>
                  <a:pt x="88244" y="856257"/>
                </a:lnTo>
                <a:cubicBezTo>
                  <a:pt x="98798" y="861373"/>
                  <a:pt x="104076" y="867398"/>
                  <a:pt x="104076" y="874331"/>
                </a:cubicBezTo>
                <a:cubicBezTo>
                  <a:pt x="104076" y="881164"/>
                  <a:pt x="101933" y="885607"/>
                  <a:pt x="97648" y="887660"/>
                </a:cubicBezTo>
                <a:cubicBezTo>
                  <a:pt x="93363" y="889713"/>
                  <a:pt x="89128" y="887905"/>
                  <a:pt x="84942" y="882237"/>
                </a:cubicBezTo>
                <a:cubicBezTo>
                  <a:pt x="80756" y="876569"/>
                  <a:pt x="77380" y="870337"/>
                  <a:pt x="74812" y="863541"/>
                </a:cubicBezTo>
                <a:lnTo>
                  <a:pt x="74758" y="858144"/>
                </a:lnTo>
                <a:lnTo>
                  <a:pt x="43372" y="864415"/>
                </a:lnTo>
                <a:cubicBezTo>
                  <a:pt x="44104" y="886541"/>
                  <a:pt x="44864" y="909587"/>
                  <a:pt x="45651" y="933555"/>
                </a:cubicBezTo>
                <a:cubicBezTo>
                  <a:pt x="46439" y="957523"/>
                  <a:pt x="45199" y="973890"/>
                  <a:pt x="41931" y="982659"/>
                </a:cubicBezTo>
                <a:cubicBezTo>
                  <a:pt x="38662" y="991427"/>
                  <a:pt x="34170" y="990829"/>
                  <a:pt x="28452" y="980864"/>
                </a:cubicBezTo>
                <a:cubicBezTo>
                  <a:pt x="22735" y="970898"/>
                  <a:pt x="20850" y="961135"/>
                  <a:pt x="22797" y="951573"/>
                </a:cubicBezTo>
                <a:cubicBezTo>
                  <a:pt x="24744" y="942010"/>
                  <a:pt x="25333" y="926560"/>
                  <a:pt x="24564" y="905222"/>
                </a:cubicBezTo>
                <a:cubicBezTo>
                  <a:pt x="23795" y="883884"/>
                  <a:pt x="20878" y="868917"/>
                  <a:pt x="15811" y="860322"/>
                </a:cubicBezTo>
                <a:cubicBezTo>
                  <a:pt x="10745" y="851727"/>
                  <a:pt x="12125" y="847430"/>
                  <a:pt x="19950" y="847430"/>
                </a:cubicBezTo>
                <a:cubicBezTo>
                  <a:pt x="25618" y="847430"/>
                  <a:pt x="30734" y="847622"/>
                  <a:pt x="35298" y="848007"/>
                </a:cubicBezTo>
                <a:cubicBezTo>
                  <a:pt x="39862" y="848391"/>
                  <a:pt x="62087" y="845266"/>
                  <a:pt x="101973" y="838631"/>
                </a:cubicBezTo>
                <a:cubicBezTo>
                  <a:pt x="104925" y="826861"/>
                  <a:pt x="107133" y="818551"/>
                  <a:pt x="108596" y="813702"/>
                </a:cubicBezTo>
                <a:cubicBezTo>
                  <a:pt x="103238" y="814471"/>
                  <a:pt x="97679" y="814657"/>
                  <a:pt x="91918" y="814260"/>
                </a:cubicBezTo>
                <a:cubicBezTo>
                  <a:pt x="86157" y="813863"/>
                  <a:pt x="79327" y="811525"/>
                  <a:pt x="71426" y="807246"/>
                </a:cubicBezTo>
                <a:cubicBezTo>
                  <a:pt x="63526" y="802968"/>
                  <a:pt x="63914" y="800242"/>
                  <a:pt x="72589" y="799070"/>
                </a:cubicBezTo>
                <a:cubicBezTo>
                  <a:pt x="81264" y="797898"/>
                  <a:pt x="94166" y="795886"/>
                  <a:pt x="111294" y="793033"/>
                </a:cubicBezTo>
                <a:cubicBezTo>
                  <a:pt x="116503" y="768291"/>
                  <a:pt x="117355" y="752099"/>
                  <a:pt x="113852" y="744460"/>
                </a:cubicBezTo>
                <a:cubicBezTo>
                  <a:pt x="111224" y="738730"/>
                  <a:pt x="111931" y="735724"/>
                  <a:pt x="115972" y="735443"/>
                </a:cubicBezTo>
                <a:close/>
                <a:moveTo>
                  <a:pt x="2274483" y="568277"/>
                </a:moveTo>
                <a:cubicBezTo>
                  <a:pt x="2272845" y="568260"/>
                  <a:pt x="2270442" y="568625"/>
                  <a:pt x="2267274" y="569373"/>
                </a:cubicBezTo>
                <a:cubicBezTo>
                  <a:pt x="2260936" y="570867"/>
                  <a:pt x="2251907" y="572997"/>
                  <a:pt x="2240187" y="575763"/>
                </a:cubicBezTo>
                <a:cubicBezTo>
                  <a:pt x="2240187" y="581021"/>
                  <a:pt x="2240460" y="585877"/>
                  <a:pt x="2241006" y="590329"/>
                </a:cubicBezTo>
                <a:cubicBezTo>
                  <a:pt x="2258406" y="588866"/>
                  <a:pt x="2269475" y="587539"/>
                  <a:pt x="2274213" y="586348"/>
                </a:cubicBezTo>
                <a:cubicBezTo>
                  <a:pt x="2276346" y="576662"/>
                  <a:pt x="2277307" y="571038"/>
                  <a:pt x="2277096" y="569475"/>
                </a:cubicBezTo>
                <a:cubicBezTo>
                  <a:pt x="2276991" y="568694"/>
                  <a:pt x="2276120" y="568294"/>
                  <a:pt x="2274483" y="568277"/>
                </a:cubicBezTo>
                <a:close/>
                <a:moveTo>
                  <a:pt x="3816198" y="566708"/>
                </a:moveTo>
                <a:cubicBezTo>
                  <a:pt x="3817745" y="566363"/>
                  <a:pt x="3820140" y="566492"/>
                  <a:pt x="3823383" y="567094"/>
                </a:cubicBezTo>
                <a:cubicBezTo>
                  <a:pt x="3833752" y="567887"/>
                  <a:pt x="3844362" y="570582"/>
                  <a:pt x="3855214" y="575177"/>
                </a:cubicBezTo>
                <a:cubicBezTo>
                  <a:pt x="3866066" y="579772"/>
                  <a:pt x="3872317" y="587167"/>
                  <a:pt x="3873966" y="597362"/>
                </a:cubicBezTo>
                <a:cubicBezTo>
                  <a:pt x="3875616" y="607556"/>
                  <a:pt x="3871439" y="610821"/>
                  <a:pt x="3861437" y="607156"/>
                </a:cubicBezTo>
                <a:cubicBezTo>
                  <a:pt x="3851434" y="603491"/>
                  <a:pt x="3839348" y="595297"/>
                  <a:pt x="3825179" y="582572"/>
                </a:cubicBezTo>
                <a:cubicBezTo>
                  <a:pt x="3814551" y="573028"/>
                  <a:pt x="3811558" y="567740"/>
                  <a:pt x="3816198" y="566708"/>
                </a:cubicBezTo>
                <a:close/>
                <a:moveTo>
                  <a:pt x="3781510" y="564908"/>
                </a:moveTo>
                <a:cubicBezTo>
                  <a:pt x="3782407" y="565185"/>
                  <a:pt x="3782573" y="565917"/>
                  <a:pt x="3782009" y="567103"/>
                </a:cubicBezTo>
                <a:cubicBezTo>
                  <a:pt x="3779752" y="571847"/>
                  <a:pt x="3772630" y="578857"/>
                  <a:pt x="3760643" y="588134"/>
                </a:cubicBezTo>
                <a:cubicBezTo>
                  <a:pt x="3748656" y="597411"/>
                  <a:pt x="3741376" y="604400"/>
                  <a:pt x="3738802" y="609100"/>
                </a:cubicBezTo>
                <a:cubicBezTo>
                  <a:pt x="3736229" y="613801"/>
                  <a:pt x="3730679" y="611339"/>
                  <a:pt x="3722152" y="601715"/>
                </a:cubicBezTo>
                <a:cubicBezTo>
                  <a:pt x="3713626" y="592091"/>
                  <a:pt x="3712869" y="587030"/>
                  <a:pt x="3719883" y="586534"/>
                </a:cubicBezTo>
                <a:cubicBezTo>
                  <a:pt x="3726896" y="586038"/>
                  <a:pt x="3738173" y="582088"/>
                  <a:pt x="3753713" y="574684"/>
                </a:cubicBezTo>
                <a:cubicBezTo>
                  <a:pt x="3769554" y="567335"/>
                  <a:pt x="3778820" y="564077"/>
                  <a:pt x="3781510" y="564908"/>
                </a:cubicBezTo>
                <a:close/>
                <a:moveTo>
                  <a:pt x="2278410" y="550123"/>
                </a:moveTo>
                <a:cubicBezTo>
                  <a:pt x="2280808" y="549537"/>
                  <a:pt x="2282963" y="549557"/>
                  <a:pt x="2284873" y="550183"/>
                </a:cubicBezTo>
                <a:cubicBezTo>
                  <a:pt x="2288693" y="551436"/>
                  <a:pt x="2294457" y="553956"/>
                  <a:pt x="2302165" y="557745"/>
                </a:cubicBezTo>
                <a:cubicBezTo>
                  <a:pt x="2309873" y="561534"/>
                  <a:pt x="2311826" y="565224"/>
                  <a:pt x="2308025" y="568814"/>
                </a:cubicBezTo>
                <a:cubicBezTo>
                  <a:pt x="2304223" y="572405"/>
                  <a:pt x="2299514" y="578578"/>
                  <a:pt x="2293895" y="587334"/>
                </a:cubicBezTo>
                <a:cubicBezTo>
                  <a:pt x="2297008" y="595458"/>
                  <a:pt x="2294779" y="599758"/>
                  <a:pt x="2287207" y="600236"/>
                </a:cubicBezTo>
                <a:cubicBezTo>
                  <a:pt x="2279636" y="600713"/>
                  <a:pt x="2264421" y="602428"/>
                  <a:pt x="2241564" y="605380"/>
                </a:cubicBezTo>
                <a:cubicBezTo>
                  <a:pt x="2236429" y="614123"/>
                  <a:pt x="2232569" y="615305"/>
                  <a:pt x="2229983" y="608924"/>
                </a:cubicBezTo>
                <a:cubicBezTo>
                  <a:pt x="2227397" y="602543"/>
                  <a:pt x="2225344" y="595941"/>
                  <a:pt x="2223825" y="589120"/>
                </a:cubicBezTo>
                <a:cubicBezTo>
                  <a:pt x="2222306" y="582299"/>
                  <a:pt x="2220349" y="576247"/>
                  <a:pt x="2217956" y="570963"/>
                </a:cubicBezTo>
                <a:cubicBezTo>
                  <a:pt x="2215562" y="565680"/>
                  <a:pt x="2216334" y="562530"/>
                  <a:pt x="2220272" y="561513"/>
                </a:cubicBezTo>
                <a:cubicBezTo>
                  <a:pt x="2224210" y="560496"/>
                  <a:pt x="2228116" y="560375"/>
                  <a:pt x="2231992" y="561150"/>
                </a:cubicBezTo>
                <a:cubicBezTo>
                  <a:pt x="2235868" y="561925"/>
                  <a:pt x="2241809" y="561776"/>
                  <a:pt x="2249814" y="560703"/>
                </a:cubicBezTo>
                <a:cubicBezTo>
                  <a:pt x="2257820" y="559631"/>
                  <a:pt x="2264709" y="557296"/>
                  <a:pt x="2270483" y="553699"/>
                </a:cubicBezTo>
                <a:cubicBezTo>
                  <a:pt x="2273370" y="551901"/>
                  <a:pt x="2276012" y="550709"/>
                  <a:pt x="2278410" y="550123"/>
                </a:cubicBezTo>
                <a:close/>
                <a:moveTo>
                  <a:pt x="4294220" y="543635"/>
                </a:moveTo>
                <a:cubicBezTo>
                  <a:pt x="4314944" y="548496"/>
                  <a:pt x="4330373" y="553966"/>
                  <a:pt x="4340505" y="560043"/>
                </a:cubicBezTo>
                <a:cubicBezTo>
                  <a:pt x="4350638" y="566120"/>
                  <a:pt x="4357952" y="571614"/>
                  <a:pt x="4362448" y="576526"/>
                </a:cubicBezTo>
                <a:cubicBezTo>
                  <a:pt x="4366944" y="581437"/>
                  <a:pt x="4369793" y="588147"/>
                  <a:pt x="4370997" y="596655"/>
                </a:cubicBezTo>
                <a:cubicBezTo>
                  <a:pt x="4372200" y="605163"/>
                  <a:pt x="4369034" y="612096"/>
                  <a:pt x="4361499" y="617453"/>
                </a:cubicBezTo>
                <a:cubicBezTo>
                  <a:pt x="4353965" y="622811"/>
                  <a:pt x="4346468" y="616936"/>
                  <a:pt x="4339008" y="599827"/>
                </a:cubicBezTo>
                <a:cubicBezTo>
                  <a:pt x="4331548" y="582717"/>
                  <a:pt x="4315918" y="566901"/>
                  <a:pt x="4292118" y="552378"/>
                </a:cubicBezTo>
                <a:close/>
                <a:moveTo>
                  <a:pt x="2770220" y="543635"/>
                </a:moveTo>
                <a:cubicBezTo>
                  <a:pt x="2790944" y="548496"/>
                  <a:pt x="2806372" y="553966"/>
                  <a:pt x="2816505" y="560043"/>
                </a:cubicBezTo>
                <a:cubicBezTo>
                  <a:pt x="2826638" y="566120"/>
                  <a:pt x="2833952" y="571614"/>
                  <a:pt x="2838448" y="576526"/>
                </a:cubicBezTo>
                <a:cubicBezTo>
                  <a:pt x="2842944" y="581437"/>
                  <a:pt x="2845793" y="588147"/>
                  <a:pt x="2846996" y="596655"/>
                </a:cubicBezTo>
                <a:cubicBezTo>
                  <a:pt x="2848200" y="605163"/>
                  <a:pt x="2845034" y="612096"/>
                  <a:pt x="2837499" y="617453"/>
                </a:cubicBezTo>
                <a:cubicBezTo>
                  <a:pt x="2829965" y="622811"/>
                  <a:pt x="2822468" y="616936"/>
                  <a:pt x="2815008" y="599827"/>
                </a:cubicBezTo>
                <a:cubicBezTo>
                  <a:pt x="2807548" y="582717"/>
                  <a:pt x="2791918" y="566901"/>
                  <a:pt x="2768118" y="552378"/>
                </a:cubicBezTo>
                <a:close/>
                <a:moveTo>
                  <a:pt x="3243333" y="536847"/>
                </a:moveTo>
                <a:cubicBezTo>
                  <a:pt x="3246193" y="536754"/>
                  <a:pt x="3250172" y="537364"/>
                  <a:pt x="3255269" y="538677"/>
                </a:cubicBezTo>
                <a:cubicBezTo>
                  <a:pt x="3275659" y="543929"/>
                  <a:pt x="3288523" y="551529"/>
                  <a:pt x="3293862" y="561475"/>
                </a:cubicBezTo>
                <a:cubicBezTo>
                  <a:pt x="3299201" y="571422"/>
                  <a:pt x="3300606" y="579908"/>
                  <a:pt x="3298076" y="586934"/>
                </a:cubicBezTo>
                <a:cubicBezTo>
                  <a:pt x="3295546" y="593960"/>
                  <a:pt x="3290058" y="594791"/>
                  <a:pt x="3281612" y="589427"/>
                </a:cubicBezTo>
                <a:cubicBezTo>
                  <a:pt x="3273166" y="584063"/>
                  <a:pt x="3261892" y="573146"/>
                  <a:pt x="3247791" y="556676"/>
                </a:cubicBezTo>
                <a:cubicBezTo>
                  <a:pt x="3236238" y="543737"/>
                  <a:pt x="3234752" y="537127"/>
                  <a:pt x="3243333" y="536847"/>
                </a:cubicBezTo>
                <a:close/>
                <a:moveTo>
                  <a:pt x="3136990" y="534333"/>
                </a:moveTo>
                <a:cubicBezTo>
                  <a:pt x="3138899" y="534919"/>
                  <a:pt x="3139549" y="538240"/>
                  <a:pt x="3138941" y="544295"/>
                </a:cubicBezTo>
                <a:cubicBezTo>
                  <a:pt x="3137726" y="556406"/>
                  <a:pt x="3134061" y="567354"/>
                  <a:pt x="3127947" y="577140"/>
                </a:cubicBezTo>
                <a:cubicBezTo>
                  <a:pt x="3121832" y="586925"/>
                  <a:pt x="3113858" y="594317"/>
                  <a:pt x="3104023" y="599315"/>
                </a:cubicBezTo>
                <a:cubicBezTo>
                  <a:pt x="3094187" y="604313"/>
                  <a:pt x="3089270" y="601343"/>
                  <a:pt x="3089270" y="590404"/>
                </a:cubicBezTo>
                <a:cubicBezTo>
                  <a:pt x="3089270" y="581363"/>
                  <a:pt x="3093428" y="573273"/>
                  <a:pt x="3101744" y="566136"/>
                </a:cubicBezTo>
                <a:cubicBezTo>
                  <a:pt x="3110059" y="558998"/>
                  <a:pt x="3118642" y="550546"/>
                  <a:pt x="3127491" y="540779"/>
                </a:cubicBezTo>
                <a:cubicBezTo>
                  <a:pt x="3131915" y="535896"/>
                  <a:pt x="3135082" y="533747"/>
                  <a:pt x="3136990" y="534333"/>
                </a:cubicBezTo>
                <a:close/>
                <a:moveTo>
                  <a:pt x="2341416" y="515443"/>
                </a:moveTo>
                <a:cubicBezTo>
                  <a:pt x="2344462" y="515668"/>
                  <a:pt x="2347846" y="516610"/>
                  <a:pt x="2351566" y="518269"/>
                </a:cubicBezTo>
                <a:cubicBezTo>
                  <a:pt x="2359008" y="521586"/>
                  <a:pt x="2365457" y="525905"/>
                  <a:pt x="2370914" y="531226"/>
                </a:cubicBezTo>
                <a:cubicBezTo>
                  <a:pt x="2376371" y="536547"/>
                  <a:pt x="2377320" y="541566"/>
                  <a:pt x="2373760" y="546286"/>
                </a:cubicBezTo>
                <a:cubicBezTo>
                  <a:pt x="2370201" y="551005"/>
                  <a:pt x="2367857" y="558046"/>
                  <a:pt x="2366728" y="567410"/>
                </a:cubicBezTo>
                <a:cubicBezTo>
                  <a:pt x="2365599" y="576774"/>
                  <a:pt x="2364427" y="587762"/>
                  <a:pt x="2363212" y="600375"/>
                </a:cubicBezTo>
                <a:cubicBezTo>
                  <a:pt x="2361996" y="612989"/>
                  <a:pt x="2355746" y="622858"/>
                  <a:pt x="2344460" y="629983"/>
                </a:cubicBezTo>
                <a:cubicBezTo>
                  <a:pt x="2333173" y="637108"/>
                  <a:pt x="2326820" y="637319"/>
                  <a:pt x="2325400" y="630615"/>
                </a:cubicBezTo>
                <a:cubicBezTo>
                  <a:pt x="2323980" y="623912"/>
                  <a:pt x="2318740" y="616495"/>
                  <a:pt x="2309680" y="608366"/>
                </a:cubicBezTo>
                <a:cubicBezTo>
                  <a:pt x="2300621" y="600236"/>
                  <a:pt x="2301765" y="597532"/>
                  <a:pt x="2313113" y="600254"/>
                </a:cubicBezTo>
                <a:cubicBezTo>
                  <a:pt x="2324461" y="602977"/>
                  <a:pt x="2331477" y="603426"/>
                  <a:pt x="2334163" y="601603"/>
                </a:cubicBezTo>
                <a:cubicBezTo>
                  <a:pt x="2336848" y="599780"/>
                  <a:pt x="2339148" y="589746"/>
                  <a:pt x="2341065" y="571503"/>
                </a:cubicBezTo>
                <a:cubicBezTo>
                  <a:pt x="2342981" y="553259"/>
                  <a:pt x="2342218" y="542717"/>
                  <a:pt x="2338776" y="539877"/>
                </a:cubicBezTo>
                <a:cubicBezTo>
                  <a:pt x="2335335" y="537037"/>
                  <a:pt x="2320653" y="537561"/>
                  <a:pt x="2294733" y="541449"/>
                </a:cubicBezTo>
                <a:cubicBezTo>
                  <a:pt x="2268812" y="545337"/>
                  <a:pt x="2246521" y="548837"/>
                  <a:pt x="2227862" y="551950"/>
                </a:cubicBezTo>
                <a:cubicBezTo>
                  <a:pt x="2209203" y="555063"/>
                  <a:pt x="2197355" y="557159"/>
                  <a:pt x="2192320" y="558238"/>
                </a:cubicBezTo>
                <a:cubicBezTo>
                  <a:pt x="2195408" y="578752"/>
                  <a:pt x="2196717" y="595867"/>
                  <a:pt x="2196245" y="609584"/>
                </a:cubicBezTo>
                <a:cubicBezTo>
                  <a:pt x="2195774" y="623301"/>
                  <a:pt x="2191477" y="627062"/>
                  <a:pt x="2183353" y="620867"/>
                </a:cubicBezTo>
                <a:cubicBezTo>
                  <a:pt x="2175230" y="614672"/>
                  <a:pt x="2171754" y="607652"/>
                  <a:pt x="2172926" y="599808"/>
                </a:cubicBezTo>
                <a:cubicBezTo>
                  <a:pt x="2174098" y="591963"/>
                  <a:pt x="2174117" y="583028"/>
                  <a:pt x="2172982" y="573000"/>
                </a:cubicBezTo>
                <a:cubicBezTo>
                  <a:pt x="2171847" y="562973"/>
                  <a:pt x="2169317" y="554406"/>
                  <a:pt x="2165392" y="547299"/>
                </a:cubicBezTo>
                <a:cubicBezTo>
                  <a:pt x="2161466" y="540193"/>
                  <a:pt x="2164220" y="537805"/>
                  <a:pt x="2173652" y="540137"/>
                </a:cubicBezTo>
                <a:lnTo>
                  <a:pt x="2230218" y="535347"/>
                </a:lnTo>
                <a:lnTo>
                  <a:pt x="2230799" y="535544"/>
                </a:lnTo>
                <a:lnTo>
                  <a:pt x="2230911" y="535288"/>
                </a:lnTo>
                <a:lnTo>
                  <a:pt x="2242633" y="534296"/>
                </a:lnTo>
                <a:cubicBezTo>
                  <a:pt x="2279189" y="528070"/>
                  <a:pt x="2302251" y="524222"/>
                  <a:pt x="2311820" y="522752"/>
                </a:cubicBezTo>
                <a:cubicBezTo>
                  <a:pt x="2321388" y="521282"/>
                  <a:pt x="2328544" y="519338"/>
                  <a:pt x="2333288" y="516920"/>
                </a:cubicBezTo>
                <a:cubicBezTo>
                  <a:pt x="2335660" y="515711"/>
                  <a:pt x="2338369" y="515218"/>
                  <a:pt x="2341416" y="515443"/>
                </a:cubicBezTo>
                <a:close/>
                <a:moveTo>
                  <a:pt x="3784939" y="501153"/>
                </a:moveTo>
                <a:cubicBezTo>
                  <a:pt x="3791742" y="502400"/>
                  <a:pt x="3797772" y="504766"/>
                  <a:pt x="3803031" y="508251"/>
                </a:cubicBezTo>
                <a:cubicBezTo>
                  <a:pt x="3809170" y="512046"/>
                  <a:pt x="3811462" y="515732"/>
                  <a:pt x="3809905" y="519311"/>
                </a:cubicBezTo>
                <a:cubicBezTo>
                  <a:pt x="3808349" y="522889"/>
                  <a:pt x="3807570" y="534525"/>
                  <a:pt x="3807570" y="554220"/>
                </a:cubicBezTo>
                <a:lnTo>
                  <a:pt x="3807656" y="559375"/>
                </a:lnTo>
                <a:lnTo>
                  <a:pt x="3809840" y="555662"/>
                </a:lnTo>
                <a:cubicBezTo>
                  <a:pt x="3816116" y="546465"/>
                  <a:pt x="3820394" y="539607"/>
                  <a:pt x="3822676" y="535086"/>
                </a:cubicBezTo>
                <a:cubicBezTo>
                  <a:pt x="3824959" y="530566"/>
                  <a:pt x="3825907" y="525803"/>
                  <a:pt x="3825523" y="520799"/>
                </a:cubicBezTo>
                <a:cubicBezTo>
                  <a:pt x="3825138" y="515794"/>
                  <a:pt x="3831073" y="516566"/>
                  <a:pt x="3843326" y="523115"/>
                </a:cubicBezTo>
                <a:cubicBezTo>
                  <a:pt x="3853732" y="529266"/>
                  <a:pt x="3856153" y="534339"/>
                  <a:pt x="3850591" y="538333"/>
                </a:cubicBezTo>
                <a:cubicBezTo>
                  <a:pt x="3845029" y="542326"/>
                  <a:pt x="3839509" y="546475"/>
                  <a:pt x="3834034" y="550778"/>
                </a:cubicBezTo>
                <a:cubicBezTo>
                  <a:pt x="3828558" y="555082"/>
                  <a:pt x="3821588" y="559271"/>
                  <a:pt x="3813124" y="563345"/>
                </a:cubicBezTo>
                <a:cubicBezTo>
                  <a:pt x="3811007" y="564364"/>
                  <a:pt x="3809352" y="564967"/>
                  <a:pt x="3808157" y="565157"/>
                </a:cubicBezTo>
                <a:lnTo>
                  <a:pt x="3807750" y="565032"/>
                </a:lnTo>
                <a:lnTo>
                  <a:pt x="3808008" y="580495"/>
                </a:lnTo>
                <a:cubicBezTo>
                  <a:pt x="3808299" y="588183"/>
                  <a:pt x="3808736" y="594800"/>
                  <a:pt x="3809319" y="600347"/>
                </a:cubicBezTo>
                <a:cubicBezTo>
                  <a:pt x="3810485" y="611441"/>
                  <a:pt x="3807449" y="621909"/>
                  <a:pt x="3800213" y="631750"/>
                </a:cubicBezTo>
                <a:cubicBezTo>
                  <a:pt x="3792976" y="641591"/>
                  <a:pt x="3787447" y="642860"/>
                  <a:pt x="3783628" y="635555"/>
                </a:cubicBezTo>
                <a:cubicBezTo>
                  <a:pt x="3779808" y="628250"/>
                  <a:pt x="3773287" y="621416"/>
                  <a:pt x="3764066" y="615053"/>
                </a:cubicBezTo>
                <a:cubicBezTo>
                  <a:pt x="3754845" y="608691"/>
                  <a:pt x="3754147" y="605907"/>
                  <a:pt x="3761973" y="606701"/>
                </a:cubicBezTo>
                <a:cubicBezTo>
                  <a:pt x="3769799" y="607494"/>
                  <a:pt x="3774859" y="607885"/>
                  <a:pt x="3777154" y="607873"/>
                </a:cubicBezTo>
                <a:cubicBezTo>
                  <a:pt x="3779163" y="607873"/>
                  <a:pt x="3781209" y="606980"/>
                  <a:pt x="3783293" y="605194"/>
                </a:cubicBezTo>
                <a:cubicBezTo>
                  <a:pt x="3785376" y="603408"/>
                  <a:pt x="3786418" y="594974"/>
                  <a:pt x="3786418" y="579893"/>
                </a:cubicBezTo>
                <a:cubicBezTo>
                  <a:pt x="3786418" y="564588"/>
                  <a:pt x="3785845" y="551002"/>
                  <a:pt x="3784697" y="539133"/>
                </a:cubicBezTo>
                <a:cubicBezTo>
                  <a:pt x="3783550" y="527264"/>
                  <a:pt x="3781603" y="517655"/>
                  <a:pt x="3778856" y="510306"/>
                </a:cubicBezTo>
                <a:cubicBezTo>
                  <a:pt x="3776109" y="502958"/>
                  <a:pt x="3778136" y="499907"/>
                  <a:pt x="3784939" y="501153"/>
                </a:cubicBezTo>
                <a:close/>
                <a:moveTo>
                  <a:pt x="1349897" y="499414"/>
                </a:moveTo>
                <a:lnTo>
                  <a:pt x="1305680" y="510014"/>
                </a:lnTo>
                <a:lnTo>
                  <a:pt x="1310541" y="512483"/>
                </a:lnTo>
                <a:cubicBezTo>
                  <a:pt x="1320705" y="518169"/>
                  <a:pt x="1324928" y="522957"/>
                  <a:pt x="1323211" y="526845"/>
                </a:cubicBezTo>
                <a:cubicBezTo>
                  <a:pt x="1321493" y="530733"/>
                  <a:pt x="1319239" y="533967"/>
                  <a:pt x="1316448" y="536547"/>
                </a:cubicBezTo>
                <a:lnTo>
                  <a:pt x="1351330" y="561159"/>
                </a:lnTo>
                <a:lnTo>
                  <a:pt x="1351330" y="518036"/>
                </a:lnTo>
                <a:cubicBezTo>
                  <a:pt x="1351330" y="507209"/>
                  <a:pt x="1350852" y="501002"/>
                  <a:pt x="1349897" y="499414"/>
                </a:cubicBezTo>
                <a:close/>
                <a:moveTo>
                  <a:pt x="2270929" y="490652"/>
                </a:moveTo>
                <a:cubicBezTo>
                  <a:pt x="2267128" y="491036"/>
                  <a:pt x="2253377" y="493703"/>
                  <a:pt x="2229676" y="498651"/>
                </a:cubicBezTo>
                <a:cubicBezTo>
                  <a:pt x="2231201" y="505882"/>
                  <a:pt x="2232218" y="511153"/>
                  <a:pt x="2232727" y="514464"/>
                </a:cubicBezTo>
                <a:cubicBezTo>
                  <a:pt x="2253154" y="509925"/>
                  <a:pt x="2266728" y="506979"/>
                  <a:pt x="2273450" y="505628"/>
                </a:cubicBezTo>
                <a:cubicBezTo>
                  <a:pt x="2276092" y="499786"/>
                  <a:pt x="2277282" y="495734"/>
                  <a:pt x="2277022" y="493470"/>
                </a:cubicBezTo>
                <a:cubicBezTo>
                  <a:pt x="2276762" y="491207"/>
                  <a:pt x="2274731" y="490267"/>
                  <a:pt x="2270929" y="490652"/>
                </a:cubicBezTo>
                <a:close/>
                <a:moveTo>
                  <a:pt x="761988" y="481657"/>
                </a:moveTo>
                <a:cubicBezTo>
                  <a:pt x="768283" y="480931"/>
                  <a:pt x="776834" y="484029"/>
                  <a:pt x="787643" y="490949"/>
                </a:cubicBezTo>
                <a:cubicBezTo>
                  <a:pt x="799810" y="499768"/>
                  <a:pt x="803273" y="506837"/>
                  <a:pt x="798033" y="512157"/>
                </a:cubicBezTo>
                <a:cubicBezTo>
                  <a:pt x="792793" y="517478"/>
                  <a:pt x="788759" y="524026"/>
                  <a:pt x="785932" y="531803"/>
                </a:cubicBezTo>
                <a:cubicBezTo>
                  <a:pt x="783600" y="562238"/>
                  <a:pt x="778775" y="584361"/>
                  <a:pt x="771458" y="598171"/>
                </a:cubicBezTo>
                <a:cubicBezTo>
                  <a:pt x="764141" y="611981"/>
                  <a:pt x="754061" y="621543"/>
                  <a:pt x="741218" y="626857"/>
                </a:cubicBezTo>
                <a:cubicBezTo>
                  <a:pt x="728375" y="632172"/>
                  <a:pt x="721728" y="630566"/>
                  <a:pt x="721275" y="622039"/>
                </a:cubicBezTo>
                <a:cubicBezTo>
                  <a:pt x="720822" y="613512"/>
                  <a:pt x="717666" y="604347"/>
                  <a:pt x="711806" y="594543"/>
                </a:cubicBezTo>
                <a:cubicBezTo>
                  <a:pt x="705946" y="584739"/>
                  <a:pt x="706436" y="581263"/>
                  <a:pt x="713276" y="584116"/>
                </a:cubicBezTo>
                <a:cubicBezTo>
                  <a:pt x="720115" y="586968"/>
                  <a:pt x="727913" y="590218"/>
                  <a:pt x="736669" y="593864"/>
                </a:cubicBezTo>
                <a:cubicBezTo>
                  <a:pt x="742734" y="593864"/>
                  <a:pt x="748179" y="587006"/>
                  <a:pt x="753003" y="573289"/>
                </a:cubicBezTo>
                <a:cubicBezTo>
                  <a:pt x="757828" y="559572"/>
                  <a:pt x="760628" y="546800"/>
                  <a:pt x="761403" y="534975"/>
                </a:cubicBezTo>
                <a:cubicBezTo>
                  <a:pt x="762178" y="523149"/>
                  <a:pt x="762252" y="515044"/>
                  <a:pt x="761626" y="510660"/>
                </a:cubicBezTo>
                <a:cubicBezTo>
                  <a:pt x="761000" y="506276"/>
                  <a:pt x="758336" y="504279"/>
                  <a:pt x="753636" y="504670"/>
                </a:cubicBezTo>
                <a:cubicBezTo>
                  <a:pt x="748935" y="505060"/>
                  <a:pt x="734834" y="507004"/>
                  <a:pt x="711331" y="510502"/>
                </a:cubicBezTo>
                <a:cubicBezTo>
                  <a:pt x="721452" y="513627"/>
                  <a:pt x="724493" y="517909"/>
                  <a:pt x="720457" y="523347"/>
                </a:cubicBezTo>
                <a:cubicBezTo>
                  <a:pt x="716420" y="528786"/>
                  <a:pt x="713440" y="534203"/>
                  <a:pt x="711518" y="539598"/>
                </a:cubicBezTo>
                <a:cubicBezTo>
                  <a:pt x="709595" y="544993"/>
                  <a:pt x="704064" y="554245"/>
                  <a:pt x="694923" y="567354"/>
                </a:cubicBezTo>
                <a:cubicBezTo>
                  <a:pt x="685783" y="580463"/>
                  <a:pt x="675160" y="591663"/>
                  <a:pt x="663055" y="600952"/>
                </a:cubicBezTo>
                <a:cubicBezTo>
                  <a:pt x="650951" y="610241"/>
                  <a:pt x="639798" y="615488"/>
                  <a:pt x="629597" y="616691"/>
                </a:cubicBezTo>
                <a:cubicBezTo>
                  <a:pt x="619396" y="617894"/>
                  <a:pt x="617762" y="615686"/>
                  <a:pt x="624695" y="610068"/>
                </a:cubicBezTo>
                <a:cubicBezTo>
                  <a:pt x="631628" y="604449"/>
                  <a:pt x="640058" y="597061"/>
                  <a:pt x="649986" y="587902"/>
                </a:cubicBezTo>
                <a:cubicBezTo>
                  <a:pt x="659915" y="578742"/>
                  <a:pt x="669486" y="566328"/>
                  <a:pt x="678701" y="550657"/>
                </a:cubicBezTo>
                <a:cubicBezTo>
                  <a:pt x="687916" y="534987"/>
                  <a:pt x="691940" y="523357"/>
                  <a:pt x="690775" y="515767"/>
                </a:cubicBezTo>
                <a:cubicBezTo>
                  <a:pt x="686595" y="517205"/>
                  <a:pt x="681060" y="518926"/>
                  <a:pt x="674171" y="520929"/>
                </a:cubicBezTo>
                <a:cubicBezTo>
                  <a:pt x="667282" y="522932"/>
                  <a:pt x="659843" y="520982"/>
                  <a:pt x="651856" y="515078"/>
                </a:cubicBezTo>
                <a:cubicBezTo>
                  <a:pt x="644725" y="507116"/>
                  <a:pt x="647084" y="502896"/>
                  <a:pt x="658935" y="502419"/>
                </a:cubicBezTo>
                <a:cubicBezTo>
                  <a:pt x="670785" y="501941"/>
                  <a:pt x="689193" y="499749"/>
                  <a:pt x="714159" y="495842"/>
                </a:cubicBezTo>
                <a:cubicBezTo>
                  <a:pt x="735963" y="492084"/>
                  <a:pt x="750058" y="488022"/>
                  <a:pt x="756445" y="483657"/>
                </a:cubicBezTo>
                <a:cubicBezTo>
                  <a:pt x="758042" y="482565"/>
                  <a:pt x="759889" y="481899"/>
                  <a:pt x="761988" y="481657"/>
                </a:cubicBezTo>
                <a:close/>
                <a:moveTo>
                  <a:pt x="66189" y="476643"/>
                </a:moveTo>
                <a:cubicBezTo>
                  <a:pt x="72161" y="477896"/>
                  <a:pt x="78995" y="480488"/>
                  <a:pt x="86691" y="484420"/>
                </a:cubicBezTo>
                <a:cubicBezTo>
                  <a:pt x="94386" y="488351"/>
                  <a:pt x="97242" y="493337"/>
                  <a:pt x="95257" y="499377"/>
                </a:cubicBezTo>
                <a:cubicBezTo>
                  <a:pt x="93273" y="505417"/>
                  <a:pt x="91152" y="518228"/>
                  <a:pt x="88895" y="537812"/>
                </a:cubicBezTo>
                <a:cubicBezTo>
                  <a:pt x="94203" y="533620"/>
                  <a:pt x="103691" y="525642"/>
                  <a:pt x="117358" y="513878"/>
                </a:cubicBezTo>
                <a:cubicBezTo>
                  <a:pt x="131026" y="502115"/>
                  <a:pt x="138551" y="492267"/>
                  <a:pt x="139934" y="484336"/>
                </a:cubicBezTo>
                <a:cubicBezTo>
                  <a:pt x="141317" y="476404"/>
                  <a:pt x="146600" y="474904"/>
                  <a:pt x="155784" y="479834"/>
                </a:cubicBezTo>
                <a:cubicBezTo>
                  <a:pt x="164968" y="484764"/>
                  <a:pt x="171290" y="489024"/>
                  <a:pt x="174750" y="492614"/>
                </a:cubicBezTo>
                <a:cubicBezTo>
                  <a:pt x="178211" y="496205"/>
                  <a:pt x="176539" y="500099"/>
                  <a:pt x="169737" y="504297"/>
                </a:cubicBezTo>
                <a:cubicBezTo>
                  <a:pt x="162934" y="508496"/>
                  <a:pt x="149353" y="516858"/>
                  <a:pt x="128995" y="529384"/>
                </a:cubicBezTo>
                <a:cubicBezTo>
                  <a:pt x="108636" y="541911"/>
                  <a:pt x="94879" y="549476"/>
                  <a:pt x="87723" y="552081"/>
                </a:cubicBezTo>
                <a:cubicBezTo>
                  <a:pt x="87723" y="562077"/>
                  <a:pt x="88799" y="571019"/>
                  <a:pt x="90951" y="578907"/>
                </a:cubicBezTo>
                <a:cubicBezTo>
                  <a:pt x="93103" y="586795"/>
                  <a:pt x="102795" y="591644"/>
                  <a:pt x="120028" y="593455"/>
                </a:cubicBezTo>
                <a:cubicBezTo>
                  <a:pt x="137261" y="595266"/>
                  <a:pt x="151604" y="595256"/>
                  <a:pt x="163058" y="593427"/>
                </a:cubicBezTo>
                <a:cubicBezTo>
                  <a:pt x="174512" y="591598"/>
                  <a:pt x="181758" y="589498"/>
                  <a:pt x="184796" y="587130"/>
                </a:cubicBezTo>
                <a:cubicBezTo>
                  <a:pt x="187835" y="584761"/>
                  <a:pt x="190356" y="579977"/>
                  <a:pt x="192359" y="572777"/>
                </a:cubicBezTo>
                <a:cubicBezTo>
                  <a:pt x="194361" y="565577"/>
                  <a:pt x="197744" y="556393"/>
                  <a:pt x="202507" y="545225"/>
                </a:cubicBezTo>
                <a:cubicBezTo>
                  <a:pt x="207269" y="534057"/>
                  <a:pt x="209945" y="537167"/>
                  <a:pt x="210534" y="554555"/>
                </a:cubicBezTo>
                <a:cubicBezTo>
                  <a:pt x="211123" y="571943"/>
                  <a:pt x="213371" y="584293"/>
                  <a:pt x="217278" y="591604"/>
                </a:cubicBezTo>
                <a:cubicBezTo>
                  <a:pt x="221185" y="598915"/>
                  <a:pt x="218441" y="605017"/>
                  <a:pt x="209046" y="609910"/>
                </a:cubicBezTo>
                <a:cubicBezTo>
                  <a:pt x="199651" y="614802"/>
                  <a:pt x="186393" y="618039"/>
                  <a:pt x="169272" y="619621"/>
                </a:cubicBezTo>
                <a:cubicBezTo>
                  <a:pt x="152150" y="621202"/>
                  <a:pt x="134740" y="620994"/>
                  <a:pt x="117042" y="618997"/>
                </a:cubicBezTo>
                <a:cubicBezTo>
                  <a:pt x="99344" y="617001"/>
                  <a:pt x="86908" y="611779"/>
                  <a:pt x="79733" y="603333"/>
                </a:cubicBezTo>
                <a:cubicBezTo>
                  <a:pt x="72558" y="594887"/>
                  <a:pt x="68571" y="582646"/>
                  <a:pt x="67771" y="566610"/>
                </a:cubicBezTo>
                <a:cubicBezTo>
                  <a:pt x="66971" y="550574"/>
                  <a:pt x="66961" y="536444"/>
                  <a:pt x="67743" y="524222"/>
                </a:cubicBezTo>
                <a:cubicBezTo>
                  <a:pt x="68524" y="511999"/>
                  <a:pt x="66968" y="500701"/>
                  <a:pt x="63073" y="490326"/>
                </a:cubicBezTo>
                <a:cubicBezTo>
                  <a:pt x="59179" y="479952"/>
                  <a:pt x="60218" y="475391"/>
                  <a:pt x="66189" y="476643"/>
                </a:cubicBezTo>
                <a:close/>
                <a:moveTo>
                  <a:pt x="2285573" y="468753"/>
                </a:moveTo>
                <a:cubicBezTo>
                  <a:pt x="2288055" y="468581"/>
                  <a:pt x="2290696" y="469127"/>
                  <a:pt x="2293495" y="470392"/>
                </a:cubicBezTo>
                <a:cubicBezTo>
                  <a:pt x="2299095" y="472923"/>
                  <a:pt x="2304258" y="476380"/>
                  <a:pt x="2308983" y="480764"/>
                </a:cubicBezTo>
                <a:cubicBezTo>
                  <a:pt x="2313708" y="485148"/>
                  <a:pt x="2313355" y="489207"/>
                  <a:pt x="2307922" y="492940"/>
                </a:cubicBezTo>
                <a:cubicBezTo>
                  <a:pt x="2302490" y="496673"/>
                  <a:pt x="2297814" y="500791"/>
                  <a:pt x="2293895" y="505293"/>
                </a:cubicBezTo>
                <a:cubicBezTo>
                  <a:pt x="2301672" y="514185"/>
                  <a:pt x="2300617" y="519121"/>
                  <a:pt x="2290733" y="520101"/>
                </a:cubicBezTo>
                <a:cubicBezTo>
                  <a:pt x="2280848" y="521081"/>
                  <a:pt x="2261941" y="523766"/>
                  <a:pt x="2234011" y="528156"/>
                </a:cubicBezTo>
                <a:lnTo>
                  <a:pt x="2230911" y="535288"/>
                </a:lnTo>
                <a:lnTo>
                  <a:pt x="2230218" y="535347"/>
                </a:lnTo>
                <a:lnTo>
                  <a:pt x="2224625" y="533449"/>
                </a:lnTo>
                <a:cubicBezTo>
                  <a:pt x="2219522" y="528891"/>
                  <a:pt x="2215798" y="522907"/>
                  <a:pt x="2213454" y="515497"/>
                </a:cubicBezTo>
                <a:cubicBezTo>
                  <a:pt x="2211110" y="508086"/>
                  <a:pt x="2208341" y="501395"/>
                  <a:pt x="2205147" y="495424"/>
                </a:cubicBezTo>
                <a:cubicBezTo>
                  <a:pt x="2201954" y="489452"/>
                  <a:pt x="2203495" y="486466"/>
                  <a:pt x="2209770" y="486466"/>
                </a:cubicBezTo>
                <a:lnTo>
                  <a:pt x="2223779" y="486466"/>
                </a:lnTo>
                <a:cubicBezTo>
                  <a:pt x="2228045" y="486466"/>
                  <a:pt x="2237167" y="484764"/>
                  <a:pt x="2251144" y="481359"/>
                </a:cubicBezTo>
                <a:cubicBezTo>
                  <a:pt x="2265122" y="477955"/>
                  <a:pt x="2274275" y="474643"/>
                  <a:pt x="2278603" y="471425"/>
                </a:cubicBezTo>
                <a:cubicBezTo>
                  <a:pt x="2280768" y="469816"/>
                  <a:pt x="2283091" y="468925"/>
                  <a:pt x="2285573" y="468753"/>
                </a:cubicBezTo>
                <a:close/>
                <a:moveTo>
                  <a:pt x="1424377" y="465418"/>
                </a:moveTo>
                <a:cubicBezTo>
                  <a:pt x="1432954" y="465325"/>
                  <a:pt x="1439999" y="468630"/>
                  <a:pt x="1445510" y="475332"/>
                </a:cubicBezTo>
                <a:cubicBezTo>
                  <a:pt x="1452859" y="484268"/>
                  <a:pt x="1448074" y="488956"/>
                  <a:pt x="1431157" y="489396"/>
                </a:cubicBezTo>
                <a:cubicBezTo>
                  <a:pt x="1414241" y="489836"/>
                  <a:pt x="1394682" y="491749"/>
                  <a:pt x="1372482" y="495135"/>
                </a:cubicBezTo>
                <a:cubicBezTo>
                  <a:pt x="1375595" y="498657"/>
                  <a:pt x="1376553" y="502685"/>
                  <a:pt x="1375356" y="507218"/>
                </a:cubicBezTo>
                <a:cubicBezTo>
                  <a:pt x="1374159" y="511751"/>
                  <a:pt x="1373201" y="516889"/>
                  <a:pt x="1372482" y="522631"/>
                </a:cubicBezTo>
                <a:cubicBezTo>
                  <a:pt x="1381734" y="520411"/>
                  <a:pt x="1389985" y="517909"/>
                  <a:pt x="1397234" y="515125"/>
                </a:cubicBezTo>
                <a:cubicBezTo>
                  <a:pt x="1404483" y="512340"/>
                  <a:pt x="1411509" y="513981"/>
                  <a:pt x="1418312" y="520045"/>
                </a:cubicBezTo>
                <a:cubicBezTo>
                  <a:pt x="1425114" y="526110"/>
                  <a:pt x="1422342" y="531000"/>
                  <a:pt x="1409996" y="534714"/>
                </a:cubicBezTo>
                <a:cubicBezTo>
                  <a:pt x="1397649" y="538429"/>
                  <a:pt x="1385089" y="539895"/>
                  <a:pt x="1372314" y="539114"/>
                </a:cubicBezTo>
                <a:lnTo>
                  <a:pt x="1371291" y="571782"/>
                </a:lnTo>
                <a:cubicBezTo>
                  <a:pt x="1393219" y="582733"/>
                  <a:pt x="1413239" y="589750"/>
                  <a:pt x="1431353" y="592832"/>
                </a:cubicBezTo>
                <a:cubicBezTo>
                  <a:pt x="1449466" y="595914"/>
                  <a:pt x="1466557" y="598732"/>
                  <a:pt x="1482624" y="601287"/>
                </a:cubicBezTo>
                <a:cubicBezTo>
                  <a:pt x="1498691" y="603842"/>
                  <a:pt x="1500645" y="607330"/>
                  <a:pt x="1488484" y="611751"/>
                </a:cubicBezTo>
                <a:cubicBezTo>
                  <a:pt x="1476324" y="616173"/>
                  <a:pt x="1462446" y="619959"/>
                  <a:pt x="1446849" y="623109"/>
                </a:cubicBezTo>
                <a:cubicBezTo>
                  <a:pt x="1431254" y="626259"/>
                  <a:pt x="1419323" y="626414"/>
                  <a:pt x="1411056" y="623574"/>
                </a:cubicBezTo>
                <a:cubicBezTo>
                  <a:pt x="1402790" y="620734"/>
                  <a:pt x="1388338" y="611131"/>
                  <a:pt x="1367701" y="594766"/>
                </a:cubicBezTo>
                <a:cubicBezTo>
                  <a:pt x="1347063" y="578401"/>
                  <a:pt x="1327058" y="562573"/>
                  <a:pt x="1307686" y="547281"/>
                </a:cubicBezTo>
                <a:cubicBezTo>
                  <a:pt x="1303754" y="553296"/>
                  <a:pt x="1296815" y="561671"/>
                  <a:pt x="1286869" y="572405"/>
                </a:cubicBezTo>
                <a:cubicBezTo>
                  <a:pt x="1276922" y="583139"/>
                  <a:pt x="1267313" y="591529"/>
                  <a:pt x="1258042" y="597575"/>
                </a:cubicBezTo>
                <a:cubicBezTo>
                  <a:pt x="1248772" y="603622"/>
                  <a:pt x="1238655" y="607842"/>
                  <a:pt x="1227691" y="610235"/>
                </a:cubicBezTo>
                <a:cubicBezTo>
                  <a:pt x="1216727" y="612629"/>
                  <a:pt x="1217214" y="609286"/>
                  <a:pt x="1229151" y="600208"/>
                </a:cubicBezTo>
                <a:cubicBezTo>
                  <a:pt x="1241088" y="591129"/>
                  <a:pt x="1253571" y="578538"/>
                  <a:pt x="1266600" y="562433"/>
                </a:cubicBezTo>
                <a:cubicBezTo>
                  <a:pt x="1279629" y="546329"/>
                  <a:pt x="1287864" y="534491"/>
                  <a:pt x="1291306" y="526919"/>
                </a:cubicBezTo>
                <a:cubicBezTo>
                  <a:pt x="1293026" y="523134"/>
                  <a:pt x="1294268" y="519810"/>
                  <a:pt x="1295031" y="516950"/>
                </a:cubicBezTo>
                <a:lnTo>
                  <a:pt x="1295543" y="512619"/>
                </a:lnTo>
                <a:lnTo>
                  <a:pt x="1277316" y="517487"/>
                </a:lnTo>
                <a:cubicBezTo>
                  <a:pt x="1268665" y="520234"/>
                  <a:pt x="1259773" y="517304"/>
                  <a:pt x="1250638" y="508697"/>
                </a:cubicBezTo>
                <a:cubicBezTo>
                  <a:pt x="1241504" y="500090"/>
                  <a:pt x="1240409" y="496180"/>
                  <a:pt x="1247355" y="496968"/>
                </a:cubicBezTo>
                <a:cubicBezTo>
                  <a:pt x="1254300" y="497755"/>
                  <a:pt x="1260743" y="497777"/>
                  <a:pt x="1266684" y="497033"/>
                </a:cubicBezTo>
                <a:cubicBezTo>
                  <a:pt x="1272625" y="496289"/>
                  <a:pt x="1284004" y="494549"/>
                  <a:pt x="1300821" y="491814"/>
                </a:cubicBezTo>
                <a:cubicBezTo>
                  <a:pt x="1317639" y="489080"/>
                  <a:pt x="1337721" y="484987"/>
                  <a:pt x="1361069" y="479536"/>
                </a:cubicBezTo>
                <a:cubicBezTo>
                  <a:pt x="1384416" y="474085"/>
                  <a:pt x="1402489" y="469788"/>
                  <a:pt x="1415289" y="466644"/>
                </a:cubicBezTo>
                <a:cubicBezTo>
                  <a:pt x="1418488" y="465858"/>
                  <a:pt x="1421518" y="465449"/>
                  <a:pt x="1424377" y="465418"/>
                </a:cubicBezTo>
                <a:close/>
                <a:moveTo>
                  <a:pt x="3506714" y="453891"/>
                </a:moveTo>
                <a:cubicBezTo>
                  <a:pt x="3487069" y="457004"/>
                  <a:pt x="3473302" y="458170"/>
                  <a:pt x="3465415" y="457389"/>
                </a:cubicBezTo>
                <a:cubicBezTo>
                  <a:pt x="3466965" y="470039"/>
                  <a:pt x="3467740" y="483613"/>
                  <a:pt x="3467740" y="498112"/>
                </a:cubicBezTo>
                <a:cubicBezTo>
                  <a:pt x="3485054" y="497405"/>
                  <a:pt x="3498628" y="496394"/>
                  <a:pt x="3508463" y="495079"/>
                </a:cubicBezTo>
                <a:cubicBezTo>
                  <a:pt x="3508463" y="469803"/>
                  <a:pt x="3507880" y="456074"/>
                  <a:pt x="3506714" y="453891"/>
                </a:cubicBezTo>
                <a:close/>
                <a:moveTo>
                  <a:pt x="1973190" y="453891"/>
                </a:moveTo>
                <a:cubicBezTo>
                  <a:pt x="1953544" y="457004"/>
                  <a:pt x="1939778" y="458170"/>
                  <a:pt x="1931890" y="457389"/>
                </a:cubicBezTo>
                <a:cubicBezTo>
                  <a:pt x="1933440" y="470039"/>
                  <a:pt x="1934215" y="483613"/>
                  <a:pt x="1934215" y="498112"/>
                </a:cubicBezTo>
                <a:cubicBezTo>
                  <a:pt x="1951529" y="497405"/>
                  <a:pt x="1965103" y="496394"/>
                  <a:pt x="1974938" y="495079"/>
                </a:cubicBezTo>
                <a:cubicBezTo>
                  <a:pt x="1974938" y="469803"/>
                  <a:pt x="1974355" y="456074"/>
                  <a:pt x="1973190" y="453891"/>
                </a:cubicBezTo>
                <a:close/>
                <a:moveTo>
                  <a:pt x="1645619" y="449222"/>
                </a:moveTo>
                <a:cubicBezTo>
                  <a:pt x="1619896" y="452285"/>
                  <a:pt x="1602434" y="454468"/>
                  <a:pt x="1593231" y="455770"/>
                </a:cubicBezTo>
                <a:cubicBezTo>
                  <a:pt x="1594757" y="472203"/>
                  <a:pt x="1596580" y="488655"/>
                  <a:pt x="1598701" y="505125"/>
                </a:cubicBezTo>
                <a:cubicBezTo>
                  <a:pt x="1610681" y="504418"/>
                  <a:pt x="1626321" y="502639"/>
                  <a:pt x="1645619" y="499786"/>
                </a:cubicBezTo>
                <a:close/>
                <a:moveTo>
                  <a:pt x="1715268" y="441190"/>
                </a:moveTo>
                <a:cubicBezTo>
                  <a:pt x="1712879" y="440901"/>
                  <a:pt x="1709720" y="441049"/>
                  <a:pt x="1705792" y="441631"/>
                </a:cubicBezTo>
                <a:cubicBezTo>
                  <a:pt x="1697935" y="442797"/>
                  <a:pt x="1686044" y="444422"/>
                  <a:pt x="1670120" y="446506"/>
                </a:cubicBezTo>
                <a:cubicBezTo>
                  <a:pt x="1669450" y="465134"/>
                  <a:pt x="1669115" y="481561"/>
                  <a:pt x="1669115" y="495786"/>
                </a:cubicBezTo>
                <a:cubicBezTo>
                  <a:pt x="1683279" y="495067"/>
                  <a:pt x="1699662" y="493281"/>
                  <a:pt x="1718265" y="490428"/>
                </a:cubicBezTo>
                <a:cubicBezTo>
                  <a:pt x="1720436" y="477344"/>
                  <a:pt x="1721713" y="466808"/>
                  <a:pt x="1722098" y="458821"/>
                </a:cubicBezTo>
                <a:cubicBezTo>
                  <a:pt x="1722482" y="450834"/>
                  <a:pt x="1721825" y="445681"/>
                  <a:pt x="1720126" y="443362"/>
                </a:cubicBezTo>
                <a:cubicBezTo>
                  <a:pt x="1719276" y="442202"/>
                  <a:pt x="1717657" y="441478"/>
                  <a:pt x="1715268" y="441190"/>
                </a:cubicBezTo>
                <a:close/>
                <a:moveTo>
                  <a:pt x="400318" y="432878"/>
                </a:moveTo>
                <a:cubicBezTo>
                  <a:pt x="408714" y="434522"/>
                  <a:pt x="415827" y="437427"/>
                  <a:pt x="421656" y="441594"/>
                </a:cubicBezTo>
                <a:cubicBezTo>
                  <a:pt x="428701" y="445427"/>
                  <a:pt x="430660" y="450338"/>
                  <a:pt x="427535" y="456328"/>
                </a:cubicBezTo>
                <a:cubicBezTo>
                  <a:pt x="424409" y="462319"/>
                  <a:pt x="423036" y="480392"/>
                  <a:pt x="423414" y="510548"/>
                </a:cubicBezTo>
                <a:cubicBezTo>
                  <a:pt x="423792" y="540705"/>
                  <a:pt x="422813" y="566235"/>
                  <a:pt x="420475" y="587139"/>
                </a:cubicBezTo>
                <a:cubicBezTo>
                  <a:pt x="418137" y="608043"/>
                  <a:pt x="413260" y="612542"/>
                  <a:pt x="405843" y="600636"/>
                </a:cubicBezTo>
                <a:cubicBezTo>
                  <a:pt x="398427" y="588730"/>
                  <a:pt x="396079" y="577189"/>
                  <a:pt x="398802" y="566015"/>
                </a:cubicBezTo>
                <a:cubicBezTo>
                  <a:pt x="401524" y="554840"/>
                  <a:pt x="402885" y="533396"/>
                  <a:pt x="402885" y="501684"/>
                </a:cubicBezTo>
                <a:cubicBezTo>
                  <a:pt x="402885" y="469884"/>
                  <a:pt x="400358" y="450056"/>
                  <a:pt x="395304" y="442199"/>
                </a:cubicBezTo>
                <a:cubicBezTo>
                  <a:pt x="390250" y="434342"/>
                  <a:pt x="391922" y="431235"/>
                  <a:pt x="400318" y="432878"/>
                </a:cubicBezTo>
                <a:close/>
                <a:moveTo>
                  <a:pt x="1089857" y="426404"/>
                </a:moveTo>
                <a:cubicBezTo>
                  <a:pt x="1096951" y="427626"/>
                  <a:pt x="1103091" y="429539"/>
                  <a:pt x="1108275" y="432144"/>
                </a:cubicBezTo>
                <a:cubicBezTo>
                  <a:pt x="1114674" y="435046"/>
                  <a:pt x="1116901" y="439492"/>
                  <a:pt x="1114953" y="445482"/>
                </a:cubicBezTo>
                <a:cubicBezTo>
                  <a:pt x="1113006" y="451473"/>
                  <a:pt x="1112616" y="465342"/>
                  <a:pt x="1113781" y="487089"/>
                </a:cubicBezTo>
                <a:cubicBezTo>
                  <a:pt x="1114947" y="508837"/>
                  <a:pt x="1114268" y="524110"/>
                  <a:pt x="1111744" y="532910"/>
                </a:cubicBezTo>
                <a:cubicBezTo>
                  <a:pt x="1109220" y="541709"/>
                  <a:pt x="1105568" y="544072"/>
                  <a:pt x="1100787" y="539998"/>
                </a:cubicBezTo>
                <a:cubicBezTo>
                  <a:pt x="1096006" y="535923"/>
                  <a:pt x="1092772" y="531304"/>
                  <a:pt x="1091085" y="526138"/>
                </a:cubicBezTo>
                <a:cubicBezTo>
                  <a:pt x="1089398" y="520972"/>
                  <a:pt x="1089138" y="515388"/>
                  <a:pt x="1090304" y="509386"/>
                </a:cubicBezTo>
                <a:cubicBezTo>
                  <a:pt x="1091470" y="503383"/>
                  <a:pt x="1091671" y="491635"/>
                  <a:pt x="1090908" y="474141"/>
                </a:cubicBezTo>
                <a:cubicBezTo>
                  <a:pt x="1090146" y="456648"/>
                  <a:pt x="1088006" y="444013"/>
                  <a:pt x="1084490" y="436236"/>
                </a:cubicBezTo>
                <a:cubicBezTo>
                  <a:pt x="1080974" y="428460"/>
                  <a:pt x="1082763" y="425183"/>
                  <a:pt x="1089857" y="426404"/>
                </a:cubicBezTo>
                <a:close/>
                <a:moveTo>
                  <a:pt x="1027722" y="408340"/>
                </a:moveTo>
                <a:cubicBezTo>
                  <a:pt x="1023740" y="409103"/>
                  <a:pt x="1011766" y="411965"/>
                  <a:pt x="991798" y="416926"/>
                </a:cubicBezTo>
                <a:cubicBezTo>
                  <a:pt x="992518" y="427158"/>
                  <a:pt x="993894" y="438655"/>
                  <a:pt x="995928" y="451417"/>
                </a:cubicBezTo>
                <a:cubicBezTo>
                  <a:pt x="1008628" y="447659"/>
                  <a:pt x="1020491" y="444403"/>
                  <a:pt x="1031517" y="441650"/>
                </a:cubicBezTo>
                <a:cubicBezTo>
                  <a:pt x="1032968" y="429322"/>
                  <a:pt x="1033693" y="420151"/>
                  <a:pt x="1033693" y="414135"/>
                </a:cubicBezTo>
                <a:cubicBezTo>
                  <a:pt x="1033693" y="409509"/>
                  <a:pt x="1031703" y="407578"/>
                  <a:pt x="1027722" y="408340"/>
                </a:cubicBezTo>
                <a:close/>
                <a:moveTo>
                  <a:pt x="514565" y="406587"/>
                </a:moveTo>
                <a:cubicBezTo>
                  <a:pt x="517236" y="406590"/>
                  <a:pt x="520354" y="407215"/>
                  <a:pt x="523920" y="408461"/>
                </a:cubicBezTo>
                <a:cubicBezTo>
                  <a:pt x="531051" y="410954"/>
                  <a:pt x="537072" y="414247"/>
                  <a:pt x="541984" y="418340"/>
                </a:cubicBezTo>
                <a:cubicBezTo>
                  <a:pt x="548185" y="422135"/>
                  <a:pt x="549924" y="427192"/>
                  <a:pt x="547202" y="433511"/>
                </a:cubicBezTo>
                <a:cubicBezTo>
                  <a:pt x="544480" y="439830"/>
                  <a:pt x="543119" y="451659"/>
                  <a:pt x="543119" y="468997"/>
                </a:cubicBezTo>
                <a:cubicBezTo>
                  <a:pt x="543119" y="486447"/>
                  <a:pt x="544480" y="511379"/>
                  <a:pt x="547202" y="543793"/>
                </a:cubicBezTo>
                <a:cubicBezTo>
                  <a:pt x="549924" y="576206"/>
                  <a:pt x="546973" y="599482"/>
                  <a:pt x="538347" y="613621"/>
                </a:cubicBezTo>
                <a:cubicBezTo>
                  <a:pt x="529721" y="627760"/>
                  <a:pt x="522652" y="630203"/>
                  <a:pt x="517139" y="620951"/>
                </a:cubicBezTo>
                <a:cubicBezTo>
                  <a:pt x="511626" y="611699"/>
                  <a:pt x="503074" y="603116"/>
                  <a:pt x="491484" y="595204"/>
                </a:cubicBezTo>
                <a:cubicBezTo>
                  <a:pt x="479894" y="587291"/>
                  <a:pt x="480294" y="583917"/>
                  <a:pt x="492684" y="585083"/>
                </a:cubicBezTo>
                <a:cubicBezTo>
                  <a:pt x="505074" y="586249"/>
                  <a:pt x="513052" y="586730"/>
                  <a:pt x="516618" y="586525"/>
                </a:cubicBezTo>
                <a:cubicBezTo>
                  <a:pt x="520184" y="586320"/>
                  <a:pt x="521966" y="572048"/>
                  <a:pt x="521966" y="543709"/>
                </a:cubicBezTo>
                <a:cubicBezTo>
                  <a:pt x="521966" y="513621"/>
                  <a:pt x="521005" y="488398"/>
                  <a:pt x="519083" y="468039"/>
                </a:cubicBezTo>
                <a:cubicBezTo>
                  <a:pt x="517160" y="447681"/>
                  <a:pt x="515167" y="435759"/>
                  <a:pt x="513102" y="432274"/>
                </a:cubicBezTo>
                <a:cubicBezTo>
                  <a:pt x="511037" y="428789"/>
                  <a:pt x="507338" y="427995"/>
                  <a:pt x="502005" y="429893"/>
                </a:cubicBezTo>
                <a:cubicBezTo>
                  <a:pt x="496672" y="431790"/>
                  <a:pt x="490427" y="434125"/>
                  <a:pt x="483271" y="436897"/>
                </a:cubicBezTo>
                <a:cubicBezTo>
                  <a:pt x="476115" y="439669"/>
                  <a:pt x="468518" y="437532"/>
                  <a:pt x="460482" y="430488"/>
                </a:cubicBezTo>
                <a:cubicBezTo>
                  <a:pt x="452445" y="423443"/>
                  <a:pt x="454287" y="419921"/>
                  <a:pt x="466007" y="419921"/>
                </a:cubicBezTo>
                <a:cubicBezTo>
                  <a:pt x="474862" y="419921"/>
                  <a:pt x="483169" y="418628"/>
                  <a:pt x="490926" y="416042"/>
                </a:cubicBezTo>
                <a:cubicBezTo>
                  <a:pt x="498684" y="413456"/>
                  <a:pt x="504339" y="410923"/>
                  <a:pt x="507893" y="408443"/>
                </a:cubicBezTo>
                <a:cubicBezTo>
                  <a:pt x="509669" y="407203"/>
                  <a:pt x="511893" y="406584"/>
                  <a:pt x="514565" y="406587"/>
                </a:cubicBezTo>
                <a:close/>
                <a:moveTo>
                  <a:pt x="200793" y="405885"/>
                </a:moveTo>
                <a:cubicBezTo>
                  <a:pt x="205207" y="406626"/>
                  <a:pt x="209837" y="408530"/>
                  <a:pt x="214683" y="411596"/>
                </a:cubicBezTo>
                <a:cubicBezTo>
                  <a:pt x="224375" y="417729"/>
                  <a:pt x="232682" y="425077"/>
                  <a:pt x="239602" y="433641"/>
                </a:cubicBezTo>
                <a:cubicBezTo>
                  <a:pt x="246523" y="442205"/>
                  <a:pt x="242960" y="446933"/>
                  <a:pt x="228914" y="447826"/>
                </a:cubicBezTo>
                <a:cubicBezTo>
                  <a:pt x="214869" y="448719"/>
                  <a:pt x="202395" y="452093"/>
                  <a:pt x="191493" y="457947"/>
                </a:cubicBezTo>
                <a:cubicBezTo>
                  <a:pt x="180592" y="463801"/>
                  <a:pt x="179420" y="460309"/>
                  <a:pt x="187977" y="447473"/>
                </a:cubicBezTo>
                <a:cubicBezTo>
                  <a:pt x="196535" y="434637"/>
                  <a:pt x="198116" y="428218"/>
                  <a:pt x="192721" y="428218"/>
                </a:cubicBezTo>
                <a:cubicBezTo>
                  <a:pt x="185974" y="428218"/>
                  <a:pt x="170075" y="429759"/>
                  <a:pt x="145022" y="432841"/>
                </a:cubicBezTo>
                <a:cubicBezTo>
                  <a:pt x="119969" y="435923"/>
                  <a:pt x="99809" y="438636"/>
                  <a:pt x="84542" y="440980"/>
                </a:cubicBezTo>
                <a:cubicBezTo>
                  <a:pt x="69275" y="443324"/>
                  <a:pt x="58739" y="444819"/>
                  <a:pt x="52934" y="445464"/>
                </a:cubicBezTo>
                <a:cubicBezTo>
                  <a:pt x="47812" y="460818"/>
                  <a:pt x="41459" y="472287"/>
                  <a:pt x="33875" y="479871"/>
                </a:cubicBezTo>
                <a:cubicBezTo>
                  <a:pt x="26291" y="487455"/>
                  <a:pt x="20310" y="486959"/>
                  <a:pt x="15932" y="478383"/>
                </a:cubicBezTo>
                <a:cubicBezTo>
                  <a:pt x="11554" y="469806"/>
                  <a:pt x="11719" y="462291"/>
                  <a:pt x="16425" y="455835"/>
                </a:cubicBezTo>
                <a:cubicBezTo>
                  <a:pt x="21132" y="449380"/>
                  <a:pt x="24843" y="442475"/>
                  <a:pt x="27559" y="435120"/>
                </a:cubicBezTo>
                <a:cubicBezTo>
                  <a:pt x="30275" y="427766"/>
                  <a:pt x="32604" y="420665"/>
                  <a:pt x="34545" y="413819"/>
                </a:cubicBezTo>
                <a:cubicBezTo>
                  <a:pt x="36486" y="406973"/>
                  <a:pt x="42213" y="412505"/>
                  <a:pt x="51725" y="430414"/>
                </a:cubicBezTo>
                <a:cubicBezTo>
                  <a:pt x="63346" y="429707"/>
                  <a:pt x="75249" y="428370"/>
                  <a:pt x="87435" y="426404"/>
                </a:cubicBezTo>
                <a:cubicBezTo>
                  <a:pt x="99620" y="424439"/>
                  <a:pt x="117470" y="421530"/>
                  <a:pt x="140985" y="417679"/>
                </a:cubicBezTo>
                <a:cubicBezTo>
                  <a:pt x="164500" y="413828"/>
                  <a:pt x="180238" y="410319"/>
                  <a:pt x="188201" y="407150"/>
                </a:cubicBezTo>
                <a:cubicBezTo>
                  <a:pt x="192182" y="405565"/>
                  <a:pt x="196379" y="405144"/>
                  <a:pt x="200793" y="405885"/>
                </a:cubicBezTo>
                <a:close/>
                <a:moveTo>
                  <a:pt x="682087" y="403587"/>
                </a:moveTo>
                <a:cubicBezTo>
                  <a:pt x="686502" y="403587"/>
                  <a:pt x="693649" y="405658"/>
                  <a:pt x="703527" y="409801"/>
                </a:cubicBezTo>
                <a:cubicBezTo>
                  <a:pt x="713406" y="413943"/>
                  <a:pt x="715892" y="418603"/>
                  <a:pt x="710987" y="423781"/>
                </a:cubicBezTo>
                <a:cubicBezTo>
                  <a:pt x="706082" y="428959"/>
                  <a:pt x="702129" y="434550"/>
                  <a:pt x="699128" y="440552"/>
                </a:cubicBezTo>
                <a:cubicBezTo>
                  <a:pt x="688015" y="457196"/>
                  <a:pt x="676738" y="471040"/>
                  <a:pt x="665297" y="482085"/>
                </a:cubicBezTo>
                <a:cubicBezTo>
                  <a:pt x="653856" y="493129"/>
                  <a:pt x="642936" y="502056"/>
                  <a:pt x="632536" y="508865"/>
                </a:cubicBezTo>
                <a:cubicBezTo>
                  <a:pt x="622137" y="515674"/>
                  <a:pt x="613775" y="519692"/>
                  <a:pt x="607449" y="520920"/>
                </a:cubicBezTo>
                <a:cubicBezTo>
                  <a:pt x="601124" y="522148"/>
                  <a:pt x="600296" y="519993"/>
                  <a:pt x="604966" y="514455"/>
                </a:cubicBezTo>
                <a:cubicBezTo>
                  <a:pt x="609635" y="508917"/>
                  <a:pt x="617102" y="501526"/>
                  <a:pt x="627365" y="492279"/>
                </a:cubicBezTo>
                <a:cubicBezTo>
                  <a:pt x="637628" y="483034"/>
                  <a:pt x="647760" y="471295"/>
                  <a:pt x="657763" y="457063"/>
                </a:cubicBezTo>
                <a:cubicBezTo>
                  <a:pt x="667765" y="442831"/>
                  <a:pt x="673334" y="432764"/>
                  <a:pt x="674469" y="426860"/>
                </a:cubicBezTo>
                <a:cubicBezTo>
                  <a:pt x="675603" y="420957"/>
                  <a:pt x="675588" y="415602"/>
                  <a:pt x="674422" y="410796"/>
                </a:cubicBezTo>
                <a:cubicBezTo>
                  <a:pt x="673256" y="405990"/>
                  <a:pt x="675811" y="403587"/>
                  <a:pt x="682087" y="403587"/>
                </a:cubicBezTo>
                <a:close/>
                <a:moveTo>
                  <a:pt x="415341" y="400663"/>
                </a:moveTo>
                <a:cubicBezTo>
                  <a:pt x="417037" y="400492"/>
                  <a:pt x="419290" y="400704"/>
                  <a:pt x="422103" y="401299"/>
                </a:cubicBezTo>
                <a:cubicBezTo>
                  <a:pt x="432223" y="402142"/>
                  <a:pt x="440136" y="404800"/>
                  <a:pt x="445841" y="409271"/>
                </a:cubicBezTo>
                <a:cubicBezTo>
                  <a:pt x="451546" y="413742"/>
                  <a:pt x="453174" y="419766"/>
                  <a:pt x="450724" y="427344"/>
                </a:cubicBezTo>
                <a:cubicBezTo>
                  <a:pt x="448275" y="434922"/>
                  <a:pt x="443391" y="436822"/>
                  <a:pt x="436074" y="433046"/>
                </a:cubicBezTo>
                <a:cubicBezTo>
                  <a:pt x="428756" y="429269"/>
                  <a:pt x="421786" y="422439"/>
                  <a:pt x="415164" y="412554"/>
                </a:cubicBezTo>
                <a:cubicBezTo>
                  <a:pt x="410196" y="405141"/>
                  <a:pt x="410256" y="401177"/>
                  <a:pt x="415341" y="400663"/>
                </a:cubicBezTo>
                <a:close/>
                <a:moveTo>
                  <a:pt x="1376138" y="392611"/>
                </a:moveTo>
                <a:cubicBezTo>
                  <a:pt x="1369322" y="393777"/>
                  <a:pt x="1354486" y="396115"/>
                  <a:pt x="1331629" y="399625"/>
                </a:cubicBezTo>
                <a:cubicBezTo>
                  <a:pt x="1332398" y="401485"/>
                  <a:pt x="1333433" y="407079"/>
                  <a:pt x="1334735" y="416405"/>
                </a:cubicBezTo>
                <a:cubicBezTo>
                  <a:pt x="1338159" y="416492"/>
                  <a:pt x="1346564" y="414957"/>
                  <a:pt x="1359952" y="411801"/>
                </a:cubicBezTo>
                <a:cubicBezTo>
                  <a:pt x="1373341" y="408644"/>
                  <a:pt x="1380528" y="410275"/>
                  <a:pt x="1381514" y="416693"/>
                </a:cubicBezTo>
                <a:cubicBezTo>
                  <a:pt x="1382500" y="423112"/>
                  <a:pt x="1377542" y="427415"/>
                  <a:pt x="1366641" y="429604"/>
                </a:cubicBezTo>
                <a:cubicBezTo>
                  <a:pt x="1355739" y="431793"/>
                  <a:pt x="1345625" y="432106"/>
                  <a:pt x="1336298" y="430544"/>
                </a:cubicBezTo>
                <a:lnTo>
                  <a:pt x="1339405" y="453761"/>
                </a:lnTo>
                <a:cubicBezTo>
                  <a:pt x="1345122" y="452198"/>
                  <a:pt x="1352371" y="450837"/>
                  <a:pt x="1361152" y="449677"/>
                </a:cubicBezTo>
                <a:cubicBezTo>
                  <a:pt x="1369933" y="448518"/>
                  <a:pt x="1376525" y="447938"/>
                  <a:pt x="1380928" y="447938"/>
                </a:cubicBezTo>
                <a:cubicBezTo>
                  <a:pt x="1384549" y="427660"/>
                  <a:pt x="1386360" y="412498"/>
                  <a:pt x="1386360" y="402452"/>
                </a:cubicBezTo>
                <a:cubicBezTo>
                  <a:pt x="1386360" y="394726"/>
                  <a:pt x="1382953" y="391445"/>
                  <a:pt x="1376138" y="392611"/>
                </a:cubicBezTo>
                <a:close/>
                <a:moveTo>
                  <a:pt x="4089800" y="392185"/>
                </a:moveTo>
                <a:cubicBezTo>
                  <a:pt x="4091626" y="392091"/>
                  <a:pt x="4093984" y="392450"/>
                  <a:pt x="4096874" y="393262"/>
                </a:cubicBezTo>
                <a:cubicBezTo>
                  <a:pt x="4108433" y="396512"/>
                  <a:pt x="4117018" y="400152"/>
                  <a:pt x="4122630" y="404183"/>
                </a:cubicBezTo>
                <a:cubicBezTo>
                  <a:pt x="4128243" y="408213"/>
                  <a:pt x="4129672" y="413190"/>
                  <a:pt x="4126918" y="419112"/>
                </a:cubicBezTo>
                <a:cubicBezTo>
                  <a:pt x="4124165" y="425034"/>
                  <a:pt x="4122209" y="438351"/>
                  <a:pt x="4121049" y="459063"/>
                </a:cubicBezTo>
                <a:cubicBezTo>
                  <a:pt x="4119890" y="479775"/>
                  <a:pt x="4118944" y="506024"/>
                  <a:pt x="4118212" y="537812"/>
                </a:cubicBezTo>
                <a:cubicBezTo>
                  <a:pt x="4123309" y="537849"/>
                  <a:pt x="4134512" y="536689"/>
                  <a:pt x="4151819" y="534333"/>
                </a:cubicBezTo>
                <a:cubicBezTo>
                  <a:pt x="4169127" y="531976"/>
                  <a:pt x="4180949" y="531580"/>
                  <a:pt x="4187287" y="533142"/>
                </a:cubicBezTo>
                <a:cubicBezTo>
                  <a:pt x="4187832" y="529099"/>
                  <a:pt x="4188105" y="520169"/>
                  <a:pt x="4188105" y="506353"/>
                </a:cubicBezTo>
                <a:cubicBezTo>
                  <a:pt x="4188105" y="492202"/>
                  <a:pt x="4186354" y="480869"/>
                  <a:pt x="4182850" y="472355"/>
                </a:cubicBezTo>
                <a:cubicBezTo>
                  <a:pt x="4179346" y="463841"/>
                  <a:pt x="4186180" y="463190"/>
                  <a:pt x="4203351" y="470402"/>
                </a:cubicBezTo>
                <a:cubicBezTo>
                  <a:pt x="4220522" y="477614"/>
                  <a:pt x="4226751" y="484469"/>
                  <a:pt x="4222038" y="490968"/>
                </a:cubicBezTo>
                <a:cubicBezTo>
                  <a:pt x="4217325" y="497467"/>
                  <a:pt x="4214203" y="511643"/>
                  <a:pt x="4212671" y="533496"/>
                </a:cubicBezTo>
                <a:cubicBezTo>
                  <a:pt x="4211140" y="555349"/>
                  <a:pt x="4209968" y="570129"/>
                  <a:pt x="4209155" y="577837"/>
                </a:cubicBezTo>
                <a:cubicBezTo>
                  <a:pt x="4208343" y="585545"/>
                  <a:pt x="4205286" y="592692"/>
                  <a:pt x="4199984" y="599278"/>
                </a:cubicBezTo>
                <a:cubicBezTo>
                  <a:pt x="4194682" y="605863"/>
                  <a:pt x="4189625" y="603724"/>
                  <a:pt x="4184813" y="592860"/>
                </a:cubicBezTo>
                <a:cubicBezTo>
                  <a:pt x="4180000" y="581995"/>
                  <a:pt x="4178763" y="573943"/>
                  <a:pt x="4181101" y="568703"/>
                </a:cubicBezTo>
                <a:cubicBezTo>
                  <a:pt x="4183439" y="563463"/>
                  <a:pt x="4185383" y="557488"/>
                  <a:pt x="4186933" y="550778"/>
                </a:cubicBezTo>
                <a:cubicBezTo>
                  <a:pt x="4164113" y="552316"/>
                  <a:pt x="4142555" y="554453"/>
                  <a:pt x="4122258" y="557187"/>
                </a:cubicBezTo>
                <a:cubicBezTo>
                  <a:pt x="4101962" y="559922"/>
                  <a:pt x="4084899" y="562824"/>
                  <a:pt x="4071071" y="565894"/>
                </a:cubicBezTo>
                <a:cubicBezTo>
                  <a:pt x="4057242" y="568963"/>
                  <a:pt x="4046021" y="572182"/>
                  <a:pt x="4037408" y="575549"/>
                </a:cubicBezTo>
                <a:cubicBezTo>
                  <a:pt x="4028794" y="578916"/>
                  <a:pt x="4021827" y="583024"/>
                  <a:pt x="4016506" y="587874"/>
                </a:cubicBezTo>
                <a:cubicBezTo>
                  <a:pt x="4011186" y="592723"/>
                  <a:pt x="4006160" y="590202"/>
                  <a:pt x="4001428" y="580311"/>
                </a:cubicBezTo>
                <a:cubicBezTo>
                  <a:pt x="3996697" y="570421"/>
                  <a:pt x="3997249" y="563283"/>
                  <a:pt x="4003084" y="558899"/>
                </a:cubicBezTo>
                <a:cubicBezTo>
                  <a:pt x="4008919" y="554515"/>
                  <a:pt x="4011084" y="546868"/>
                  <a:pt x="4009577" y="535961"/>
                </a:cubicBezTo>
                <a:cubicBezTo>
                  <a:pt x="4008070" y="525053"/>
                  <a:pt x="4003983" y="515044"/>
                  <a:pt x="3997317" y="505935"/>
                </a:cubicBezTo>
                <a:cubicBezTo>
                  <a:pt x="3990651" y="496825"/>
                  <a:pt x="3995125" y="494158"/>
                  <a:pt x="4010739" y="497935"/>
                </a:cubicBezTo>
                <a:cubicBezTo>
                  <a:pt x="4026354" y="501712"/>
                  <a:pt x="4033771" y="506610"/>
                  <a:pt x="4032989" y="512632"/>
                </a:cubicBezTo>
                <a:cubicBezTo>
                  <a:pt x="4032208" y="518653"/>
                  <a:pt x="4031817" y="527679"/>
                  <a:pt x="4031817" y="539709"/>
                </a:cubicBezTo>
                <a:lnTo>
                  <a:pt x="4030645" y="552974"/>
                </a:lnTo>
                <a:cubicBezTo>
                  <a:pt x="4048517" y="549092"/>
                  <a:pt x="4070655" y="545383"/>
                  <a:pt x="4097060" y="541849"/>
                </a:cubicBezTo>
                <a:cubicBezTo>
                  <a:pt x="4097060" y="494918"/>
                  <a:pt x="4096868" y="463236"/>
                  <a:pt x="4096483" y="446803"/>
                </a:cubicBezTo>
                <a:cubicBezTo>
                  <a:pt x="4096099" y="430370"/>
                  <a:pt x="4093178" y="416526"/>
                  <a:pt x="4087721" y="405271"/>
                </a:cubicBezTo>
                <a:cubicBezTo>
                  <a:pt x="4083628" y="396829"/>
                  <a:pt x="4084321" y="392468"/>
                  <a:pt x="4089800" y="392185"/>
                </a:cubicBezTo>
                <a:close/>
                <a:moveTo>
                  <a:pt x="2556275" y="392185"/>
                </a:moveTo>
                <a:cubicBezTo>
                  <a:pt x="2558101" y="392091"/>
                  <a:pt x="2560459" y="392450"/>
                  <a:pt x="2563349" y="393262"/>
                </a:cubicBezTo>
                <a:cubicBezTo>
                  <a:pt x="2574908" y="396512"/>
                  <a:pt x="2583493" y="400152"/>
                  <a:pt x="2589105" y="404183"/>
                </a:cubicBezTo>
                <a:cubicBezTo>
                  <a:pt x="2594717" y="408213"/>
                  <a:pt x="2596147" y="413190"/>
                  <a:pt x="2593393" y="419112"/>
                </a:cubicBezTo>
                <a:cubicBezTo>
                  <a:pt x="2590640" y="425034"/>
                  <a:pt x="2588683" y="438351"/>
                  <a:pt x="2587524" y="459063"/>
                </a:cubicBezTo>
                <a:cubicBezTo>
                  <a:pt x="2586364" y="479775"/>
                  <a:pt x="2585419" y="506024"/>
                  <a:pt x="2584687" y="537812"/>
                </a:cubicBezTo>
                <a:cubicBezTo>
                  <a:pt x="2589784" y="537849"/>
                  <a:pt x="2600987" y="536689"/>
                  <a:pt x="2618294" y="534333"/>
                </a:cubicBezTo>
                <a:cubicBezTo>
                  <a:pt x="2635602" y="531976"/>
                  <a:pt x="2647424" y="531580"/>
                  <a:pt x="2653762" y="533142"/>
                </a:cubicBezTo>
                <a:cubicBezTo>
                  <a:pt x="2654307" y="529099"/>
                  <a:pt x="2654580" y="520169"/>
                  <a:pt x="2654580" y="506353"/>
                </a:cubicBezTo>
                <a:cubicBezTo>
                  <a:pt x="2654580" y="492202"/>
                  <a:pt x="2652828" y="480869"/>
                  <a:pt x="2649325" y="472355"/>
                </a:cubicBezTo>
                <a:cubicBezTo>
                  <a:pt x="2645821" y="463841"/>
                  <a:pt x="2652655" y="463190"/>
                  <a:pt x="2669826" y="470402"/>
                </a:cubicBezTo>
                <a:cubicBezTo>
                  <a:pt x="2686997" y="477614"/>
                  <a:pt x="2693226" y="484469"/>
                  <a:pt x="2688513" y="490968"/>
                </a:cubicBezTo>
                <a:cubicBezTo>
                  <a:pt x="2683800" y="497467"/>
                  <a:pt x="2680678" y="511643"/>
                  <a:pt x="2679146" y="533496"/>
                </a:cubicBezTo>
                <a:cubicBezTo>
                  <a:pt x="2677615" y="555349"/>
                  <a:pt x="2676443" y="570129"/>
                  <a:pt x="2675630" y="577837"/>
                </a:cubicBezTo>
                <a:cubicBezTo>
                  <a:pt x="2674818" y="585545"/>
                  <a:pt x="2671761" y="592692"/>
                  <a:pt x="2666459" y="599278"/>
                </a:cubicBezTo>
                <a:cubicBezTo>
                  <a:pt x="2661157" y="605863"/>
                  <a:pt x="2656100" y="603724"/>
                  <a:pt x="2651287" y="592860"/>
                </a:cubicBezTo>
                <a:cubicBezTo>
                  <a:pt x="2646475" y="581995"/>
                  <a:pt x="2645238" y="573943"/>
                  <a:pt x="2647576" y="568703"/>
                </a:cubicBezTo>
                <a:cubicBezTo>
                  <a:pt x="2649914" y="563463"/>
                  <a:pt x="2651858" y="557488"/>
                  <a:pt x="2653408" y="550778"/>
                </a:cubicBezTo>
                <a:cubicBezTo>
                  <a:pt x="2630588" y="552316"/>
                  <a:pt x="2609030" y="554453"/>
                  <a:pt x="2588733" y="557187"/>
                </a:cubicBezTo>
                <a:cubicBezTo>
                  <a:pt x="2568437" y="559922"/>
                  <a:pt x="2551374" y="562824"/>
                  <a:pt x="2537546" y="565894"/>
                </a:cubicBezTo>
                <a:cubicBezTo>
                  <a:pt x="2523717" y="568963"/>
                  <a:pt x="2512496" y="572182"/>
                  <a:pt x="2503883" y="575549"/>
                </a:cubicBezTo>
                <a:cubicBezTo>
                  <a:pt x="2495269" y="578916"/>
                  <a:pt x="2488302" y="583024"/>
                  <a:pt x="2482981" y="587874"/>
                </a:cubicBezTo>
                <a:cubicBezTo>
                  <a:pt x="2477661" y="592723"/>
                  <a:pt x="2472635" y="590202"/>
                  <a:pt x="2467903" y="580311"/>
                </a:cubicBezTo>
                <a:cubicBezTo>
                  <a:pt x="2463172" y="570421"/>
                  <a:pt x="2463724" y="563283"/>
                  <a:pt x="2469559" y="558899"/>
                </a:cubicBezTo>
                <a:cubicBezTo>
                  <a:pt x="2475394" y="554515"/>
                  <a:pt x="2477559" y="546868"/>
                  <a:pt x="2476052" y="535961"/>
                </a:cubicBezTo>
                <a:cubicBezTo>
                  <a:pt x="2474545" y="525053"/>
                  <a:pt x="2470458" y="515044"/>
                  <a:pt x="2463792" y="505935"/>
                </a:cubicBezTo>
                <a:cubicBezTo>
                  <a:pt x="2457126" y="496825"/>
                  <a:pt x="2461600" y="494158"/>
                  <a:pt x="2477214" y="497935"/>
                </a:cubicBezTo>
                <a:cubicBezTo>
                  <a:pt x="2492829" y="501712"/>
                  <a:pt x="2500246" y="506610"/>
                  <a:pt x="2499464" y="512632"/>
                </a:cubicBezTo>
                <a:cubicBezTo>
                  <a:pt x="2498683" y="518653"/>
                  <a:pt x="2498292" y="527679"/>
                  <a:pt x="2498292" y="539709"/>
                </a:cubicBezTo>
                <a:lnTo>
                  <a:pt x="2497120" y="552974"/>
                </a:lnTo>
                <a:cubicBezTo>
                  <a:pt x="2514992" y="549092"/>
                  <a:pt x="2537130" y="545383"/>
                  <a:pt x="2563535" y="541849"/>
                </a:cubicBezTo>
                <a:cubicBezTo>
                  <a:pt x="2563535" y="494918"/>
                  <a:pt x="2563343" y="463236"/>
                  <a:pt x="2562958" y="446803"/>
                </a:cubicBezTo>
                <a:cubicBezTo>
                  <a:pt x="2562573" y="430370"/>
                  <a:pt x="2559653" y="416526"/>
                  <a:pt x="2554196" y="405271"/>
                </a:cubicBezTo>
                <a:cubicBezTo>
                  <a:pt x="2550103" y="396829"/>
                  <a:pt x="2550796" y="392468"/>
                  <a:pt x="2556275" y="392185"/>
                </a:cubicBezTo>
                <a:close/>
                <a:moveTo>
                  <a:pt x="1045155" y="383672"/>
                </a:moveTo>
                <a:cubicBezTo>
                  <a:pt x="1047724" y="383396"/>
                  <a:pt x="1050399" y="383886"/>
                  <a:pt x="1053180" y="385142"/>
                </a:cubicBezTo>
                <a:cubicBezTo>
                  <a:pt x="1058743" y="387653"/>
                  <a:pt x="1064302" y="391058"/>
                  <a:pt x="1069858" y="395355"/>
                </a:cubicBezTo>
                <a:cubicBezTo>
                  <a:pt x="1075415" y="399653"/>
                  <a:pt x="1075353" y="404055"/>
                  <a:pt x="1069672" y="408564"/>
                </a:cubicBezTo>
                <a:cubicBezTo>
                  <a:pt x="1063992" y="413072"/>
                  <a:pt x="1057884" y="423400"/>
                  <a:pt x="1051348" y="439548"/>
                </a:cubicBezTo>
                <a:cubicBezTo>
                  <a:pt x="1057574" y="447374"/>
                  <a:pt x="1057977" y="452080"/>
                  <a:pt x="1052557" y="453668"/>
                </a:cubicBezTo>
                <a:cubicBezTo>
                  <a:pt x="1047137" y="455255"/>
                  <a:pt x="1033110" y="457655"/>
                  <a:pt x="1010476" y="460867"/>
                </a:cubicBezTo>
                <a:cubicBezTo>
                  <a:pt x="1017781" y="461252"/>
                  <a:pt x="1022333" y="463438"/>
                  <a:pt x="1024131" y="467425"/>
                </a:cubicBezTo>
                <a:cubicBezTo>
                  <a:pt x="1025929" y="471413"/>
                  <a:pt x="1025781" y="474553"/>
                  <a:pt x="1023685" y="476848"/>
                </a:cubicBezTo>
                <a:cubicBezTo>
                  <a:pt x="1021589" y="479142"/>
                  <a:pt x="1019133" y="483508"/>
                  <a:pt x="1016318" y="489945"/>
                </a:cubicBezTo>
                <a:cubicBezTo>
                  <a:pt x="1027467" y="487836"/>
                  <a:pt x="1035848" y="484779"/>
                  <a:pt x="1041460" y="480773"/>
                </a:cubicBezTo>
                <a:cubicBezTo>
                  <a:pt x="1047072" y="476767"/>
                  <a:pt x="1052294" y="476274"/>
                  <a:pt x="1057124" y="479294"/>
                </a:cubicBezTo>
                <a:cubicBezTo>
                  <a:pt x="1061955" y="482314"/>
                  <a:pt x="1066479" y="485867"/>
                  <a:pt x="1070696" y="489954"/>
                </a:cubicBezTo>
                <a:cubicBezTo>
                  <a:pt x="1074912" y="494041"/>
                  <a:pt x="1075250" y="498236"/>
                  <a:pt x="1071710" y="502539"/>
                </a:cubicBezTo>
                <a:cubicBezTo>
                  <a:pt x="1068169" y="506843"/>
                  <a:pt x="1066209" y="512765"/>
                  <a:pt x="1065831" y="520306"/>
                </a:cubicBezTo>
                <a:cubicBezTo>
                  <a:pt x="1065453" y="527846"/>
                  <a:pt x="1064482" y="538671"/>
                  <a:pt x="1062919" y="552778"/>
                </a:cubicBezTo>
                <a:cubicBezTo>
                  <a:pt x="1061357" y="566886"/>
                  <a:pt x="1058315" y="578249"/>
                  <a:pt x="1053794" y="586869"/>
                </a:cubicBezTo>
                <a:cubicBezTo>
                  <a:pt x="1049274" y="595489"/>
                  <a:pt x="1043085" y="602719"/>
                  <a:pt x="1035228" y="608561"/>
                </a:cubicBezTo>
                <a:cubicBezTo>
                  <a:pt x="1027371" y="614402"/>
                  <a:pt x="1022478" y="613748"/>
                  <a:pt x="1020550" y="606598"/>
                </a:cubicBezTo>
                <a:cubicBezTo>
                  <a:pt x="1018621" y="599448"/>
                  <a:pt x="1013908" y="591836"/>
                  <a:pt x="1006411" y="583762"/>
                </a:cubicBezTo>
                <a:cubicBezTo>
                  <a:pt x="998914" y="575688"/>
                  <a:pt x="999739" y="572824"/>
                  <a:pt x="1008885" y="575168"/>
                </a:cubicBezTo>
                <a:cubicBezTo>
                  <a:pt x="1018032" y="577512"/>
                  <a:pt x="1023988" y="578684"/>
                  <a:pt x="1026754" y="578684"/>
                </a:cubicBezTo>
                <a:cubicBezTo>
                  <a:pt x="1028143" y="578684"/>
                  <a:pt x="1030035" y="576123"/>
                  <a:pt x="1032428" y="571000"/>
                </a:cubicBezTo>
                <a:cubicBezTo>
                  <a:pt x="1034822" y="565878"/>
                  <a:pt x="1036992" y="557662"/>
                  <a:pt x="1038939" y="546351"/>
                </a:cubicBezTo>
                <a:cubicBezTo>
                  <a:pt x="1040887" y="535040"/>
                  <a:pt x="1041860" y="524430"/>
                  <a:pt x="1041860" y="514520"/>
                </a:cubicBezTo>
                <a:cubicBezTo>
                  <a:pt x="1041860" y="506620"/>
                  <a:pt x="1040000" y="502518"/>
                  <a:pt x="1036279" y="502214"/>
                </a:cubicBezTo>
                <a:cubicBezTo>
                  <a:pt x="1032558" y="501910"/>
                  <a:pt x="1024850" y="503501"/>
                  <a:pt x="1013155" y="506986"/>
                </a:cubicBezTo>
                <a:cubicBezTo>
                  <a:pt x="1004907" y="529434"/>
                  <a:pt x="994831" y="548797"/>
                  <a:pt x="982924" y="565075"/>
                </a:cubicBezTo>
                <a:cubicBezTo>
                  <a:pt x="971018" y="581353"/>
                  <a:pt x="959955" y="592965"/>
                  <a:pt x="949736" y="599910"/>
                </a:cubicBezTo>
                <a:cubicBezTo>
                  <a:pt x="939516" y="606856"/>
                  <a:pt x="932893" y="610328"/>
                  <a:pt x="929867" y="610328"/>
                </a:cubicBezTo>
                <a:cubicBezTo>
                  <a:pt x="925923" y="610328"/>
                  <a:pt x="928118" y="605454"/>
                  <a:pt x="936453" y="595706"/>
                </a:cubicBezTo>
                <a:cubicBezTo>
                  <a:pt x="944787" y="585958"/>
                  <a:pt x="954715" y="572061"/>
                  <a:pt x="966237" y="554015"/>
                </a:cubicBezTo>
                <a:cubicBezTo>
                  <a:pt x="977759" y="535970"/>
                  <a:pt x="985454" y="522055"/>
                  <a:pt x="989324" y="512269"/>
                </a:cubicBezTo>
                <a:cubicBezTo>
                  <a:pt x="980741" y="515270"/>
                  <a:pt x="973703" y="517769"/>
                  <a:pt x="968209" y="519766"/>
                </a:cubicBezTo>
                <a:cubicBezTo>
                  <a:pt x="962715" y="521763"/>
                  <a:pt x="957313" y="521496"/>
                  <a:pt x="952005" y="518966"/>
                </a:cubicBezTo>
                <a:cubicBezTo>
                  <a:pt x="946697" y="516436"/>
                  <a:pt x="942446" y="512917"/>
                  <a:pt x="939253" y="508409"/>
                </a:cubicBezTo>
                <a:cubicBezTo>
                  <a:pt x="936059" y="503901"/>
                  <a:pt x="940322" y="501646"/>
                  <a:pt x="952042" y="501646"/>
                </a:cubicBezTo>
                <a:cubicBezTo>
                  <a:pt x="961034" y="501646"/>
                  <a:pt x="974745" y="499519"/>
                  <a:pt x="993175" y="495265"/>
                </a:cubicBezTo>
                <a:cubicBezTo>
                  <a:pt x="996834" y="478832"/>
                  <a:pt x="998049" y="468935"/>
                  <a:pt x="996821" y="465574"/>
                </a:cubicBezTo>
                <a:lnTo>
                  <a:pt x="995333" y="467230"/>
                </a:lnTo>
                <a:cubicBezTo>
                  <a:pt x="990322" y="473121"/>
                  <a:pt x="986350" y="473549"/>
                  <a:pt x="983417" y="468514"/>
                </a:cubicBezTo>
                <a:cubicBezTo>
                  <a:pt x="980484" y="463478"/>
                  <a:pt x="977070" y="454350"/>
                  <a:pt x="973176" y="441129"/>
                </a:cubicBezTo>
                <a:cubicBezTo>
                  <a:pt x="969282" y="427908"/>
                  <a:pt x="965747" y="417955"/>
                  <a:pt x="962572" y="411270"/>
                </a:cubicBezTo>
                <a:cubicBezTo>
                  <a:pt x="959397" y="404586"/>
                  <a:pt x="960947" y="401243"/>
                  <a:pt x="967223" y="401243"/>
                </a:cubicBezTo>
                <a:cubicBezTo>
                  <a:pt x="972085" y="401243"/>
                  <a:pt x="976382" y="401435"/>
                  <a:pt x="980115" y="401820"/>
                </a:cubicBezTo>
                <a:cubicBezTo>
                  <a:pt x="983848" y="402204"/>
                  <a:pt x="989302" y="401634"/>
                  <a:pt x="996477" y="400108"/>
                </a:cubicBezTo>
                <a:cubicBezTo>
                  <a:pt x="1003652" y="398583"/>
                  <a:pt x="1011149" y="396887"/>
                  <a:pt x="1018969" y="395020"/>
                </a:cubicBezTo>
                <a:cubicBezTo>
                  <a:pt x="1026788" y="393154"/>
                  <a:pt x="1033055" y="390413"/>
                  <a:pt x="1037767" y="386798"/>
                </a:cubicBezTo>
                <a:cubicBezTo>
                  <a:pt x="1040124" y="384990"/>
                  <a:pt x="1042586" y="383948"/>
                  <a:pt x="1045155" y="383672"/>
                </a:cubicBezTo>
                <a:close/>
                <a:moveTo>
                  <a:pt x="1388353" y="373270"/>
                </a:moveTo>
                <a:cubicBezTo>
                  <a:pt x="1390649" y="373086"/>
                  <a:pt x="1392946" y="373313"/>
                  <a:pt x="1395243" y="373952"/>
                </a:cubicBezTo>
                <a:cubicBezTo>
                  <a:pt x="1399838" y="375229"/>
                  <a:pt x="1405950" y="378330"/>
                  <a:pt x="1413577" y="383254"/>
                </a:cubicBezTo>
                <a:cubicBezTo>
                  <a:pt x="1421205" y="388177"/>
                  <a:pt x="1423558" y="392568"/>
                  <a:pt x="1420637" y="396425"/>
                </a:cubicBezTo>
                <a:cubicBezTo>
                  <a:pt x="1417716" y="400282"/>
                  <a:pt x="1415143" y="404803"/>
                  <a:pt x="1412917" y="409987"/>
                </a:cubicBezTo>
                <a:cubicBezTo>
                  <a:pt x="1410691" y="415171"/>
                  <a:pt x="1407599" y="425084"/>
                  <a:pt x="1403643" y="439725"/>
                </a:cubicBezTo>
                <a:cubicBezTo>
                  <a:pt x="1399686" y="454366"/>
                  <a:pt x="1395594" y="463112"/>
                  <a:pt x="1391364" y="465965"/>
                </a:cubicBezTo>
                <a:cubicBezTo>
                  <a:pt x="1387135" y="468817"/>
                  <a:pt x="1383588" y="467515"/>
                  <a:pt x="1380723" y="462058"/>
                </a:cubicBezTo>
                <a:cubicBezTo>
                  <a:pt x="1372401" y="463621"/>
                  <a:pt x="1358368" y="465810"/>
                  <a:pt x="1338624" y="468625"/>
                </a:cubicBezTo>
                <a:cubicBezTo>
                  <a:pt x="1338624" y="472557"/>
                  <a:pt x="1336652" y="475366"/>
                  <a:pt x="1332708" y="477053"/>
                </a:cubicBezTo>
                <a:cubicBezTo>
                  <a:pt x="1328764" y="478739"/>
                  <a:pt x="1325434" y="473704"/>
                  <a:pt x="1322718" y="461946"/>
                </a:cubicBezTo>
                <a:cubicBezTo>
                  <a:pt x="1320001" y="450189"/>
                  <a:pt x="1316941" y="437802"/>
                  <a:pt x="1313537" y="424786"/>
                </a:cubicBezTo>
                <a:cubicBezTo>
                  <a:pt x="1310132" y="411770"/>
                  <a:pt x="1306436" y="401863"/>
                  <a:pt x="1302449" y="395067"/>
                </a:cubicBezTo>
                <a:cubicBezTo>
                  <a:pt x="1298462" y="388270"/>
                  <a:pt x="1299910" y="385278"/>
                  <a:pt x="1306793" y="386091"/>
                </a:cubicBezTo>
                <a:cubicBezTo>
                  <a:pt x="1313676" y="386903"/>
                  <a:pt x="1318513" y="387294"/>
                  <a:pt x="1321304" y="387263"/>
                </a:cubicBezTo>
                <a:cubicBezTo>
                  <a:pt x="1324094" y="387232"/>
                  <a:pt x="1333672" y="385694"/>
                  <a:pt x="1350037" y="382649"/>
                </a:cubicBezTo>
                <a:cubicBezTo>
                  <a:pt x="1366402" y="379604"/>
                  <a:pt x="1376879" y="377074"/>
                  <a:pt x="1381468" y="375059"/>
                </a:cubicBezTo>
                <a:cubicBezTo>
                  <a:pt x="1383762" y="374051"/>
                  <a:pt x="1386057" y="373455"/>
                  <a:pt x="1388353" y="373270"/>
                </a:cubicBezTo>
                <a:close/>
                <a:moveTo>
                  <a:pt x="371805" y="371239"/>
                </a:moveTo>
                <a:cubicBezTo>
                  <a:pt x="373359" y="371485"/>
                  <a:pt x="375220" y="372079"/>
                  <a:pt x="377389" y="373022"/>
                </a:cubicBezTo>
                <a:cubicBezTo>
                  <a:pt x="386065" y="376792"/>
                  <a:pt x="392703" y="381430"/>
                  <a:pt x="397304" y="386937"/>
                </a:cubicBezTo>
                <a:cubicBezTo>
                  <a:pt x="401905" y="392444"/>
                  <a:pt x="402107" y="396822"/>
                  <a:pt x="397909" y="400071"/>
                </a:cubicBezTo>
                <a:cubicBezTo>
                  <a:pt x="393711" y="403321"/>
                  <a:pt x="389345" y="408914"/>
                  <a:pt x="384812" y="416852"/>
                </a:cubicBezTo>
                <a:cubicBezTo>
                  <a:pt x="380279" y="424789"/>
                  <a:pt x="372344" y="438574"/>
                  <a:pt x="361009" y="458207"/>
                </a:cubicBezTo>
                <a:cubicBezTo>
                  <a:pt x="371129" y="465785"/>
                  <a:pt x="375020" y="474417"/>
                  <a:pt x="372682" y="484103"/>
                </a:cubicBezTo>
                <a:cubicBezTo>
                  <a:pt x="370345" y="493790"/>
                  <a:pt x="369176" y="514439"/>
                  <a:pt x="369176" y="546053"/>
                </a:cubicBezTo>
                <a:cubicBezTo>
                  <a:pt x="369176" y="577580"/>
                  <a:pt x="366394" y="598896"/>
                  <a:pt x="360832" y="610003"/>
                </a:cubicBezTo>
                <a:cubicBezTo>
                  <a:pt x="355270" y="621109"/>
                  <a:pt x="349992" y="620864"/>
                  <a:pt x="345000" y="609268"/>
                </a:cubicBezTo>
                <a:cubicBezTo>
                  <a:pt x="340008" y="597672"/>
                  <a:pt x="338681" y="588671"/>
                  <a:pt x="341019" y="582265"/>
                </a:cubicBezTo>
                <a:cubicBezTo>
                  <a:pt x="343357" y="575859"/>
                  <a:pt x="345304" y="563708"/>
                  <a:pt x="346861" y="545811"/>
                </a:cubicBezTo>
                <a:cubicBezTo>
                  <a:pt x="348417" y="527915"/>
                  <a:pt x="349195" y="511258"/>
                  <a:pt x="349195" y="495842"/>
                </a:cubicBezTo>
                <a:cubicBezTo>
                  <a:pt x="349195" y="481592"/>
                  <a:pt x="349443" y="474225"/>
                  <a:pt x="349940" y="473741"/>
                </a:cubicBezTo>
                <a:cubicBezTo>
                  <a:pt x="337103" y="490249"/>
                  <a:pt x="322875" y="503324"/>
                  <a:pt x="307254" y="512967"/>
                </a:cubicBezTo>
                <a:cubicBezTo>
                  <a:pt x="291633" y="522610"/>
                  <a:pt x="289304" y="520672"/>
                  <a:pt x="300268" y="507153"/>
                </a:cubicBezTo>
                <a:cubicBezTo>
                  <a:pt x="311232" y="493634"/>
                  <a:pt x="321957" y="478522"/>
                  <a:pt x="332443" y="461816"/>
                </a:cubicBezTo>
                <a:cubicBezTo>
                  <a:pt x="342929" y="445110"/>
                  <a:pt x="351456" y="428879"/>
                  <a:pt x="358023" y="413122"/>
                </a:cubicBezTo>
                <a:cubicBezTo>
                  <a:pt x="364590" y="397364"/>
                  <a:pt x="367291" y="385799"/>
                  <a:pt x="366125" y="378426"/>
                </a:cubicBezTo>
                <a:cubicBezTo>
                  <a:pt x="365250" y="372896"/>
                  <a:pt x="367144" y="370500"/>
                  <a:pt x="371805" y="371239"/>
                </a:cubicBezTo>
                <a:close/>
                <a:moveTo>
                  <a:pt x="104259" y="369583"/>
                </a:moveTo>
                <a:cubicBezTo>
                  <a:pt x="106768" y="369610"/>
                  <a:pt x="110033" y="370133"/>
                  <a:pt x="114056" y="371152"/>
                </a:cubicBezTo>
                <a:cubicBezTo>
                  <a:pt x="130148" y="375226"/>
                  <a:pt x="140095" y="380773"/>
                  <a:pt x="143896" y="387793"/>
                </a:cubicBezTo>
                <a:cubicBezTo>
                  <a:pt x="147698" y="394813"/>
                  <a:pt x="147372" y="401652"/>
                  <a:pt x="142920" y="408313"/>
                </a:cubicBezTo>
                <a:cubicBezTo>
                  <a:pt x="137475" y="413794"/>
                  <a:pt x="131351" y="413844"/>
                  <a:pt x="124549" y="408461"/>
                </a:cubicBezTo>
                <a:cubicBezTo>
                  <a:pt x="117746" y="403079"/>
                  <a:pt x="110274" y="394496"/>
                  <a:pt x="102131" y="382714"/>
                </a:cubicBezTo>
                <a:cubicBezTo>
                  <a:pt x="96025" y="373877"/>
                  <a:pt x="96734" y="369500"/>
                  <a:pt x="104259" y="369583"/>
                </a:cubicBezTo>
                <a:close/>
                <a:moveTo>
                  <a:pt x="1133805" y="368846"/>
                </a:moveTo>
                <a:cubicBezTo>
                  <a:pt x="1135170" y="368627"/>
                  <a:pt x="1136957" y="368775"/>
                  <a:pt x="1139166" y="369292"/>
                </a:cubicBezTo>
                <a:cubicBezTo>
                  <a:pt x="1148003" y="371357"/>
                  <a:pt x="1155286" y="374442"/>
                  <a:pt x="1161016" y="378547"/>
                </a:cubicBezTo>
                <a:cubicBezTo>
                  <a:pt x="1168060" y="382354"/>
                  <a:pt x="1170209" y="387074"/>
                  <a:pt x="1167462" y="392704"/>
                </a:cubicBezTo>
                <a:cubicBezTo>
                  <a:pt x="1164715" y="398335"/>
                  <a:pt x="1163149" y="414780"/>
                  <a:pt x="1162764" y="442041"/>
                </a:cubicBezTo>
                <a:cubicBezTo>
                  <a:pt x="1162380" y="469301"/>
                  <a:pt x="1162774" y="499755"/>
                  <a:pt x="1163946" y="533403"/>
                </a:cubicBezTo>
                <a:cubicBezTo>
                  <a:pt x="1165118" y="567050"/>
                  <a:pt x="1164482" y="588367"/>
                  <a:pt x="1162039" y="597352"/>
                </a:cubicBezTo>
                <a:cubicBezTo>
                  <a:pt x="1159596" y="606338"/>
                  <a:pt x="1155146" y="614052"/>
                  <a:pt x="1148691" y="620495"/>
                </a:cubicBezTo>
                <a:cubicBezTo>
                  <a:pt x="1142235" y="626938"/>
                  <a:pt x="1136729" y="625654"/>
                  <a:pt x="1132171" y="616644"/>
                </a:cubicBezTo>
                <a:cubicBezTo>
                  <a:pt x="1127613" y="607634"/>
                  <a:pt x="1120566" y="598273"/>
                  <a:pt x="1111028" y="588562"/>
                </a:cubicBezTo>
                <a:cubicBezTo>
                  <a:pt x="1101491" y="578851"/>
                  <a:pt x="1102043" y="575161"/>
                  <a:pt x="1112684" y="577493"/>
                </a:cubicBezTo>
                <a:cubicBezTo>
                  <a:pt x="1123325" y="579825"/>
                  <a:pt x="1129814" y="581052"/>
                  <a:pt x="1132152" y="581176"/>
                </a:cubicBezTo>
                <a:cubicBezTo>
                  <a:pt x="1134490" y="581300"/>
                  <a:pt x="1136369" y="578156"/>
                  <a:pt x="1137789" y="571745"/>
                </a:cubicBezTo>
                <a:cubicBezTo>
                  <a:pt x="1139209" y="565332"/>
                  <a:pt x="1139919" y="549761"/>
                  <a:pt x="1139919" y="525031"/>
                </a:cubicBezTo>
                <a:lnTo>
                  <a:pt x="1139919" y="440980"/>
                </a:lnTo>
                <a:cubicBezTo>
                  <a:pt x="1139919" y="410520"/>
                  <a:pt x="1137585" y="390441"/>
                  <a:pt x="1132915" y="380742"/>
                </a:cubicBezTo>
                <a:cubicBezTo>
                  <a:pt x="1129413" y="373468"/>
                  <a:pt x="1129709" y="369503"/>
                  <a:pt x="1133805" y="368846"/>
                </a:cubicBezTo>
                <a:close/>
                <a:moveTo>
                  <a:pt x="715927" y="366231"/>
                </a:moveTo>
                <a:cubicBezTo>
                  <a:pt x="729147" y="366231"/>
                  <a:pt x="738620" y="370929"/>
                  <a:pt x="744343" y="380324"/>
                </a:cubicBezTo>
                <a:cubicBezTo>
                  <a:pt x="750067" y="389718"/>
                  <a:pt x="759905" y="401780"/>
                  <a:pt x="773858" y="416507"/>
                </a:cubicBezTo>
                <a:cubicBezTo>
                  <a:pt x="787811" y="431235"/>
                  <a:pt x="801283" y="444140"/>
                  <a:pt x="814274" y="455221"/>
                </a:cubicBezTo>
                <a:cubicBezTo>
                  <a:pt x="827265" y="466303"/>
                  <a:pt x="841956" y="475474"/>
                  <a:pt x="858346" y="482736"/>
                </a:cubicBezTo>
                <a:cubicBezTo>
                  <a:pt x="874735" y="489997"/>
                  <a:pt x="879101" y="494788"/>
                  <a:pt x="871443" y="497107"/>
                </a:cubicBezTo>
                <a:cubicBezTo>
                  <a:pt x="863784" y="499426"/>
                  <a:pt x="850991" y="500183"/>
                  <a:pt x="833064" y="499377"/>
                </a:cubicBezTo>
                <a:cubicBezTo>
                  <a:pt x="815136" y="498571"/>
                  <a:pt x="804281" y="495458"/>
                  <a:pt x="800498" y="490038"/>
                </a:cubicBezTo>
                <a:cubicBezTo>
                  <a:pt x="796715" y="484618"/>
                  <a:pt x="789804" y="474743"/>
                  <a:pt x="779765" y="460412"/>
                </a:cubicBezTo>
                <a:cubicBezTo>
                  <a:pt x="769725" y="446081"/>
                  <a:pt x="761347" y="434367"/>
                  <a:pt x="754631" y="425270"/>
                </a:cubicBezTo>
                <a:cubicBezTo>
                  <a:pt x="747915" y="416173"/>
                  <a:pt x="741528" y="407451"/>
                  <a:pt x="735470" y="399104"/>
                </a:cubicBezTo>
                <a:cubicBezTo>
                  <a:pt x="729411" y="390757"/>
                  <a:pt x="724400" y="385505"/>
                  <a:pt x="720438" y="383347"/>
                </a:cubicBezTo>
                <a:cubicBezTo>
                  <a:pt x="716475" y="381189"/>
                  <a:pt x="712922" y="379660"/>
                  <a:pt x="709778" y="378761"/>
                </a:cubicBezTo>
                <a:cubicBezTo>
                  <a:pt x="706634" y="377862"/>
                  <a:pt x="704529" y="375549"/>
                  <a:pt x="703462" y="371822"/>
                </a:cubicBezTo>
                <a:cubicBezTo>
                  <a:pt x="702396" y="368095"/>
                  <a:pt x="706550" y="366231"/>
                  <a:pt x="715927" y="366231"/>
                </a:cubicBezTo>
                <a:close/>
                <a:moveTo>
                  <a:pt x="1638894" y="366045"/>
                </a:moveTo>
                <a:cubicBezTo>
                  <a:pt x="1640348" y="365813"/>
                  <a:pt x="1642255" y="365900"/>
                  <a:pt x="1644614" y="366306"/>
                </a:cubicBezTo>
                <a:cubicBezTo>
                  <a:pt x="1654052" y="367930"/>
                  <a:pt x="1662635" y="370792"/>
                  <a:pt x="1670361" y="374891"/>
                </a:cubicBezTo>
                <a:cubicBezTo>
                  <a:pt x="1678088" y="378990"/>
                  <a:pt x="1680184" y="383477"/>
                  <a:pt x="1676649" y="388351"/>
                </a:cubicBezTo>
                <a:cubicBezTo>
                  <a:pt x="1673115" y="393225"/>
                  <a:pt x="1670994" y="407630"/>
                  <a:pt x="1670287" y="431567"/>
                </a:cubicBezTo>
                <a:cubicBezTo>
                  <a:pt x="1695749" y="427809"/>
                  <a:pt x="1712033" y="423952"/>
                  <a:pt x="1719140" y="419996"/>
                </a:cubicBezTo>
                <a:cubicBezTo>
                  <a:pt x="1726246" y="416039"/>
                  <a:pt x="1732931" y="415946"/>
                  <a:pt x="1739194" y="419716"/>
                </a:cubicBezTo>
                <a:cubicBezTo>
                  <a:pt x="1745458" y="423487"/>
                  <a:pt x="1751882" y="427859"/>
                  <a:pt x="1758468" y="432832"/>
                </a:cubicBezTo>
                <a:cubicBezTo>
                  <a:pt x="1765053" y="437805"/>
                  <a:pt x="1765519" y="442546"/>
                  <a:pt x="1759863" y="447054"/>
                </a:cubicBezTo>
                <a:cubicBezTo>
                  <a:pt x="1754208" y="451563"/>
                  <a:pt x="1747306" y="465748"/>
                  <a:pt x="1739157" y="489610"/>
                </a:cubicBezTo>
                <a:cubicBezTo>
                  <a:pt x="1750828" y="502099"/>
                  <a:pt x="1748732" y="508803"/>
                  <a:pt x="1732869" y="509720"/>
                </a:cubicBezTo>
                <a:cubicBezTo>
                  <a:pt x="1717007" y="510638"/>
                  <a:pt x="1695755" y="512536"/>
                  <a:pt x="1669115" y="515413"/>
                </a:cubicBezTo>
                <a:cubicBezTo>
                  <a:pt x="1669115" y="572464"/>
                  <a:pt x="1668275" y="607494"/>
                  <a:pt x="1666594" y="620504"/>
                </a:cubicBezTo>
                <a:cubicBezTo>
                  <a:pt x="1664914" y="633514"/>
                  <a:pt x="1661422" y="640519"/>
                  <a:pt x="1656120" y="641517"/>
                </a:cubicBezTo>
                <a:cubicBezTo>
                  <a:pt x="1650819" y="642515"/>
                  <a:pt x="1647743" y="634503"/>
                  <a:pt x="1646893" y="617481"/>
                </a:cubicBezTo>
                <a:cubicBezTo>
                  <a:pt x="1646044" y="600459"/>
                  <a:pt x="1645619" y="566945"/>
                  <a:pt x="1645619" y="516939"/>
                </a:cubicBezTo>
                <a:cubicBezTo>
                  <a:pt x="1633675" y="517683"/>
                  <a:pt x="1618048" y="519487"/>
                  <a:pt x="1598738" y="522352"/>
                </a:cubicBezTo>
                <a:cubicBezTo>
                  <a:pt x="1598093" y="528764"/>
                  <a:pt x="1596815" y="533548"/>
                  <a:pt x="1594906" y="536705"/>
                </a:cubicBezTo>
                <a:cubicBezTo>
                  <a:pt x="1592996" y="539861"/>
                  <a:pt x="1590320" y="540394"/>
                  <a:pt x="1586878" y="538305"/>
                </a:cubicBezTo>
                <a:cubicBezTo>
                  <a:pt x="1583437" y="536215"/>
                  <a:pt x="1580925" y="531018"/>
                  <a:pt x="1579344" y="522715"/>
                </a:cubicBezTo>
                <a:cubicBezTo>
                  <a:pt x="1577762" y="514412"/>
                  <a:pt x="1575217" y="502059"/>
                  <a:pt x="1571707" y="485657"/>
                </a:cubicBezTo>
                <a:cubicBezTo>
                  <a:pt x="1568197" y="469255"/>
                  <a:pt x="1564269" y="457116"/>
                  <a:pt x="1559922" y="449240"/>
                </a:cubicBezTo>
                <a:cubicBezTo>
                  <a:pt x="1555575" y="441365"/>
                  <a:pt x="1556930" y="437427"/>
                  <a:pt x="1563986" y="437427"/>
                </a:cubicBezTo>
                <a:cubicBezTo>
                  <a:pt x="1569072" y="437427"/>
                  <a:pt x="1574110" y="438007"/>
                  <a:pt x="1579102" y="439166"/>
                </a:cubicBezTo>
                <a:cubicBezTo>
                  <a:pt x="1584094" y="440326"/>
                  <a:pt x="1593163" y="440345"/>
                  <a:pt x="1606310" y="439222"/>
                </a:cubicBezTo>
                <a:cubicBezTo>
                  <a:pt x="1619456" y="438100"/>
                  <a:pt x="1632559" y="436509"/>
                  <a:pt x="1645619" y="434450"/>
                </a:cubicBezTo>
                <a:cubicBezTo>
                  <a:pt x="1645619" y="404573"/>
                  <a:pt x="1643092" y="385340"/>
                  <a:pt x="1638038" y="376752"/>
                </a:cubicBezTo>
                <a:cubicBezTo>
                  <a:pt x="1634247" y="370310"/>
                  <a:pt x="1634533" y="366741"/>
                  <a:pt x="1638894" y="366045"/>
                </a:cubicBezTo>
                <a:close/>
                <a:moveTo>
                  <a:pt x="3509847" y="365357"/>
                </a:moveTo>
                <a:cubicBezTo>
                  <a:pt x="3512995" y="365689"/>
                  <a:pt x="3517331" y="367298"/>
                  <a:pt x="3522853" y="370185"/>
                </a:cubicBezTo>
                <a:cubicBezTo>
                  <a:pt x="3533897" y="375958"/>
                  <a:pt x="3540120" y="380410"/>
                  <a:pt x="3541522" y="383542"/>
                </a:cubicBezTo>
                <a:cubicBezTo>
                  <a:pt x="3542923" y="386674"/>
                  <a:pt x="3539732" y="389613"/>
                  <a:pt x="3531950" y="392360"/>
                </a:cubicBezTo>
                <a:cubicBezTo>
                  <a:pt x="3524168" y="395107"/>
                  <a:pt x="3511604" y="400530"/>
                  <a:pt x="3494259" y="408629"/>
                </a:cubicBezTo>
                <a:cubicBezTo>
                  <a:pt x="3476915" y="416728"/>
                  <a:pt x="3465743" y="422278"/>
                  <a:pt x="3460745" y="425279"/>
                </a:cubicBezTo>
                <a:cubicBezTo>
                  <a:pt x="3462295" y="432906"/>
                  <a:pt x="3463325" y="438506"/>
                  <a:pt x="3463833" y="442078"/>
                </a:cubicBezTo>
                <a:cubicBezTo>
                  <a:pt x="3495186" y="436757"/>
                  <a:pt x="3515576" y="432723"/>
                  <a:pt x="3525002" y="429976"/>
                </a:cubicBezTo>
                <a:cubicBezTo>
                  <a:pt x="3534427" y="427229"/>
                  <a:pt x="3542873" y="425059"/>
                  <a:pt x="3550340" y="423465"/>
                </a:cubicBezTo>
                <a:cubicBezTo>
                  <a:pt x="3557806" y="421871"/>
                  <a:pt x="3564001" y="422333"/>
                  <a:pt x="3568924" y="424851"/>
                </a:cubicBezTo>
                <a:cubicBezTo>
                  <a:pt x="3573848" y="427369"/>
                  <a:pt x="3574676" y="431046"/>
                  <a:pt x="3571408" y="435883"/>
                </a:cubicBezTo>
                <a:cubicBezTo>
                  <a:pt x="3568140" y="440720"/>
                  <a:pt x="3553434" y="445154"/>
                  <a:pt x="3527290" y="449184"/>
                </a:cubicBezTo>
                <a:cubicBezTo>
                  <a:pt x="3534285" y="452707"/>
                  <a:pt x="3536796" y="457810"/>
                  <a:pt x="3534824" y="464495"/>
                </a:cubicBezTo>
                <a:cubicBezTo>
                  <a:pt x="3532852" y="471180"/>
                  <a:pt x="3530725" y="480438"/>
                  <a:pt x="3528443" y="492270"/>
                </a:cubicBezTo>
                <a:cubicBezTo>
                  <a:pt x="3571256" y="486826"/>
                  <a:pt x="3596027" y="484928"/>
                  <a:pt x="3602755" y="486578"/>
                </a:cubicBezTo>
                <a:cubicBezTo>
                  <a:pt x="3609483" y="488227"/>
                  <a:pt x="3615902" y="490866"/>
                  <a:pt x="3622010" y="494493"/>
                </a:cubicBezTo>
                <a:cubicBezTo>
                  <a:pt x="3628118" y="498121"/>
                  <a:pt x="3630133" y="502183"/>
                  <a:pt x="3628056" y="506679"/>
                </a:cubicBezTo>
                <a:cubicBezTo>
                  <a:pt x="3625978" y="511175"/>
                  <a:pt x="3616385" y="512257"/>
                  <a:pt x="3599276" y="509925"/>
                </a:cubicBezTo>
                <a:cubicBezTo>
                  <a:pt x="3582167" y="507593"/>
                  <a:pt x="3554897" y="507783"/>
                  <a:pt x="3517467" y="510492"/>
                </a:cubicBezTo>
                <a:lnTo>
                  <a:pt x="3499301" y="512739"/>
                </a:lnTo>
                <a:lnTo>
                  <a:pt x="3501357" y="513497"/>
                </a:lnTo>
                <a:cubicBezTo>
                  <a:pt x="3510857" y="518309"/>
                  <a:pt x="3514615" y="523351"/>
                  <a:pt x="3512630" y="528622"/>
                </a:cubicBezTo>
                <a:cubicBezTo>
                  <a:pt x="3510646" y="533893"/>
                  <a:pt x="3508916" y="545904"/>
                  <a:pt x="3507440" y="564657"/>
                </a:cubicBezTo>
                <a:cubicBezTo>
                  <a:pt x="3521182" y="563912"/>
                  <a:pt x="3536313" y="562864"/>
                  <a:pt x="3552832" y="561513"/>
                </a:cubicBezTo>
                <a:cubicBezTo>
                  <a:pt x="3551419" y="556142"/>
                  <a:pt x="3548730" y="550071"/>
                  <a:pt x="3544768" y="543300"/>
                </a:cubicBezTo>
                <a:cubicBezTo>
                  <a:pt x="3540805" y="536528"/>
                  <a:pt x="3545850" y="534203"/>
                  <a:pt x="3559902" y="536323"/>
                </a:cubicBezTo>
                <a:cubicBezTo>
                  <a:pt x="3573954" y="538444"/>
                  <a:pt x="3580589" y="542382"/>
                  <a:pt x="3579808" y="548137"/>
                </a:cubicBezTo>
                <a:cubicBezTo>
                  <a:pt x="3579026" y="553891"/>
                  <a:pt x="3579017" y="560579"/>
                  <a:pt x="3579780" y="568201"/>
                </a:cubicBezTo>
                <a:cubicBezTo>
                  <a:pt x="3580542" y="575822"/>
                  <a:pt x="3581516" y="584962"/>
                  <a:pt x="3582700" y="595622"/>
                </a:cubicBezTo>
                <a:cubicBezTo>
                  <a:pt x="3583885" y="606282"/>
                  <a:pt x="3581845" y="613733"/>
                  <a:pt x="3576580" y="617974"/>
                </a:cubicBezTo>
                <a:cubicBezTo>
                  <a:pt x="3571315" y="622216"/>
                  <a:pt x="3567210" y="619977"/>
                  <a:pt x="3564264" y="611258"/>
                </a:cubicBezTo>
                <a:cubicBezTo>
                  <a:pt x="3561319" y="602540"/>
                  <a:pt x="3558482" y="590162"/>
                  <a:pt x="3555753" y="574126"/>
                </a:cubicBezTo>
                <a:cubicBezTo>
                  <a:pt x="3521473" y="578801"/>
                  <a:pt x="3494746" y="583632"/>
                  <a:pt x="3475572" y="588618"/>
                </a:cubicBezTo>
                <a:cubicBezTo>
                  <a:pt x="3456398" y="593604"/>
                  <a:pt x="3443403" y="597799"/>
                  <a:pt x="3436588" y="601203"/>
                </a:cubicBezTo>
                <a:cubicBezTo>
                  <a:pt x="3429773" y="604608"/>
                  <a:pt x="3423318" y="608145"/>
                  <a:pt x="3417222" y="611816"/>
                </a:cubicBezTo>
                <a:cubicBezTo>
                  <a:pt x="3411126" y="615488"/>
                  <a:pt x="3408078" y="611463"/>
                  <a:pt x="3408078" y="599743"/>
                </a:cubicBezTo>
                <a:cubicBezTo>
                  <a:pt x="3408078" y="589647"/>
                  <a:pt x="3409796" y="583738"/>
                  <a:pt x="3413232" y="582014"/>
                </a:cubicBezTo>
                <a:cubicBezTo>
                  <a:pt x="3416667" y="580290"/>
                  <a:pt x="3419979" y="577831"/>
                  <a:pt x="3423166" y="574637"/>
                </a:cubicBezTo>
                <a:cubicBezTo>
                  <a:pt x="3426353" y="571444"/>
                  <a:pt x="3428136" y="567512"/>
                  <a:pt x="3428514" y="562843"/>
                </a:cubicBezTo>
                <a:cubicBezTo>
                  <a:pt x="3428893" y="558173"/>
                  <a:pt x="3428304" y="552443"/>
                  <a:pt x="3426747" y="545653"/>
                </a:cubicBezTo>
                <a:cubicBezTo>
                  <a:pt x="3425191" y="538863"/>
                  <a:pt x="3428716" y="537663"/>
                  <a:pt x="3437323" y="542053"/>
                </a:cubicBezTo>
                <a:cubicBezTo>
                  <a:pt x="3445931" y="546444"/>
                  <a:pt x="3449828" y="551476"/>
                  <a:pt x="3449016" y="557150"/>
                </a:cubicBezTo>
                <a:cubicBezTo>
                  <a:pt x="3448203" y="562824"/>
                  <a:pt x="3447620" y="567050"/>
                  <a:pt x="3447267" y="569828"/>
                </a:cubicBezTo>
                <a:cubicBezTo>
                  <a:pt x="3446913" y="572606"/>
                  <a:pt x="3449341" y="573617"/>
                  <a:pt x="3454550" y="572861"/>
                </a:cubicBezTo>
                <a:cubicBezTo>
                  <a:pt x="3459759" y="572104"/>
                  <a:pt x="3470729" y="570331"/>
                  <a:pt x="3487460" y="567540"/>
                </a:cubicBezTo>
                <a:cubicBezTo>
                  <a:pt x="3487460" y="542388"/>
                  <a:pt x="3485708" y="527232"/>
                  <a:pt x="3482204" y="522073"/>
                </a:cubicBezTo>
                <a:cubicBezTo>
                  <a:pt x="3480453" y="519493"/>
                  <a:pt x="3479562" y="517223"/>
                  <a:pt x="3479532" y="515262"/>
                </a:cubicBezTo>
                <a:lnTo>
                  <a:pt x="3479574" y="515179"/>
                </a:lnTo>
                <a:lnTo>
                  <a:pt x="3432784" y="520966"/>
                </a:lnTo>
                <a:cubicBezTo>
                  <a:pt x="3413759" y="525239"/>
                  <a:pt x="3401077" y="528358"/>
                  <a:pt x="3394740" y="530324"/>
                </a:cubicBezTo>
                <a:cubicBezTo>
                  <a:pt x="3388402" y="532290"/>
                  <a:pt x="3381258" y="530011"/>
                  <a:pt x="3373309" y="523487"/>
                </a:cubicBezTo>
                <a:cubicBezTo>
                  <a:pt x="3365359" y="516963"/>
                  <a:pt x="3362329" y="512858"/>
                  <a:pt x="3364221" y="511171"/>
                </a:cubicBezTo>
                <a:cubicBezTo>
                  <a:pt x="3366112" y="509485"/>
                  <a:pt x="3372968" y="508641"/>
                  <a:pt x="3384787" y="508641"/>
                </a:cubicBezTo>
                <a:cubicBezTo>
                  <a:pt x="3395441" y="508641"/>
                  <a:pt x="3416822" y="506099"/>
                  <a:pt x="3448932" y="501014"/>
                </a:cubicBezTo>
                <a:cubicBezTo>
                  <a:pt x="3445831" y="475403"/>
                  <a:pt x="3442377" y="455562"/>
                  <a:pt x="3438570" y="441492"/>
                </a:cubicBezTo>
                <a:cubicBezTo>
                  <a:pt x="3434762" y="427421"/>
                  <a:pt x="3431451" y="417580"/>
                  <a:pt x="3428635" y="411968"/>
                </a:cubicBezTo>
                <a:cubicBezTo>
                  <a:pt x="3425820" y="406356"/>
                  <a:pt x="3428877" y="404179"/>
                  <a:pt x="3437807" y="405438"/>
                </a:cubicBezTo>
                <a:cubicBezTo>
                  <a:pt x="3446737" y="406697"/>
                  <a:pt x="3452702" y="409181"/>
                  <a:pt x="3455703" y="412889"/>
                </a:cubicBezTo>
                <a:cubicBezTo>
                  <a:pt x="3475795" y="400325"/>
                  <a:pt x="3488474" y="390847"/>
                  <a:pt x="3493738" y="384454"/>
                </a:cubicBezTo>
                <a:cubicBezTo>
                  <a:pt x="3499003" y="378060"/>
                  <a:pt x="3502411" y="372640"/>
                  <a:pt x="3503961" y="368194"/>
                </a:cubicBezTo>
                <a:cubicBezTo>
                  <a:pt x="3504736" y="365971"/>
                  <a:pt x="3506698" y="365025"/>
                  <a:pt x="3509847" y="365357"/>
                </a:cubicBezTo>
                <a:close/>
                <a:moveTo>
                  <a:pt x="1976322" y="365357"/>
                </a:moveTo>
                <a:cubicBezTo>
                  <a:pt x="1979470" y="365689"/>
                  <a:pt x="1983806" y="367298"/>
                  <a:pt x="1989328" y="370185"/>
                </a:cubicBezTo>
                <a:cubicBezTo>
                  <a:pt x="2000372" y="375958"/>
                  <a:pt x="2006595" y="380410"/>
                  <a:pt x="2007997" y="383542"/>
                </a:cubicBezTo>
                <a:cubicBezTo>
                  <a:pt x="2009398" y="386674"/>
                  <a:pt x="2006208" y="389613"/>
                  <a:pt x="1998425" y="392360"/>
                </a:cubicBezTo>
                <a:cubicBezTo>
                  <a:pt x="1990642" y="395107"/>
                  <a:pt x="1978079" y="400530"/>
                  <a:pt x="1960734" y="408629"/>
                </a:cubicBezTo>
                <a:cubicBezTo>
                  <a:pt x="1943390" y="416728"/>
                  <a:pt x="1932218" y="422278"/>
                  <a:pt x="1927220" y="425279"/>
                </a:cubicBezTo>
                <a:cubicBezTo>
                  <a:pt x="1928770" y="432906"/>
                  <a:pt x="1929800" y="438506"/>
                  <a:pt x="1930308" y="442078"/>
                </a:cubicBezTo>
                <a:cubicBezTo>
                  <a:pt x="1961661" y="436757"/>
                  <a:pt x="1982051" y="432723"/>
                  <a:pt x="1991477" y="429976"/>
                </a:cubicBezTo>
                <a:cubicBezTo>
                  <a:pt x="2000902" y="427229"/>
                  <a:pt x="2009348" y="425059"/>
                  <a:pt x="2016815" y="423465"/>
                </a:cubicBezTo>
                <a:cubicBezTo>
                  <a:pt x="2024281" y="421871"/>
                  <a:pt x="2030476" y="422333"/>
                  <a:pt x="2035399" y="424851"/>
                </a:cubicBezTo>
                <a:cubicBezTo>
                  <a:pt x="2040323" y="427369"/>
                  <a:pt x="2041151" y="431046"/>
                  <a:pt x="2037883" y="435883"/>
                </a:cubicBezTo>
                <a:cubicBezTo>
                  <a:pt x="2034615" y="440720"/>
                  <a:pt x="2019909" y="445154"/>
                  <a:pt x="1993765" y="449184"/>
                </a:cubicBezTo>
                <a:cubicBezTo>
                  <a:pt x="2000760" y="452707"/>
                  <a:pt x="2003271" y="457810"/>
                  <a:pt x="2001299" y="464495"/>
                </a:cubicBezTo>
                <a:cubicBezTo>
                  <a:pt x="1999327" y="471180"/>
                  <a:pt x="1997200" y="480438"/>
                  <a:pt x="1994918" y="492270"/>
                </a:cubicBezTo>
                <a:cubicBezTo>
                  <a:pt x="2037731" y="486826"/>
                  <a:pt x="2062502" y="484928"/>
                  <a:pt x="2069230" y="486578"/>
                </a:cubicBezTo>
                <a:cubicBezTo>
                  <a:pt x="2075958" y="488227"/>
                  <a:pt x="2082377" y="490866"/>
                  <a:pt x="2088485" y="494493"/>
                </a:cubicBezTo>
                <a:cubicBezTo>
                  <a:pt x="2094593" y="498121"/>
                  <a:pt x="2096608" y="502183"/>
                  <a:pt x="2094531" y="506679"/>
                </a:cubicBezTo>
                <a:cubicBezTo>
                  <a:pt x="2092454" y="511175"/>
                  <a:pt x="2082860" y="512257"/>
                  <a:pt x="2065751" y="509925"/>
                </a:cubicBezTo>
                <a:cubicBezTo>
                  <a:pt x="2048642" y="507593"/>
                  <a:pt x="2021372" y="507783"/>
                  <a:pt x="1983942" y="510492"/>
                </a:cubicBezTo>
                <a:lnTo>
                  <a:pt x="1965776" y="512739"/>
                </a:lnTo>
                <a:lnTo>
                  <a:pt x="1967832" y="513497"/>
                </a:lnTo>
                <a:cubicBezTo>
                  <a:pt x="1977332" y="518309"/>
                  <a:pt x="1981090" y="523351"/>
                  <a:pt x="1979105" y="528622"/>
                </a:cubicBezTo>
                <a:cubicBezTo>
                  <a:pt x="1977121" y="533893"/>
                  <a:pt x="1975391" y="545904"/>
                  <a:pt x="1973915" y="564657"/>
                </a:cubicBezTo>
                <a:cubicBezTo>
                  <a:pt x="1987657" y="563912"/>
                  <a:pt x="2002788" y="562864"/>
                  <a:pt x="2019307" y="561513"/>
                </a:cubicBezTo>
                <a:cubicBezTo>
                  <a:pt x="2017894" y="556142"/>
                  <a:pt x="2015205" y="550071"/>
                  <a:pt x="2011243" y="543300"/>
                </a:cubicBezTo>
                <a:cubicBezTo>
                  <a:pt x="2007280" y="536528"/>
                  <a:pt x="2012325" y="534203"/>
                  <a:pt x="2026377" y="536323"/>
                </a:cubicBezTo>
                <a:cubicBezTo>
                  <a:pt x="2040429" y="538444"/>
                  <a:pt x="2047064" y="542382"/>
                  <a:pt x="2046283" y="548137"/>
                </a:cubicBezTo>
                <a:cubicBezTo>
                  <a:pt x="2045501" y="553891"/>
                  <a:pt x="2045492" y="560579"/>
                  <a:pt x="2046255" y="568201"/>
                </a:cubicBezTo>
                <a:cubicBezTo>
                  <a:pt x="2047018" y="575822"/>
                  <a:pt x="2047991" y="584962"/>
                  <a:pt x="2049175" y="595622"/>
                </a:cubicBezTo>
                <a:cubicBezTo>
                  <a:pt x="2050360" y="606282"/>
                  <a:pt x="2048320" y="613733"/>
                  <a:pt x="2043055" y="617974"/>
                </a:cubicBezTo>
                <a:cubicBezTo>
                  <a:pt x="2037790" y="622216"/>
                  <a:pt x="2033685" y="619977"/>
                  <a:pt x="2030739" y="611258"/>
                </a:cubicBezTo>
                <a:cubicBezTo>
                  <a:pt x="2027794" y="602540"/>
                  <a:pt x="2024957" y="590162"/>
                  <a:pt x="2022228" y="574126"/>
                </a:cubicBezTo>
                <a:cubicBezTo>
                  <a:pt x="1987948" y="578801"/>
                  <a:pt x="1961221" y="583632"/>
                  <a:pt x="1942047" y="588618"/>
                </a:cubicBezTo>
                <a:cubicBezTo>
                  <a:pt x="1922873" y="593604"/>
                  <a:pt x="1909879" y="597799"/>
                  <a:pt x="1903063" y="601203"/>
                </a:cubicBezTo>
                <a:cubicBezTo>
                  <a:pt x="1896248" y="604608"/>
                  <a:pt x="1889793" y="608145"/>
                  <a:pt x="1883697" y="611816"/>
                </a:cubicBezTo>
                <a:cubicBezTo>
                  <a:pt x="1877601" y="615488"/>
                  <a:pt x="1874554" y="611463"/>
                  <a:pt x="1874554" y="599743"/>
                </a:cubicBezTo>
                <a:cubicBezTo>
                  <a:pt x="1874554" y="589647"/>
                  <a:pt x="1876271" y="583738"/>
                  <a:pt x="1879707" y="582014"/>
                </a:cubicBezTo>
                <a:cubicBezTo>
                  <a:pt x="1883142" y="580290"/>
                  <a:pt x="1886454" y="577831"/>
                  <a:pt x="1889641" y="574637"/>
                </a:cubicBezTo>
                <a:cubicBezTo>
                  <a:pt x="1892829" y="571444"/>
                  <a:pt x="1894611" y="567512"/>
                  <a:pt x="1894990" y="562843"/>
                </a:cubicBezTo>
                <a:cubicBezTo>
                  <a:pt x="1895368" y="558173"/>
                  <a:pt x="1894779" y="552443"/>
                  <a:pt x="1893222" y="545653"/>
                </a:cubicBezTo>
                <a:cubicBezTo>
                  <a:pt x="1891666" y="538863"/>
                  <a:pt x="1895191" y="537663"/>
                  <a:pt x="1903798" y="542053"/>
                </a:cubicBezTo>
                <a:cubicBezTo>
                  <a:pt x="1912405" y="546444"/>
                  <a:pt x="1916303" y="551476"/>
                  <a:pt x="1915491" y="557150"/>
                </a:cubicBezTo>
                <a:cubicBezTo>
                  <a:pt x="1914678" y="562824"/>
                  <a:pt x="1914095" y="567050"/>
                  <a:pt x="1913742" y="569828"/>
                </a:cubicBezTo>
                <a:cubicBezTo>
                  <a:pt x="1913389" y="572606"/>
                  <a:pt x="1915816" y="573617"/>
                  <a:pt x="1921025" y="572861"/>
                </a:cubicBezTo>
                <a:cubicBezTo>
                  <a:pt x="1926234" y="572104"/>
                  <a:pt x="1937204" y="570331"/>
                  <a:pt x="1953935" y="567540"/>
                </a:cubicBezTo>
                <a:cubicBezTo>
                  <a:pt x="1953935" y="542388"/>
                  <a:pt x="1952183" y="527232"/>
                  <a:pt x="1948679" y="522073"/>
                </a:cubicBezTo>
                <a:cubicBezTo>
                  <a:pt x="1946927" y="519493"/>
                  <a:pt x="1946037" y="517223"/>
                  <a:pt x="1946007" y="515262"/>
                </a:cubicBezTo>
                <a:lnTo>
                  <a:pt x="1946049" y="515179"/>
                </a:lnTo>
                <a:lnTo>
                  <a:pt x="1899259" y="520966"/>
                </a:lnTo>
                <a:cubicBezTo>
                  <a:pt x="1880234" y="525239"/>
                  <a:pt x="1867552" y="528358"/>
                  <a:pt x="1861215" y="530324"/>
                </a:cubicBezTo>
                <a:cubicBezTo>
                  <a:pt x="1854877" y="532290"/>
                  <a:pt x="1847734" y="530011"/>
                  <a:pt x="1839784" y="523487"/>
                </a:cubicBezTo>
                <a:cubicBezTo>
                  <a:pt x="1831834" y="516963"/>
                  <a:pt x="1828804" y="512858"/>
                  <a:pt x="1830696" y="511171"/>
                </a:cubicBezTo>
                <a:cubicBezTo>
                  <a:pt x="1832587" y="509485"/>
                  <a:pt x="1839443" y="508641"/>
                  <a:pt x="1851262" y="508641"/>
                </a:cubicBezTo>
                <a:cubicBezTo>
                  <a:pt x="1861916" y="508641"/>
                  <a:pt x="1883297" y="506099"/>
                  <a:pt x="1915407" y="501014"/>
                </a:cubicBezTo>
                <a:cubicBezTo>
                  <a:pt x="1912306" y="475403"/>
                  <a:pt x="1908852" y="455562"/>
                  <a:pt x="1905045" y="441492"/>
                </a:cubicBezTo>
                <a:cubicBezTo>
                  <a:pt x="1901237" y="427421"/>
                  <a:pt x="1897926" y="417580"/>
                  <a:pt x="1895110" y="411968"/>
                </a:cubicBezTo>
                <a:cubicBezTo>
                  <a:pt x="1892295" y="406356"/>
                  <a:pt x="1895352" y="404179"/>
                  <a:pt x="1904282" y="405438"/>
                </a:cubicBezTo>
                <a:cubicBezTo>
                  <a:pt x="1913212" y="406697"/>
                  <a:pt x="1919177" y="409181"/>
                  <a:pt x="1922179" y="412889"/>
                </a:cubicBezTo>
                <a:cubicBezTo>
                  <a:pt x="1942270" y="400325"/>
                  <a:pt x="1954949" y="390847"/>
                  <a:pt x="1960214" y="384454"/>
                </a:cubicBezTo>
                <a:cubicBezTo>
                  <a:pt x="1965478" y="378060"/>
                  <a:pt x="1968886" y="372640"/>
                  <a:pt x="1970436" y="368194"/>
                </a:cubicBezTo>
                <a:cubicBezTo>
                  <a:pt x="1971211" y="365971"/>
                  <a:pt x="1973173" y="365025"/>
                  <a:pt x="1976322" y="365357"/>
                </a:cubicBezTo>
                <a:close/>
                <a:moveTo>
                  <a:pt x="3782586" y="362846"/>
                </a:moveTo>
                <a:cubicBezTo>
                  <a:pt x="3790151" y="364495"/>
                  <a:pt x="3796402" y="366749"/>
                  <a:pt x="3801338" y="369608"/>
                </a:cubicBezTo>
                <a:cubicBezTo>
                  <a:pt x="3806274" y="372467"/>
                  <a:pt x="3807744" y="375750"/>
                  <a:pt x="3805747" y="379458"/>
                </a:cubicBezTo>
                <a:cubicBezTo>
                  <a:pt x="3803751" y="383167"/>
                  <a:pt x="3802020" y="388866"/>
                  <a:pt x="3800557" y="396555"/>
                </a:cubicBezTo>
                <a:cubicBezTo>
                  <a:pt x="3818416" y="393566"/>
                  <a:pt x="3831991" y="390680"/>
                  <a:pt x="3841280" y="387895"/>
                </a:cubicBezTo>
                <a:cubicBezTo>
                  <a:pt x="3850569" y="385111"/>
                  <a:pt x="3858752" y="387284"/>
                  <a:pt x="3865827" y="394416"/>
                </a:cubicBezTo>
                <a:cubicBezTo>
                  <a:pt x="3872903" y="401547"/>
                  <a:pt x="3868112" y="406238"/>
                  <a:pt x="3851456" y="408489"/>
                </a:cubicBezTo>
                <a:cubicBezTo>
                  <a:pt x="3834800" y="410740"/>
                  <a:pt x="3816909" y="413639"/>
                  <a:pt x="3797785" y="417186"/>
                </a:cubicBezTo>
                <a:cubicBezTo>
                  <a:pt x="3796470" y="425769"/>
                  <a:pt x="3795453" y="429787"/>
                  <a:pt x="3794734" y="429241"/>
                </a:cubicBezTo>
                <a:cubicBezTo>
                  <a:pt x="3799658" y="428522"/>
                  <a:pt x="3805152" y="427595"/>
                  <a:pt x="3811217" y="426460"/>
                </a:cubicBezTo>
                <a:cubicBezTo>
                  <a:pt x="3817281" y="425325"/>
                  <a:pt x="3823594" y="423753"/>
                  <a:pt x="3830155" y="421744"/>
                </a:cubicBezTo>
                <a:cubicBezTo>
                  <a:pt x="3836716" y="419735"/>
                  <a:pt x="3843153" y="421890"/>
                  <a:pt x="3849466" y="428209"/>
                </a:cubicBezTo>
                <a:cubicBezTo>
                  <a:pt x="3855778" y="434528"/>
                  <a:pt x="3852774" y="438636"/>
                  <a:pt x="3840452" y="440534"/>
                </a:cubicBezTo>
                <a:cubicBezTo>
                  <a:pt x="3828130" y="442431"/>
                  <a:pt x="3811837" y="444831"/>
                  <a:pt x="3791571" y="447733"/>
                </a:cubicBezTo>
                <a:lnTo>
                  <a:pt x="3785395" y="464253"/>
                </a:lnTo>
                <a:cubicBezTo>
                  <a:pt x="3793494" y="463522"/>
                  <a:pt x="3802216" y="462377"/>
                  <a:pt x="3811561" y="460821"/>
                </a:cubicBezTo>
                <a:cubicBezTo>
                  <a:pt x="3820906" y="459264"/>
                  <a:pt x="3828025" y="458111"/>
                  <a:pt x="3832918" y="457361"/>
                </a:cubicBezTo>
                <a:cubicBezTo>
                  <a:pt x="3837810" y="456610"/>
                  <a:pt x="3844504" y="455045"/>
                  <a:pt x="3853000" y="452663"/>
                </a:cubicBezTo>
                <a:cubicBezTo>
                  <a:pt x="3861496" y="450282"/>
                  <a:pt x="3868283" y="451296"/>
                  <a:pt x="3873362" y="455705"/>
                </a:cubicBezTo>
                <a:cubicBezTo>
                  <a:pt x="3878440" y="460114"/>
                  <a:pt x="3881197" y="464194"/>
                  <a:pt x="3881631" y="467946"/>
                </a:cubicBezTo>
                <a:cubicBezTo>
                  <a:pt x="3882065" y="471698"/>
                  <a:pt x="3877321" y="473791"/>
                  <a:pt x="3867399" y="474225"/>
                </a:cubicBezTo>
                <a:cubicBezTo>
                  <a:pt x="3857478" y="474659"/>
                  <a:pt x="3843370" y="475812"/>
                  <a:pt x="3825076" y="477685"/>
                </a:cubicBezTo>
                <a:cubicBezTo>
                  <a:pt x="3832406" y="483465"/>
                  <a:pt x="3842948" y="491706"/>
                  <a:pt x="3856702" y="502409"/>
                </a:cubicBezTo>
                <a:cubicBezTo>
                  <a:pt x="3870456" y="513112"/>
                  <a:pt x="3883649" y="520569"/>
                  <a:pt x="3896281" y="524780"/>
                </a:cubicBezTo>
                <a:cubicBezTo>
                  <a:pt x="3908913" y="528991"/>
                  <a:pt x="3919855" y="532538"/>
                  <a:pt x="3929107" y="535421"/>
                </a:cubicBezTo>
                <a:cubicBezTo>
                  <a:pt x="3938359" y="538305"/>
                  <a:pt x="3941013" y="541387"/>
                  <a:pt x="3937069" y="544667"/>
                </a:cubicBezTo>
                <a:cubicBezTo>
                  <a:pt x="3933126" y="547947"/>
                  <a:pt x="3924680" y="549786"/>
                  <a:pt x="3911731" y="550183"/>
                </a:cubicBezTo>
                <a:cubicBezTo>
                  <a:pt x="3898783" y="550580"/>
                  <a:pt x="3888179" y="549954"/>
                  <a:pt x="3879919" y="548304"/>
                </a:cubicBezTo>
                <a:cubicBezTo>
                  <a:pt x="3871660" y="546655"/>
                  <a:pt x="3865471" y="543774"/>
                  <a:pt x="3861353" y="539663"/>
                </a:cubicBezTo>
                <a:cubicBezTo>
                  <a:pt x="3857236" y="535551"/>
                  <a:pt x="3850269" y="527601"/>
                  <a:pt x="3840452" y="515813"/>
                </a:cubicBezTo>
                <a:cubicBezTo>
                  <a:pt x="3830636" y="504025"/>
                  <a:pt x="3820673" y="491948"/>
                  <a:pt x="3810566" y="479583"/>
                </a:cubicBezTo>
                <a:cubicBezTo>
                  <a:pt x="3802839" y="480327"/>
                  <a:pt x="3792905" y="481772"/>
                  <a:pt x="3780763" y="483917"/>
                </a:cubicBezTo>
                <a:lnTo>
                  <a:pt x="3775796" y="494856"/>
                </a:lnTo>
                <a:cubicBezTo>
                  <a:pt x="3769743" y="504939"/>
                  <a:pt x="3763468" y="513989"/>
                  <a:pt x="3756971" y="522006"/>
                </a:cubicBezTo>
                <a:lnTo>
                  <a:pt x="3746831" y="532543"/>
                </a:lnTo>
                <a:lnTo>
                  <a:pt x="3746908" y="532530"/>
                </a:lnTo>
                <a:cubicBezTo>
                  <a:pt x="3749316" y="532639"/>
                  <a:pt x="3752369" y="533162"/>
                  <a:pt x="3756067" y="534100"/>
                </a:cubicBezTo>
                <a:cubicBezTo>
                  <a:pt x="3770856" y="537852"/>
                  <a:pt x="3778468" y="544490"/>
                  <a:pt x="3778902" y="554015"/>
                </a:cubicBezTo>
                <a:cubicBezTo>
                  <a:pt x="3779336" y="563540"/>
                  <a:pt x="3773954" y="566641"/>
                  <a:pt x="3762755" y="563317"/>
                </a:cubicBezTo>
                <a:cubicBezTo>
                  <a:pt x="3755177" y="559113"/>
                  <a:pt x="3748470" y="552254"/>
                  <a:pt x="3742635" y="542742"/>
                </a:cubicBezTo>
                <a:lnTo>
                  <a:pt x="3740943" y="538662"/>
                </a:lnTo>
                <a:lnTo>
                  <a:pt x="3736812" y="542956"/>
                </a:lnTo>
                <a:cubicBezTo>
                  <a:pt x="3722928" y="554856"/>
                  <a:pt x="3707877" y="563999"/>
                  <a:pt x="3691661" y="570386"/>
                </a:cubicBezTo>
                <a:cubicBezTo>
                  <a:pt x="3675445" y="576774"/>
                  <a:pt x="3674472" y="574076"/>
                  <a:pt x="3688740" y="562294"/>
                </a:cubicBezTo>
                <a:cubicBezTo>
                  <a:pt x="3703009" y="550512"/>
                  <a:pt x="3715706" y="538677"/>
                  <a:pt x="3726831" y="526789"/>
                </a:cubicBezTo>
                <a:cubicBezTo>
                  <a:pt x="3737956" y="514901"/>
                  <a:pt x="3748480" y="501498"/>
                  <a:pt x="3758401" y="486578"/>
                </a:cubicBezTo>
                <a:cubicBezTo>
                  <a:pt x="3743928" y="488909"/>
                  <a:pt x="3733348" y="490466"/>
                  <a:pt x="3726664" y="491247"/>
                </a:cubicBezTo>
                <a:cubicBezTo>
                  <a:pt x="3719979" y="492028"/>
                  <a:pt x="3713285" y="489287"/>
                  <a:pt x="3706581" y="483024"/>
                </a:cubicBezTo>
                <a:cubicBezTo>
                  <a:pt x="3699878" y="476761"/>
                  <a:pt x="3702386" y="473629"/>
                  <a:pt x="3714106" y="473629"/>
                </a:cubicBezTo>
                <a:cubicBezTo>
                  <a:pt x="3723235" y="473629"/>
                  <a:pt x="3739407" y="471813"/>
                  <a:pt x="3762624" y="468179"/>
                </a:cubicBezTo>
                <a:cubicBezTo>
                  <a:pt x="3764472" y="463887"/>
                  <a:pt x="3766178" y="457959"/>
                  <a:pt x="3767740" y="450394"/>
                </a:cubicBezTo>
                <a:cubicBezTo>
                  <a:pt x="3762531" y="451175"/>
                  <a:pt x="3757539" y="451758"/>
                  <a:pt x="3752764" y="452142"/>
                </a:cubicBezTo>
                <a:cubicBezTo>
                  <a:pt x="3747989" y="452527"/>
                  <a:pt x="3742871" y="449783"/>
                  <a:pt x="3737407" y="443910"/>
                </a:cubicBezTo>
                <a:cubicBezTo>
                  <a:pt x="3731944" y="438038"/>
                  <a:pt x="3733125" y="435102"/>
                  <a:pt x="3740951" y="435102"/>
                </a:cubicBezTo>
                <a:cubicBezTo>
                  <a:pt x="3746979" y="435102"/>
                  <a:pt x="3757211" y="434072"/>
                  <a:pt x="3771647" y="432013"/>
                </a:cubicBezTo>
                <a:cubicBezTo>
                  <a:pt x="3772255" y="429583"/>
                  <a:pt x="3773284" y="425589"/>
                  <a:pt x="3774735" y="420033"/>
                </a:cubicBezTo>
                <a:cubicBezTo>
                  <a:pt x="3763970" y="421595"/>
                  <a:pt x="3755788" y="422166"/>
                  <a:pt x="3750188" y="421744"/>
                </a:cubicBezTo>
                <a:cubicBezTo>
                  <a:pt x="3744588" y="421323"/>
                  <a:pt x="3739692" y="418665"/>
                  <a:pt x="3735500" y="413773"/>
                </a:cubicBezTo>
                <a:cubicBezTo>
                  <a:pt x="3731308" y="408880"/>
                  <a:pt x="3732589" y="406164"/>
                  <a:pt x="3739342" y="405624"/>
                </a:cubicBezTo>
                <a:cubicBezTo>
                  <a:pt x="3746095" y="405085"/>
                  <a:pt x="3758339" y="403395"/>
                  <a:pt x="3776075" y="400555"/>
                </a:cubicBezTo>
                <a:cubicBezTo>
                  <a:pt x="3777526" y="386007"/>
                  <a:pt x="3777082" y="375673"/>
                  <a:pt x="3774744" y="369552"/>
                </a:cubicBezTo>
                <a:cubicBezTo>
                  <a:pt x="3772407" y="363432"/>
                  <a:pt x="3775020" y="361196"/>
                  <a:pt x="3782586" y="362846"/>
                </a:cubicBezTo>
                <a:close/>
                <a:moveTo>
                  <a:pt x="3179510" y="361549"/>
                </a:moveTo>
                <a:cubicBezTo>
                  <a:pt x="3181016" y="361680"/>
                  <a:pt x="3182838" y="362159"/>
                  <a:pt x="3184976" y="362985"/>
                </a:cubicBezTo>
                <a:cubicBezTo>
                  <a:pt x="3193527" y="366290"/>
                  <a:pt x="3200361" y="370278"/>
                  <a:pt x="3205477" y="374947"/>
                </a:cubicBezTo>
                <a:cubicBezTo>
                  <a:pt x="3210593" y="379617"/>
                  <a:pt x="3210884" y="384004"/>
                  <a:pt x="3206351" y="388109"/>
                </a:cubicBezTo>
                <a:cubicBezTo>
                  <a:pt x="3201818" y="392214"/>
                  <a:pt x="3194355" y="403587"/>
                  <a:pt x="3183962" y="422228"/>
                </a:cubicBezTo>
                <a:cubicBezTo>
                  <a:pt x="3201437" y="419115"/>
                  <a:pt x="3213880" y="417022"/>
                  <a:pt x="3221290" y="415949"/>
                </a:cubicBezTo>
                <a:cubicBezTo>
                  <a:pt x="3228700" y="414876"/>
                  <a:pt x="3237137" y="413128"/>
                  <a:pt x="3246600" y="410703"/>
                </a:cubicBezTo>
                <a:cubicBezTo>
                  <a:pt x="3256063" y="408278"/>
                  <a:pt x="3265110" y="411019"/>
                  <a:pt x="3273743" y="418926"/>
                </a:cubicBezTo>
                <a:cubicBezTo>
                  <a:pt x="3282375" y="426832"/>
                  <a:pt x="3277978" y="431914"/>
                  <a:pt x="3260553" y="434171"/>
                </a:cubicBezTo>
                <a:cubicBezTo>
                  <a:pt x="3243127" y="436429"/>
                  <a:pt x="3227082" y="438329"/>
                  <a:pt x="3212416" y="439873"/>
                </a:cubicBezTo>
                <a:cubicBezTo>
                  <a:pt x="3197750" y="441417"/>
                  <a:pt x="3185066" y="442543"/>
                  <a:pt x="3174363" y="443250"/>
                </a:cubicBezTo>
                <a:cubicBezTo>
                  <a:pt x="3161042" y="466194"/>
                  <a:pt x="3151335" y="481499"/>
                  <a:pt x="3145239" y="489163"/>
                </a:cubicBezTo>
                <a:cubicBezTo>
                  <a:pt x="3139143" y="496828"/>
                  <a:pt x="3136523" y="500819"/>
                  <a:pt x="3137379" y="501135"/>
                </a:cubicBezTo>
                <a:cubicBezTo>
                  <a:pt x="3138235" y="501451"/>
                  <a:pt x="3154494" y="499085"/>
                  <a:pt x="3186157" y="494038"/>
                </a:cubicBezTo>
                <a:cubicBezTo>
                  <a:pt x="3185388" y="478721"/>
                  <a:pt x="3183640" y="467400"/>
                  <a:pt x="3180911" y="460077"/>
                </a:cubicBezTo>
                <a:cubicBezTo>
                  <a:pt x="3178182" y="452753"/>
                  <a:pt x="3180412" y="450118"/>
                  <a:pt x="3187599" y="452170"/>
                </a:cubicBezTo>
                <a:cubicBezTo>
                  <a:pt x="3194786" y="454223"/>
                  <a:pt x="3201425" y="456893"/>
                  <a:pt x="3207514" y="460179"/>
                </a:cubicBezTo>
                <a:cubicBezTo>
                  <a:pt x="3213603" y="463466"/>
                  <a:pt x="3215458" y="466777"/>
                  <a:pt x="3213076" y="470113"/>
                </a:cubicBezTo>
                <a:cubicBezTo>
                  <a:pt x="3210695" y="473450"/>
                  <a:pt x="3209164" y="480060"/>
                  <a:pt x="3208481" y="489945"/>
                </a:cubicBezTo>
                <a:cubicBezTo>
                  <a:pt x="3223302" y="488481"/>
                  <a:pt x="3236573" y="486168"/>
                  <a:pt x="3248293" y="483006"/>
                </a:cubicBezTo>
                <a:cubicBezTo>
                  <a:pt x="3260013" y="479843"/>
                  <a:pt x="3269538" y="483151"/>
                  <a:pt x="3276868" y="492931"/>
                </a:cubicBezTo>
                <a:cubicBezTo>
                  <a:pt x="3284198" y="502710"/>
                  <a:pt x="3281085" y="507404"/>
                  <a:pt x="3267529" y="507014"/>
                </a:cubicBezTo>
                <a:cubicBezTo>
                  <a:pt x="3253973" y="506623"/>
                  <a:pt x="3234291" y="507866"/>
                  <a:pt x="3208481" y="510744"/>
                </a:cubicBezTo>
                <a:cubicBezTo>
                  <a:pt x="3209250" y="550989"/>
                  <a:pt x="3209635" y="575595"/>
                  <a:pt x="3209635" y="584562"/>
                </a:cubicBezTo>
                <a:cubicBezTo>
                  <a:pt x="3209635" y="595042"/>
                  <a:pt x="3208370" y="603665"/>
                  <a:pt x="3205840" y="610431"/>
                </a:cubicBezTo>
                <a:cubicBezTo>
                  <a:pt x="3203310" y="617196"/>
                  <a:pt x="3198770" y="623149"/>
                  <a:pt x="3192222" y="628290"/>
                </a:cubicBezTo>
                <a:cubicBezTo>
                  <a:pt x="3185673" y="633431"/>
                  <a:pt x="3180995" y="632696"/>
                  <a:pt x="3178186" y="626085"/>
                </a:cubicBezTo>
                <a:cubicBezTo>
                  <a:pt x="3175376" y="619475"/>
                  <a:pt x="3168025" y="611671"/>
                  <a:pt x="3156131" y="602673"/>
                </a:cubicBezTo>
                <a:cubicBezTo>
                  <a:pt x="3144237" y="593675"/>
                  <a:pt x="3143763" y="589954"/>
                  <a:pt x="3154708" y="591511"/>
                </a:cubicBezTo>
                <a:cubicBezTo>
                  <a:pt x="3165653" y="593067"/>
                  <a:pt x="3173460" y="593725"/>
                  <a:pt x="3178130" y="593483"/>
                </a:cubicBezTo>
                <a:cubicBezTo>
                  <a:pt x="3182799" y="593241"/>
                  <a:pt x="3185500" y="588937"/>
                  <a:pt x="3186232" y="580572"/>
                </a:cubicBezTo>
                <a:cubicBezTo>
                  <a:pt x="3186963" y="572206"/>
                  <a:pt x="3187329" y="549823"/>
                  <a:pt x="3187329" y="513422"/>
                </a:cubicBezTo>
                <a:cubicBezTo>
                  <a:pt x="3161135" y="518098"/>
                  <a:pt x="3144516" y="521369"/>
                  <a:pt x="3137472" y="523236"/>
                </a:cubicBezTo>
                <a:cubicBezTo>
                  <a:pt x="3130427" y="525102"/>
                  <a:pt x="3122772" y="527242"/>
                  <a:pt x="3114506" y="529654"/>
                </a:cubicBezTo>
                <a:cubicBezTo>
                  <a:pt x="3106240" y="532066"/>
                  <a:pt x="3102311" y="528237"/>
                  <a:pt x="3102720" y="518166"/>
                </a:cubicBezTo>
                <a:cubicBezTo>
                  <a:pt x="3103130" y="508096"/>
                  <a:pt x="3106900" y="500682"/>
                  <a:pt x="3114031" y="495926"/>
                </a:cubicBezTo>
                <a:cubicBezTo>
                  <a:pt x="3121163" y="491170"/>
                  <a:pt x="3133143" y="474436"/>
                  <a:pt x="3149973" y="445724"/>
                </a:cubicBezTo>
                <a:cubicBezTo>
                  <a:pt x="3137100" y="448056"/>
                  <a:pt x="3128917" y="449612"/>
                  <a:pt x="3125426" y="450394"/>
                </a:cubicBezTo>
                <a:cubicBezTo>
                  <a:pt x="3121935" y="451175"/>
                  <a:pt x="3116909" y="451566"/>
                  <a:pt x="3110348" y="451566"/>
                </a:cubicBezTo>
                <a:cubicBezTo>
                  <a:pt x="3103985" y="451566"/>
                  <a:pt x="3097518" y="447845"/>
                  <a:pt x="3090944" y="440404"/>
                </a:cubicBezTo>
                <a:cubicBezTo>
                  <a:pt x="3084371" y="432962"/>
                  <a:pt x="3085906" y="429638"/>
                  <a:pt x="3095549" y="430432"/>
                </a:cubicBezTo>
                <a:cubicBezTo>
                  <a:pt x="3105191" y="431226"/>
                  <a:pt x="3125597" y="429769"/>
                  <a:pt x="3156764" y="426060"/>
                </a:cubicBezTo>
                <a:cubicBezTo>
                  <a:pt x="3161700" y="417602"/>
                  <a:pt x="3166276" y="408058"/>
                  <a:pt x="3170493" y="397429"/>
                </a:cubicBezTo>
                <a:cubicBezTo>
                  <a:pt x="3174710" y="386801"/>
                  <a:pt x="3176040" y="377576"/>
                  <a:pt x="3174483" y="369757"/>
                </a:cubicBezTo>
                <a:cubicBezTo>
                  <a:pt x="3173316" y="363892"/>
                  <a:pt x="3174992" y="361156"/>
                  <a:pt x="3179510" y="361549"/>
                </a:cubicBezTo>
                <a:close/>
                <a:moveTo>
                  <a:pt x="2247721" y="360436"/>
                </a:moveTo>
                <a:cubicBezTo>
                  <a:pt x="2254394" y="361261"/>
                  <a:pt x="2261032" y="363301"/>
                  <a:pt x="2267636" y="366557"/>
                </a:cubicBezTo>
                <a:cubicBezTo>
                  <a:pt x="2274241" y="369813"/>
                  <a:pt x="2276352" y="373524"/>
                  <a:pt x="2273971" y="377691"/>
                </a:cubicBezTo>
                <a:cubicBezTo>
                  <a:pt x="2271590" y="381858"/>
                  <a:pt x="2269277" y="392425"/>
                  <a:pt x="2267032" y="409392"/>
                </a:cubicBezTo>
                <a:cubicBezTo>
                  <a:pt x="2286144" y="407878"/>
                  <a:pt x="2304437" y="406074"/>
                  <a:pt x="2321912" y="403978"/>
                </a:cubicBezTo>
                <a:cubicBezTo>
                  <a:pt x="2322594" y="396487"/>
                  <a:pt x="2321379" y="388903"/>
                  <a:pt x="2318266" y="381226"/>
                </a:cubicBezTo>
                <a:cubicBezTo>
                  <a:pt x="2315153" y="373549"/>
                  <a:pt x="2318229" y="371344"/>
                  <a:pt x="2327493" y="374612"/>
                </a:cubicBezTo>
                <a:cubicBezTo>
                  <a:pt x="2336758" y="377880"/>
                  <a:pt x="2343591" y="381418"/>
                  <a:pt x="2347994" y="385226"/>
                </a:cubicBezTo>
                <a:cubicBezTo>
                  <a:pt x="2352397" y="389033"/>
                  <a:pt x="2353182" y="392760"/>
                  <a:pt x="2350348" y="396406"/>
                </a:cubicBezTo>
                <a:cubicBezTo>
                  <a:pt x="2347514" y="400053"/>
                  <a:pt x="2344342" y="408601"/>
                  <a:pt x="2340832" y="422051"/>
                </a:cubicBezTo>
                <a:cubicBezTo>
                  <a:pt x="2337322" y="435502"/>
                  <a:pt x="2332684" y="440097"/>
                  <a:pt x="2326917" y="435836"/>
                </a:cubicBezTo>
                <a:cubicBezTo>
                  <a:pt x="2321149" y="431576"/>
                  <a:pt x="2319432" y="425143"/>
                  <a:pt x="2321763" y="416535"/>
                </a:cubicBezTo>
                <a:cubicBezTo>
                  <a:pt x="2307426" y="418855"/>
                  <a:pt x="2289536" y="422547"/>
                  <a:pt x="2268092" y="427614"/>
                </a:cubicBezTo>
                <a:lnTo>
                  <a:pt x="2246069" y="433114"/>
                </a:lnTo>
                <a:lnTo>
                  <a:pt x="2255935" y="432274"/>
                </a:lnTo>
                <a:cubicBezTo>
                  <a:pt x="2267302" y="433514"/>
                  <a:pt x="2274135" y="436227"/>
                  <a:pt x="2276436" y="440413"/>
                </a:cubicBezTo>
                <a:cubicBezTo>
                  <a:pt x="2278737" y="444599"/>
                  <a:pt x="2279496" y="447876"/>
                  <a:pt x="2278715" y="450245"/>
                </a:cubicBezTo>
                <a:cubicBezTo>
                  <a:pt x="2295247" y="446413"/>
                  <a:pt x="2308983" y="444093"/>
                  <a:pt x="2319922" y="443287"/>
                </a:cubicBezTo>
                <a:cubicBezTo>
                  <a:pt x="2330861" y="442481"/>
                  <a:pt x="2339375" y="445799"/>
                  <a:pt x="2345464" y="453240"/>
                </a:cubicBezTo>
                <a:cubicBezTo>
                  <a:pt x="2351554" y="460681"/>
                  <a:pt x="2343678" y="464402"/>
                  <a:pt x="2321838" y="464402"/>
                </a:cubicBezTo>
                <a:cubicBezTo>
                  <a:pt x="2302788" y="464402"/>
                  <a:pt x="2283177" y="466154"/>
                  <a:pt x="2263004" y="469658"/>
                </a:cubicBezTo>
                <a:cubicBezTo>
                  <a:pt x="2242832" y="473161"/>
                  <a:pt x="2225273" y="476470"/>
                  <a:pt x="2210328" y="479583"/>
                </a:cubicBezTo>
                <a:cubicBezTo>
                  <a:pt x="2195383" y="482696"/>
                  <a:pt x="2184538" y="481192"/>
                  <a:pt x="2177791" y="475071"/>
                </a:cubicBezTo>
                <a:cubicBezTo>
                  <a:pt x="2171044" y="468951"/>
                  <a:pt x="2172039" y="465636"/>
                  <a:pt x="2180777" y="465128"/>
                </a:cubicBezTo>
                <a:cubicBezTo>
                  <a:pt x="2189514" y="464619"/>
                  <a:pt x="2200301" y="463587"/>
                  <a:pt x="2213137" y="462030"/>
                </a:cubicBezTo>
                <a:cubicBezTo>
                  <a:pt x="2225974" y="460474"/>
                  <a:pt x="2243505" y="457742"/>
                  <a:pt x="2265730" y="453835"/>
                </a:cubicBezTo>
                <a:cubicBezTo>
                  <a:pt x="2259826" y="450449"/>
                  <a:pt x="2253876" y="445699"/>
                  <a:pt x="2247880" y="439585"/>
                </a:cubicBezTo>
                <a:lnTo>
                  <a:pt x="2245435" y="433273"/>
                </a:lnTo>
                <a:lnTo>
                  <a:pt x="2219602" y="439725"/>
                </a:lnTo>
                <a:cubicBezTo>
                  <a:pt x="2208719" y="442732"/>
                  <a:pt x="2200462" y="446236"/>
                  <a:pt x="2194832" y="450236"/>
                </a:cubicBezTo>
                <a:cubicBezTo>
                  <a:pt x="2189201" y="454235"/>
                  <a:pt x="2184628" y="452908"/>
                  <a:pt x="2181112" y="446254"/>
                </a:cubicBezTo>
                <a:cubicBezTo>
                  <a:pt x="2177596" y="439601"/>
                  <a:pt x="2177242" y="434578"/>
                  <a:pt x="2180051" y="431186"/>
                </a:cubicBezTo>
                <a:cubicBezTo>
                  <a:pt x="2182860" y="427794"/>
                  <a:pt x="2185781" y="422864"/>
                  <a:pt x="2188814" y="416396"/>
                </a:cubicBezTo>
                <a:cubicBezTo>
                  <a:pt x="2191846" y="409928"/>
                  <a:pt x="2190441" y="402279"/>
                  <a:pt x="2184600" y="393448"/>
                </a:cubicBezTo>
                <a:cubicBezTo>
                  <a:pt x="2178758" y="384618"/>
                  <a:pt x="2182088" y="382125"/>
                  <a:pt x="2194590" y="385970"/>
                </a:cubicBezTo>
                <a:cubicBezTo>
                  <a:pt x="2207091" y="389814"/>
                  <a:pt x="2212951" y="393771"/>
                  <a:pt x="2212170" y="397839"/>
                </a:cubicBezTo>
                <a:cubicBezTo>
                  <a:pt x="2211389" y="401907"/>
                  <a:pt x="2210415" y="406796"/>
                  <a:pt x="2209249" y="412508"/>
                </a:cubicBezTo>
                <a:cubicBezTo>
                  <a:pt x="2208084" y="418219"/>
                  <a:pt x="2209299" y="420684"/>
                  <a:pt x="2212896" y="419903"/>
                </a:cubicBezTo>
                <a:cubicBezTo>
                  <a:pt x="2216492" y="419121"/>
                  <a:pt x="2227524" y="417379"/>
                  <a:pt x="2245991" y="414675"/>
                </a:cubicBezTo>
                <a:cubicBezTo>
                  <a:pt x="2247480" y="392338"/>
                  <a:pt x="2246472" y="377508"/>
                  <a:pt x="2242968" y="370185"/>
                </a:cubicBezTo>
                <a:cubicBezTo>
                  <a:pt x="2239465" y="362861"/>
                  <a:pt x="2241049" y="359612"/>
                  <a:pt x="2247721" y="360436"/>
                </a:cubicBezTo>
                <a:close/>
                <a:moveTo>
                  <a:pt x="2177075" y="202806"/>
                </a:moveTo>
                <a:cubicBezTo>
                  <a:pt x="2180519" y="202250"/>
                  <a:pt x="2184327" y="202508"/>
                  <a:pt x="2188497" y="203581"/>
                </a:cubicBezTo>
                <a:cubicBezTo>
                  <a:pt x="2196838" y="205726"/>
                  <a:pt x="2202285" y="210238"/>
                  <a:pt x="2204840" y="217115"/>
                </a:cubicBezTo>
                <a:cubicBezTo>
                  <a:pt x="2207395" y="223992"/>
                  <a:pt x="2207036" y="232596"/>
                  <a:pt x="2203761" y="242927"/>
                </a:cubicBezTo>
                <a:cubicBezTo>
                  <a:pt x="2200487" y="253258"/>
                  <a:pt x="2194540" y="263140"/>
                  <a:pt x="2185921" y="272572"/>
                </a:cubicBezTo>
                <a:cubicBezTo>
                  <a:pt x="2177301" y="282004"/>
                  <a:pt x="2168991" y="287139"/>
                  <a:pt x="2160992" y="287976"/>
                </a:cubicBezTo>
                <a:cubicBezTo>
                  <a:pt x="2152992" y="288813"/>
                  <a:pt x="2151430" y="286664"/>
                  <a:pt x="2156304" y="281530"/>
                </a:cubicBezTo>
                <a:cubicBezTo>
                  <a:pt x="2161178" y="276395"/>
                  <a:pt x="2165671" y="271214"/>
                  <a:pt x="2169782" y="265986"/>
                </a:cubicBezTo>
                <a:cubicBezTo>
                  <a:pt x="2173893" y="260759"/>
                  <a:pt x="2177468" y="254499"/>
                  <a:pt x="2180507" y="247206"/>
                </a:cubicBezTo>
                <a:cubicBezTo>
                  <a:pt x="2175038" y="247206"/>
                  <a:pt x="2170440" y="245808"/>
                  <a:pt x="2166712" y="243011"/>
                </a:cubicBezTo>
                <a:cubicBezTo>
                  <a:pt x="2162985" y="240214"/>
                  <a:pt x="2160462" y="236556"/>
                  <a:pt x="2159141" y="232035"/>
                </a:cubicBezTo>
                <a:cubicBezTo>
                  <a:pt x="2157820" y="227514"/>
                  <a:pt x="2157578" y="223291"/>
                  <a:pt x="2158415" y="219366"/>
                </a:cubicBezTo>
                <a:cubicBezTo>
                  <a:pt x="2159252" y="215441"/>
                  <a:pt x="2162390" y="211292"/>
                  <a:pt x="2167829" y="206920"/>
                </a:cubicBezTo>
                <a:cubicBezTo>
                  <a:pt x="2170548" y="204734"/>
                  <a:pt x="2173630" y="203363"/>
                  <a:pt x="2177075" y="202806"/>
                </a:cubicBezTo>
                <a:close/>
                <a:moveTo>
                  <a:pt x="4335889" y="194000"/>
                </a:moveTo>
                <a:cubicBezTo>
                  <a:pt x="4332973" y="194164"/>
                  <a:pt x="4330137" y="195271"/>
                  <a:pt x="4327381" y="197321"/>
                </a:cubicBezTo>
                <a:cubicBezTo>
                  <a:pt x="4321868" y="201420"/>
                  <a:pt x="4319111" y="206883"/>
                  <a:pt x="4319111" y="213710"/>
                </a:cubicBezTo>
                <a:cubicBezTo>
                  <a:pt x="4319111" y="220538"/>
                  <a:pt x="4322181" y="225663"/>
                  <a:pt x="4328320" y="229086"/>
                </a:cubicBezTo>
                <a:cubicBezTo>
                  <a:pt x="4334459" y="232509"/>
                  <a:pt x="4340468" y="232336"/>
                  <a:pt x="4346347" y="228565"/>
                </a:cubicBezTo>
                <a:cubicBezTo>
                  <a:pt x="4352226" y="224783"/>
                  <a:pt x="4354988" y="219326"/>
                  <a:pt x="4354635" y="212194"/>
                </a:cubicBezTo>
                <a:cubicBezTo>
                  <a:pt x="4354281" y="205063"/>
                  <a:pt x="4351029" y="199776"/>
                  <a:pt x="4344877" y="196335"/>
                </a:cubicBezTo>
                <a:cubicBezTo>
                  <a:pt x="4341802" y="194614"/>
                  <a:pt x="4338806" y="193836"/>
                  <a:pt x="4335889" y="194000"/>
                </a:cubicBezTo>
                <a:close/>
                <a:moveTo>
                  <a:pt x="2588129" y="191628"/>
                </a:moveTo>
                <a:cubicBezTo>
                  <a:pt x="2584296" y="191324"/>
                  <a:pt x="2577565" y="191755"/>
                  <a:pt x="2567934" y="192921"/>
                </a:cubicBezTo>
                <a:cubicBezTo>
                  <a:pt x="2558304" y="194087"/>
                  <a:pt x="2544429" y="195705"/>
                  <a:pt x="2526309" y="197777"/>
                </a:cubicBezTo>
                <a:cubicBezTo>
                  <a:pt x="2527835" y="216579"/>
                  <a:pt x="2528920" y="230674"/>
                  <a:pt x="2529565" y="240062"/>
                </a:cubicBezTo>
                <a:cubicBezTo>
                  <a:pt x="2550326" y="237768"/>
                  <a:pt x="2570319" y="235201"/>
                  <a:pt x="2589542" y="232360"/>
                </a:cubicBezTo>
                <a:cubicBezTo>
                  <a:pt x="2591651" y="221149"/>
                  <a:pt x="2592900" y="211633"/>
                  <a:pt x="2593291" y="203813"/>
                </a:cubicBezTo>
                <a:cubicBezTo>
                  <a:pt x="2593682" y="195994"/>
                  <a:pt x="2591961" y="191932"/>
                  <a:pt x="2588129" y="191628"/>
                </a:cubicBezTo>
                <a:close/>
                <a:moveTo>
                  <a:pt x="1714338" y="178173"/>
                </a:moveTo>
                <a:cubicBezTo>
                  <a:pt x="1710978" y="178279"/>
                  <a:pt x="1706564" y="178720"/>
                  <a:pt x="1701094" y="179499"/>
                </a:cubicBezTo>
                <a:cubicBezTo>
                  <a:pt x="1690156" y="181055"/>
                  <a:pt x="1672104" y="183625"/>
                  <a:pt x="1646940" y="187210"/>
                </a:cubicBezTo>
                <a:cubicBezTo>
                  <a:pt x="1648453" y="203742"/>
                  <a:pt x="1649557" y="218637"/>
                  <a:pt x="1650251" y="231895"/>
                </a:cubicBezTo>
                <a:cubicBezTo>
                  <a:pt x="1671819" y="230370"/>
                  <a:pt x="1694924" y="228156"/>
                  <a:pt x="1719568" y="225254"/>
                </a:cubicBezTo>
                <a:cubicBezTo>
                  <a:pt x="1721639" y="215530"/>
                  <a:pt x="1723062" y="205652"/>
                  <a:pt x="1723837" y="195619"/>
                </a:cubicBezTo>
                <a:cubicBezTo>
                  <a:pt x="1724612" y="185585"/>
                  <a:pt x="1723751" y="180001"/>
                  <a:pt x="1721251" y="178866"/>
                </a:cubicBezTo>
                <a:cubicBezTo>
                  <a:pt x="1720002" y="178299"/>
                  <a:pt x="1717697" y="178068"/>
                  <a:pt x="1714338" y="178173"/>
                </a:cubicBezTo>
                <a:close/>
                <a:moveTo>
                  <a:pt x="4338036" y="174178"/>
                </a:moveTo>
                <a:cubicBezTo>
                  <a:pt x="4342811" y="174283"/>
                  <a:pt x="4347692" y="175384"/>
                  <a:pt x="4352681" y="177480"/>
                </a:cubicBezTo>
                <a:cubicBezTo>
                  <a:pt x="4362659" y="181672"/>
                  <a:pt x="4369285" y="188314"/>
                  <a:pt x="4372559" y="197404"/>
                </a:cubicBezTo>
                <a:cubicBezTo>
                  <a:pt x="4375834" y="206495"/>
                  <a:pt x="4376218" y="215487"/>
                  <a:pt x="4373713" y="224380"/>
                </a:cubicBezTo>
                <a:cubicBezTo>
                  <a:pt x="4371207" y="233272"/>
                  <a:pt x="4366519" y="240078"/>
                  <a:pt x="4359648" y="244797"/>
                </a:cubicBezTo>
                <a:cubicBezTo>
                  <a:pt x="4352778" y="249516"/>
                  <a:pt x="4344614" y="251876"/>
                  <a:pt x="4335157" y="251876"/>
                </a:cubicBezTo>
                <a:cubicBezTo>
                  <a:pt x="4325700" y="251876"/>
                  <a:pt x="4317136" y="248037"/>
                  <a:pt x="4309465" y="240360"/>
                </a:cubicBezTo>
                <a:cubicBezTo>
                  <a:pt x="4301795" y="232683"/>
                  <a:pt x="4297959" y="224429"/>
                  <a:pt x="4297959" y="215599"/>
                </a:cubicBezTo>
                <a:cubicBezTo>
                  <a:pt x="4297959" y="206768"/>
                  <a:pt x="4300024" y="199045"/>
                  <a:pt x="4304154" y="192428"/>
                </a:cubicBezTo>
                <a:cubicBezTo>
                  <a:pt x="4308284" y="185811"/>
                  <a:pt x="4314910" y="180618"/>
                  <a:pt x="4324032" y="176848"/>
                </a:cubicBezTo>
                <a:cubicBezTo>
                  <a:pt x="4328593" y="174962"/>
                  <a:pt x="4333261" y="174073"/>
                  <a:pt x="4338036" y="174178"/>
                </a:cubicBezTo>
                <a:close/>
                <a:moveTo>
                  <a:pt x="2598760" y="166058"/>
                </a:moveTo>
                <a:cubicBezTo>
                  <a:pt x="2602528" y="166287"/>
                  <a:pt x="2606899" y="167533"/>
                  <a:pt x="2611876" y="169797"/>
                </a:cubicBezTo>
                <a:cubicBezTo>
                  <a:pt x="2621829" y="174324"/>
                  <a:pt x="2629707" y="179771"/>
                  <a:pt x="2635512" y="186140"/>
                </a:cubicBezTo>
                <a:cubicBezTo>
                  <a:pt x="2641316" y="192509"/>
                  <a:pt x="2640398" y="198074"/>
                  <a:pt x="2632758" y="202837"/>
                </a:cubicBezTo>
                <a:cubicBezTo>
                  <a:pt x="2625118" y="207599"/>
                  <a:pt x="2618434" y="217211"/>
                  <a:pt x="2612704" y="231672"/>
                </a:cubicBezTo>
                <a:cubicBezTo>
                  <a:pt x="2624374" y="245774"/>
                  <a:pt x="2623221" y="253054"/>
                  <a:pt x="2609244" y="253513"/>
                </a:cubicBezTo>
                <a:cubicBezTo>
                  <a:pt x="2595266" y="253972"/>
                  <a:pt x="2569172" y="255330"/>
                  <a:pt x="2530960" y="257587"/>
                </a:cubicBezTo>
                <a:cubicBezTo>
                  <a:pt x="2524746" y="268563"/>
                  <a:pt x="2519894" y="271136"/>
                  <a:pt x="2516403" y="265307"/>
                </a:cubicBezTo>
                <a:cubicBezTo>
                  <a:pt x="2512911" y="259478"/>
                  <a:pt x="2510198" y="251147"/>
                  <a:pt x="2508264" y="240313"/>
                </a:cubicBezTo>
                <a:cubicBezTo>
                  <a:pt x="2506329" y="229480"/>
                  <a:pt x="2504391" y="219986"/>
                  <a:pt x="2502450" y="211831"/>
                </a:cubicBezTo>
                <a:cubicBezTo>
                  <a:pt x="2500509" y="203677"/>
                  <a:pt x="2497362" y="195643"/>
                  <a:pt x="2493009" y="187731"/>
                </a:cubicBezTo>
                <a:cubicBezTo>
                  <a:pt x="2488656" y="179818"/>
                  <a:pt x="2490550" y="176466"/>
                  <a:pt x="2498692" y="177675"/>
                </a:cubicBezTo>
                <a:cubicBezTo>
                  <a:pt x="2506834" y="178885"/>
                  <a:pt x="2512753" y="179855"/>
                  <a:pt x="2516449" y="180587"/>
                </a:cubicBezTo>
                <a:cubicBezTo>
                  <a:pt x="2520145" y="181319"/>
                  <a:pt x="2527249" y="181312"/>
                  <a:pt x="2537760" y="180568"/>
                </a:cubicBezTo>
                <a:cubicBezTo>
                  <a:pt x="2548271" y="179824"/>
                  <a:pt x="2558205" y="178516"/>
                  <a:pt x="2567562" y="176643"/>
                </a:cubicBezTo>
                <a:cubicBezTo>
                  <a:pt x="2576920" y="174770"/>
                  <a:pt x="2584157" y="172029"/>
                  <a:pt x="2589273" y="168420"/>
                </a:cubicBezTo>
                <a:cubicBezTo>
                  <a:pt x="2591831" y="166616"/>
                  <a:pt x="2594993" y="165828"/>
                  <a:pt x="2598760" y="166058"/>
                </a:cubicBezTo>
                <a:close/>
                <a:moveTo>
                  <a:pt x="2963935" y="149601"/>
                </a:moveTo>
                <a:cubicBezTo>
                  <a:pt x="2966715" y="150070"/>
                  <a:pt x="2970350" y="151097"/>
                  <a:pt x="2974840" y="152682"/>
                </a:cubicBezTo>
                <a:cubicBezTo>
                  <a:pt x="2995440" y="160111"/>
                  <a:pt x="3007991" y="168383"/>
                  <a:pt x="3012493" y="177499"/>
                </a:cubicBezTo>
                <a:cubicBezTo>
                  <a:pt x="3016995" y="186614"/>
                  <a:pt x="3017681" y="194868"/>
                  <a:pt x="3014549" y="202260"/>
                </a:cubicBezTo>
                <a:cubicBezTo>
                  <a:pt x="3011418" y="209652"/>
                  <a:pt x="3004224" y="207404"/>
                  <a:pt x="2992969" y="195516"/>
                </a:cubicBezTo>
                <a:cubicBezTo>
                  <a:pt x="2981714" y="183629"/>
                  <a:pt x="2971389" y="171933"/>
                  <a:pt x="2961994" y="160430"/>
                </a:cubicBezTo>
                <a:cubicBezTo>
                  <a:pt x="2954948" y="151803"/>
                  <a:pt x="2955595" y="148193"/>
                  <a:pt x="2963935" y="149601"/>
                </a:cubicBezTo>
                <a:close/>
                <a:moveTo>
                  <a:pt x="2897428" y="146747"/>
                </a:moveTo>
                <a:cubicBezTo>
                  <a:pt x="2899859" y="146691"/>
                  <a:pt x="2901277" y="152496"/>
                  <a:pt x="2901682" y="164160"/>
                </a:cubicBezTo>
                <a:cubicBezTo>
                  <a:pt x="2902221" y="179713"/>
                  <a:pt x="2898004" y="193355"/>
                  <a:pt x="2889031" y="205088"/>
                </a:cubicBezTo>
                <a:cubicBezTo>
                  <a:pt x="2880058" y="216820"/>
                  <a:pt x="2873810" y="217778"/>
                  <a:pt x="2870288" y="207962"/>
                </a:cubicBezTo>
                <a:cubicBezTo>
                  <a:pt x="2866766" y="198146"/>
                  <a:pt x="2867572" y="190028"/>
                  <a:pt x="2872707" y="183610"/>
                </a:cubicBezTo>
                <a:cubicBezTo>
                  <a:pt x="2877841" y="177192"/>
                  <a:pt x="2881612" y="171167"/>
                  <a:pt x="2884017" y="165537"/>
                </a:cubicBezTo>
                <a:cubicBezTo>
                  <a:pt x="2886969" y="159633"/>
                  <a:pt x="2890516" y="154040"/>
                  <a:pt x="2894659" y="148756"/>
                </a:cubicBezTo>
                <a:cubicBezTo>
                  <a:pt x="2895694" y="147435"/>
                  <a:pt x="2896617" y="146766"/>
                  <a:pt x="2897428" y="146747"/>
                </a:cubicBezTo>
                <a:close/>
                <a:moveTo>
                  <a:pt x="3521169" y="138608"/>
                </a:moveTo>
                <a:cubicBezTo>
                  <a:pt x="3514857" y="139371"/>
                  <a:pt x="3504910" y="140825"/>
                  <a:pt x="3491329" y="142971"/>
                </a:cubicBezTo>
                <a:cubicBezTo>
                  <a:pt x="3485885" y="158523"/>
                  <a:pt x="3477637" y="181157"/>
                  <a:pt x="3466587" y="210873"/>
                </a:cubicBezTo>
                <a:cubicBezTo>
                  <a:pt x="3474102" y="210911"/>
                  <a:pt x="3491701" y="209832"/>
                  <a:pt x="3519383" y="207636"/>
                </a:cubicBezTo>
                <a:cubicBezTo>
                  <a:pt x="3526887" y="173096"/>
                  <a:pt x="3530638" y="152409"/>
                  <a:pt x="3530638" y="145575"/>
                </a:cubicBezTo>
                <a:cubicBezTo>
                  <a:pt x="3530638" y="140168"/>
                  <a:pt x="3527482" y="137845"/>
                  <a:pt x="3521169" y="138608"/>
                </a:cubicBezTo>
                <a:close/>
                <a:moveTo>
                  <a:pt x="1073244" y="138608"/>
                </a:moveTo>
                <a:cubicBezTo>
                  <a:pt x="1066932" y="139371"/>
                  <a:pt x="1056985" y="140825"/>
                  <a:pt x="1043404" y="142971"/>
                </a:cubicBezTo>
                <a:cubicBezTo>
                  <a:pt x="1037960" y="158523"/>
                  <a:pt x="1029712" y="181157"/>
                  <a:pt x="1018662" y="210873"/>
                </a:cubicBezTo>
                <a:cubicBezTo>
                  <a:pt x="1026177" y="210911"/>
                  <a:pt x="1043776" y="209832"/>
                  <a:pt x="1071458" y="207636"/>
                </a:cubicBezTo>
                <a:cubicBezTo>
                  <a:pt x="1078962" y="173096"/>
                  <a:pt x="1082714" y="152409"/>
                  <a:pt x="1082714" y="145575"/>
                </a:cubicBezTo>
                <a:cubicBezTo>
                  <a:pt x="1082714" y="140168"/>
                  <a:pt x="1079557" y="137845"/>
                  <a:pt x="1073244" y="138608"/>
                </a:cubicBezTo>
                <a:close/>
                <a:moveTo>
                  <a:pt x="2587365" y="115286"/>
                </a:moveTo>
                <a:cubicBezTo>
                  <a:pt x="2593252" y="114536"/>
                  <a:pt x="2598886" y="116679"/>
                  <a:pt x="2604267" y="121716"/>
                </a:cubicBezTo>
                <a:cubicBezTo>
                  <a:pt x="2611442" y="128432"/>
                  <a:pt x="2611662" y="133312"/>
                  <a:pt x="2604928" y="136357"/>
                </a:cubicBezTo>
                <a:cubicBezTo>
                  <a:pt x="2598193" y="139402"/>
                  <a:pt x="2590463" y="141516"/>
                  <a:pt x="2581738" y="142701"/>
                </a:cubicBezTo>
                <a:cubicBezTo>
                  <a:pt x="2573013" y="143885"/>
                  <a:pt x="2562223" y="145256"/>
                  <a:pt x="2549368" y="146812"/>
                </a:cubicBezTo>
                <a:cubicBezTo>
                  <a:pt x="2536513" y="148369"/>
                  <a:pt x="2525931" y="146146"/>
                  <a:pt x="2517621" y="140143"/>
                </a:cubicBezTo>
                <a:cubicBezTo>
                  <a:pt x="2509312" y="134140"/>
                  <a:pt x="2516245" y="130122"/>
                  <a:pt x="2538420" y="128088"/>
                </a:cubicBezTo>
                <a:cubicBezTo>
                  <a:pt x="2558995" y="124268"/>
                  <a:pt x="2573320" y="120572"/>
                  <a:pt x="2581394" y="117000"/>
                </a:cubicBezTo>
                <a:cubicBezTo>
                  <a:pt x="2583413" y="116107"/>
                  <a:pt x="2585403" y="115536"/>
                  <a:pt x="2587365" y="115286"/>
                </a:cubicBezTo>
                <a:close/>
                <a:moveTo>
                  <a:pt x="1327999" y="94371"/>
                </a:moveTo>
                <a:cubicBezTo>
                  <a:pt x="1330540" y="94115"/>
                  <a:pt x="1334642" y="95104"/>
                  <a:pt x="1340307" y="97336"/>
                </a:cubicBezTo>
                <a:cubicBezTo>
                  <a:pt x="1351637" y="101801"/>
                  <a:pt x="1355478" y="106954"/>
                  <a:pt x="1351832" y="112796"/>
                </a:cubicBezTo>
                <a:lnTo>
                  <a:pt x="1343684" y="124441"/>
                </a:lnTo>
                <a:cubicBezTo>
                  <a:pt x="1341699" y="127753"/>
                  <a:pt x="1338847" y="132069"/>
                  <a:pt x="1335126" y="137390"/>
                </a:cubicBezTo>
                <a:cubicBezTo>
                  <a:pt x="1347739" y="140875"/>
                  <a:pt x="1355367" y="144670"/>
                  <a:pt x="1358008" y="148775"/>
                </a:cubicBezTo>
                <a:cubicBezTo>
                  <a:pt x="1360650" y="152880"/>
                  <a:pt x="1360374" y="158443"/>
                  <a:pt x="1357180" y="165462"/>
                </a:cubicBezTo>
                <a:cubicBezTo>
                  <a:pt x="1353987" y="172482"/>
                  <a:pt x="1349010" y="172246"/>
                  <a:pt x="1342251" y="164755"/>
                </a:cubicBezTo>
                <a:cubicBezTo>
                  <a:pt x="1335492" y="157264"/>
                  <a:pt x="1330829" y="151280"/>
                  <a:pt x="1328261" y="146803"/>
                </a:cubicBezTo>
                <a:cubicBezTo>
                  <a:pt x="1319555" y="160334"/>
                  <a:pt x="1310910" y="168777"/>
                  <a:pt x="1302328" y="172132"/>
                </a:cubicBezTo>
                <a:cubicBezTo>
                  <a:pt x="1293746" y="175486"/>
                  <a:pt x="1292611" y="172730"/>
                  <a:pt x="1298924" y="163862"/>
                </a:cubicBezTo>
                <a:cubicBezTo>
                  <a:pt x="1305236" y="154995"/>
                  <a:pt x="1311462" y="143318"/>
                  <a:pt x="1317602" y="128832"/>
                </a:cubicBezTo>
                <a:cubicBezTo>
                  <a:pt x="1323741" y="114346"/>
                  <a:pt x="1326227" y="104359"/>
                  <a:pt x="1325062" y="98871"/>
                </a:cubicBezTo>
                <a:cubicBezTo>
                  <a:pt x="1324479" y="96127"/>
                  <a:pt x="1325458" y="94627"/>
                  <a:pt x="1327999" y="94371"/>
                </a:cubicBezTo>
                <a:close/>
                <a:moveTo>
                  <a:pt x="3811514" y="91941"/>
                </a:moveTo>
                <a:cubicBezTo>
                  <a:pt x="3791869" y="95054"/>
                  <a:pt x="3778102" y="96220"/>
                  <a:pt x="3770215" y="95439"/>
                </a:cubicBezTo>
                <a:cubicBezTo>
                  <a:pt x="3771765" y="108089"/>
                  <a:pt x="3772540" y="121663"/>
                  <a:pt x="3772540" y="136162"/>
                </a:cubicBezTo>
                <a:cubicBezTo>
                  <a:pt x="3789854" y="135455"/>
                  <a:pt x="3803428" y="134444"/>
                  <a:pt x="3813263" y="133129"/>
                </a:cubicBezTo>
                <a:cubicBezTo>
                  <a:pt x="3813263" y="107853"/>
                  <a:pt x="3812680" y="94124"/>
                  <a:pt x="3811514" y="91941"/>
                </a:cubicBezTo>
                <a:close/>
                <a:moveTo>
                  <a:pt x="1358743" y="76123"/>
                </a:moveTo>
                <a:cubicBezTo>
                  <a:pt x="1360557" y="75355"/>
                  <a:pt x="1364061" y="75582"/>
                  <a:pt x="1369254" y="76807"/>
                </a:cubicBezTo>
                <a:cubicBezTo>
                  <a:pt x="1379641" y="79257"/>
                  <a:pt x="1386472" y="81697"/>
                  <a:pt x="1389746" y="84128"/>
                </a:cubicBezTo>
                <a:cubicBezTo>
                  <a:pt x="1393020" y="86559"/>
                  <a:pt x="1393864" y="90335"/>
                  <a:pt x="1392276" y="95457"/>
                </a:cubicBezTo>
                <a:cubicBezTo>
                  <a:pt x="1390689" y="100579"/>
                  <a:pt x="1389523" y="110098"/>
                  <a:pt x="1388779" y="124014"/>
                </a:cubicBezTo>
                <a:cubicBezTo>
                  <a:pt x="1388407" y="130971"/>
                  <a:pt x="1388128" y="138771"/>
                  <a:pt x="1387941" y="147412"/>
                </a:cubicBezTo>
                <a:lnTo>
                  <a:pt x="1387877" y="153956"/>
                </a:lnTo>
                <a:lnTo>
                  <a:pt x="1389960" y="150449"/>
                </a:lnTo>
                <a:cubicBezTo>
                  <a:pt x="1397817" y="138865"/>
                  <a:pt x="1404433" y="126950"/>
                  <a:pt x="1409810" y="114703"/>
                </a:cubicBezTo>
                <a:cubicBezTo>
                  <a:pt x="1415186" y="102455"/>
                  <a:pt x="1417679" y="92657"/>
                  <a:pt x="1417288" y="85309"/>
                </a:cubicBezTo>
                <a:cubicBezTo>
                  <a:pt x="1416898" y="77961"/>
                  <a:pt x="1422175" y="77402"/>
                  <a:pt x="1433120" y="83635"/>
                </a:cubicBezTo>
                <a:cubicBezTo>
                  <a:pt x="1444065" y="89867"/>
                  <a:pt x="1448052" y="94725"/>
                  <a:pt x="1445082" y="98211"/>
                </a:cubicBezTo>
                <a:cubicBezTo>
                  <a:pt x="1442112" y="101696"/>
                  <a:pt x="1438524" y="107258"/>
                  <a:pt x="1434320" y="114898"/>
                </a:cubicBezTo>
                <a:cubicBezTo>
                  <a:pt x="1430116" y="122538"/>
                  <a:pt x="1425068" y="129247"/>
                  <a:pt x="1419177" y="135027"/>
                </a:cubicBezTo>
                <a:cubicBezTo>
                  <a:pt x="1425179" y="135027"/>
                  <a:pt x="1432906" y="136968"/>
                  <a:pt x="1442357" y="140850"/>
                </a:cubicBezTo>
                <a:cubicBezTo>
                  <a:pt x="1451807" y="144732"/>
                  <a:pt x="1456030" y="150781"/>
                  <a:pt x="1455026" y="158998"/>
                </a:cubicBezTo>
                <a:cubicBezTo>
                  <a:pt x="1454021" y="167214"/>
                  <a:pt x="1448570" y="168864"/>
                  <a:pt x="1438673" y="163946"/>
                </a:cubicBezTo>
                <a:cubicBezTo>
                  <a:pt x="1428776" y="159029"/>
                  <a:pt x="1420076" y="152539"/>
                  <a:pt x="1412573" y="144477"/>
                </a:cubicBezTo>
                <a:cubicBezTo>
                  <a:pt x="1409249" y="150083"/>
                  <a:pt x="1402685" y="155376"/>
                  <a:pt x="1392881" y="160356"/>
                </a:cubicBezTo>
                <a:lnTo>
                  <a:pt x="1387795" y="162303"/>
                </a:lnTo>
                <a:lnTo>
                  <a:pt x="1387662" y="175862"/>
                </a:lnTo>
                <a:lnTo>
                  <a:pt x="1403047" y="173611"/>
                </a:lnTo>
                <a:cubicBezTo>
                  <a:pt x="1410179" y="171217"/>
                  <a:pt x="1417180" y="172054"/>
                  <a:pt x="1424051" y="176122"/>
                </a:cubicBezTo>
                <a:cubicBezTo>
                  <a:pt x="1430922" y="180190"/>
                  <a:pt x="1431210" y="184091"/>
                  <a:pt x="1424916" y="187824"/>
                </a:cubicBezTo>
                <a:cubicBezTo>
                  <a:pt x="1418622" y="191557"/>
                  <a:pt x="1406123" y="194862"/>
                  <a:pt x="1387421" y="197739"/>
                </a:cubicBezTo>
                <a:cubicBezTo>
                  <a:pt x="1386800" y="206954"/>
                  <a:pt x="1386490" y="216392"/>
                  <a:pt x="1386490" y="226054"/>
                </a:cubicBezTo>
                <a:cubicBezTo>
                  <a:pt x="1411518" y="223797"/>
                  <a:pt x="1430001" y="221481"/>
                  <a:pt x="1441938" y="219105"/>
                </a:cubicBezTo>
                <a:cubicBezTo>
                  <a:pt x="1453875" y="216730"/>
                  <a:pt x="1463766" y="218588"/>
                  <a:pt x="1471611" y="224677"/>
                </a:cubicBezTo>
                <a:cubicBezTo>
                  <a:pt x="1479455" y="230767"/>
                  <a:pt x="1482789" y="235461"/>
                  <a:pt x="1481610" y="238760"/>
                </a:cubicBezTo>
                <a:cubicBezTo>
                  <a:pt x="1480432" y="242059"/>
                  <a:pt x="1474584" y="243513"/>
                  <a:pt x="1464067" y="243123"/>
                </a:cubicBezTo>
                <a:cubicBezTo>
                  <a:pt x="1453550" y="242732"/>
                  <a:pt x="1442847" y="242537"/>
                  <a:pt x="1431957" y="242537"/>
                </a:cubicBezTo>
                <a:cubicBezTo>
                  <a:pt x="1421986" y="242537"/>
                  <a:pt x="1406350" y="243312"/>
                  <a:pt x="1385049" y="244862"/>
                </a:cubicBezTo>
                <a:cubicBezTo>
                  <a:pt x="1363748" y="246412"/>
                  <a:pt x="1346012" y="248552"/>
                  <a:pt x="1331843" y="251280"/>
                </a:cubicBezTo>
                <a:cubicBezTo>
                  <a:pt x="1317673" y="254009"/>
                  <a:pt x="1307900" y="255764"/>
                  <a:pt x="1302524" y="256545"/>
                </a:cubicBezTo>
                <a:cubicBezTo>
                  <a:pt x="1297147" y="257326"/>
                  <a:pt x="1290319" y="253999"/>
                  <a:pt x="1282041" y="246564"/>
                </a:cubicBezTo>
                <a:cubicBezTo>
                  <a:pt x="1273762" y="239129"/>
                  <a:pt x="1274702" y="235411"/>
                  <a:pt x="1284859" y="235411"/>
                </a:cubicBezTo>
                <a:cubicBezTo>
                  <a:pt x="1293417" y="235411"/>
                  <a:pt x="1305522" y="234649"/>
                  <a:pt x="1321173" y="233123"/>
                </a:cubicBezTo>
                <a:cubicBezTo>
                  <a:pt x="1336825" y="231598"/>
                  <a:pt x="1351547" y="229799"/>
                  <a:pt x="1365338" y="227728"/>
                </a:cubicBezTo>
                <a:lnTo>
                  <a:pt x="1365338" y="200511"/>
                </a:lnTo>
                <a:cubicBezTo>
                  <a:pt x="1359646" y="201268"/>
                  <a:pt x="1353221" y="201845"/>
                  <a:pt x="1346065" y="202241"/>
                </a:cubicBezTo>
                <a:cubicBezTo>
                  <a:pt x="1338909" y="202638"/>
                  <a:pt x="1332162" y="200514"/>
                  <a:pt x="1325824" y="195870"/>
                </a:cubicBezTo>
                <a:cubicBezTo>
                  <a:pt x="1319487" y="191225"/>
                  <a:pt x="1323086" y="187507"/>
                  <a:pt x="1336624" y="184717"/>
                </a:cubicBezTo>
                <a:cubicBezTo>
                  <a:pt x="1350161" y="181926"/>
                  <a:pt x="1359732" y="180364"/>
                  <a:pt x="1365338" y="180029"/>
                </a:cubicBezTo>
                <a:cubicBezTo>
                  <a:pt x="1365338" y="150945"/>
                  <a:pt x="1365143" y="131743"/>
                  <a:pt x="1364752" y="122423"/>
                </a:cubicBezTo>
                <a:cubicBezTo>
                  <a:pt x="1364361" y="113103"/>
                  <a:pt x="1363983" y="105320"/>
                  <a:pt x="1363617" y="99076"/>
                </a:cubicBezTo>
                <a:cubicBezTo>
                  <a:pt x="1363251" y="92831"/>
                  <a:pt x="1361503" y="86946"/>
                  <a:pt x="1358371" y="81421"/>
                </a:cubicBezTo>
                <a:cubicBezTo>
                  <a:pt x="1356805" y="78658"/>
                  <a:pt x="1356929" y="76892"/>
                  <a:pt x="1358743" y="76123"/>
                </a:cubicBezTo>
                <a:close/>
                <a:moveTo>
                  <a:pt x="466091" y="58064"/>
                </a:moveTo>
                <a:cubicBezTo>
                  <a:pt x="469346" y="58728"/>
                  <a:pt x="472376" y="60210"/>
                  <a:pt x="475179" y="62510"/>
                </a:cubicBezTo>
                <a:cubicBezTo>
                  <a:pt x="480784" y="67112"/>
                  <a:pt x="480084" y="71387"/>
                  <a:pt x="473076" y="75337"/>
                </a:cubicBezTo>
                <a:cubicBezTo>
                  <a:pt x="466069" y="79288"/>
                  <a:pt x="453617" y="82776"/>
                  <a:pt x="435720" y="85802"/>
                </a:cubicBezTo>
                <a:cubicBezTo>
                  <a:pt x="441165" y="87898"/>
                  <a:pt x="443289" y="90930"/>
                  <a:pt x="442092" y="94899"/>
                </a:cubicBezTo>
                <a:cubicBezTo>
                  <a:pt x="440895" y="98868"/>
                  <a:pt x="439937" y="103674"/>
                  <a:pt x="439218" y="109317"/>
                </a:cubicBezTo>
                <a:cubicBezTo>
                  <a:pt x="444315" y="108722"/>
                  <a:pt x="449875" y="107599"/>
                  <a:pt x="455896" y="105950"/>
                </a:cubicBezTo>
                <a:cubicBezTo>
                  <a:pt x="461917" y="104300"/>
                  <a:pt x="467452" y="106340"/>
                  <a:pt x="472500" y="112070"/>
                </a:cubicBezTo>
                <a:cubicBezTo>
                  <a:pt x="477547" y="117800"/>
                  <a:pt x="475281" y="122104"/>
                  <a:pt x="465700" y="124981"/>
                </a:cubicBezTo>
                <a:cubicBezTo>
                  <a:pt x="456119" y="127858"/>
                  <a:pt x="447248" y="129930"/>
                  <a:pt x="439088" y="131195"/>
                </a:cubicBezTo>
                <a:lnTo>
                  <a:pt x="438046" y="167676"/>
                </a:lnTo>
                <a:cubicBezTo>
                  <a:pt x="451775" y="166138"/>
                  <a:pt x="464029" y="164197"/>
                  <a:pt x="474806" y="161853"/>
                </a:cubicBezTo>
                <a:lnTo>
                  <a:pt x="477390" y="161593"/>
                </a:lnTo>
                <a:lnTo>
                  <a:pt x="470825" y="158988"/>
                </a:lnTo>
                <a:cubicBezTo>
                  <a:pt x="464264" y="154064"/>
                  <a:pt x="458891" y="147473"/>
                  <a:pt x="454705" y="139213"/>
                </a:cubicBezTo>
                <a:cubicBezTo>
                  <a:pt x="450520" y="130953"/>
                  <a:pt x="452836" y="127647"/>
                  <a:pt x="461654" y="129297"/>
                </a:cubicBezTo>
                <a:cubicBezTo>
                  <a:pt x="470472" y="130946"/>
                  <a:pt x="477498" y="133976"/>
                  <a:pt x="482732" y="138385"/>
                </a:cubicBezTo>
                <a:cubicBezTo>
                  <a:pt x="487965" y="142794"/>
                  <a:pt x="489804" y="148607"/>
                  <a:pt x="488247" y="155826"/>
                </a:cubicBezTo>
                <a:cubicBezTo>
                  <a:pt x="487858" y="157630"/>
                  <a:pt x="487204" y="159049"/>
                  <a:pt x="486283" y="160083"/>
                </a:cubicBezTo>
                <a:lnTo>
                  <a:pt x="483941" y="161364"/>
                </a:lnTo>
                <a:lnTo>
                  <a:pt x="489071" y="162300"/>
                </a:lnTo>
                <a:cubicBezTo>
                  <a:pt x="493191" y="163769"/>
                  <a:pt x="496678" y="166560"/>
                  <a:pt x="499530" y="170671"/>
                </a:cubicBezTo>
                <a:cubicBezTo>
                  <a:pt x="505236" y="178894"/>
                  <a:pt x="502287" y="182810"/>
                  <a:pt x="490685" y="182419"/>
                </a:cubicBezTo>
                <a:cubicBezTo>
                  <a:pt x="479082" y="182029"/>
                  <a:pt x="466711" y="182608"/>
                  <a:pt x="453570" y="184159"/>
                </a:cubicBezTo>
                <a:cubicBezTo>
                  <a:pt x="440430" y="185709"/>
                  <a:pt x="429482" y="187436"/>
                  <a:pt x="420726" y="189340"/>
                </a:cubicBezTo>
                <a:cubicBezTo>
                  <a:pt x="411970" y="191244"/>
                  <a:pt x="402944" y="192999"/>
                  <a:pt x="393649" y="194605"/>
                </a:cubicBezTo>
                <a:cubicBezTo>
                  <a:pt x="384353" y="196211"/>
                  <a:pt x="376372" y="193492"/>
                  <a:pt x="369706" y="186447"/>
                </a:cubicBezTo>
                <a:cubicBezTo>
                  <a:pt x="363040" y="179402"/>
                  <a:pt x="365176" y="175880"/>
                  <a:pt x="376115" y="175880"/>
                </a:cubicBezTo>
                <a:cubicBezTo>
                  <a:pt x="385280" y="175880"/>
                  <a:pt x="399264" y="174138"/>
                  <a:pt x="418066" y="170653"/>
                </a:cubicBezTo>
                <a:lnTo>
                  <a:pt x="418066" y="133966"/>
                </a:lnTo>
                <a:cubicBezTo>
                  <a:pt x="405018" y="134748"/>
                  <a:pt x="395726" y="133077"/>
                  <a:pt x="390188" y="128953"/>
                </a:cubicBezTo>
                <a:cubicBezTo>
                  <a:pt x="384651" y="124829"/>
                  <a:pt x="385841" y="121710"/>
                  <a:pt x="393760" y="119595"/>
                </a:cubicBezTo>
                <a:cubicBezTo>
                  <a:pt x="401679" y="117481"/>
                  <a:pt x="409781" y="115462"/>
                  <a:pt x="418066" y="113540"/>
                </a:cubicBezTo>
                <a:cubicBezTo>
                  <a:pt x="418066" y="103444"/>
                  <a:pt x="417204" y="95470"/>
                  <a:pt x="415480" y="89616"/>
                </a:cubicBezTo>
                <a:cubicBezTo>
                  <a:pt x="403524" y="90385"/>
                  <a:pt x="394157" y="88686"/>
                  <a:pt x="387379" y="84518"/>
                </a:cubicBezTo>
                <a:cubicBezTo>
                  <a:pt x="380601" y="80351"/>
                  <a:pt x="381159" y="77427"/>
                  <a:pt x="389053" y="75747"/>
                </a:cubicBezTo>
                <a:cubicBezTo>
                  <a:pt x="396948" y="74066"/>
                  <a:pt x="408166" y="71263"/>
                  <a:pt x="422707" y="67338"/>
                </a:cubicBezTo>
                <a:cubicBezTo>
                  <a:pt x="437249" y="63413"/>
                  <a:pt x="448228" y="60476"/>
                  <a:pt x="455645" y="58529"/>
                </a:cubicBezTo>
                <a:cubicBezTo>
                  <a:pt x="459353" y="57556"/>
                  <a:pt x="462835" y="57401"/>
                  <a:pt x="466091" y="58064"/>
                </a:cubicBezTo>
                <a:close/>
                <a:moveTo>
                  <a:pt x="1653897" y="55757"/>
                </a:moveTo>
                <a:cubicBezTo>
                  <a:pt x="1644875" y="65667"/>
                  <a:pt x="1636215" y="73855"/>
                  <a:pt x="1627920" y="80321"/>
                </a:cubicBezTo>
                <a:lnTo>
                  <a:pt x="1621948" y="84446"/>
                </a:lnTo>
                <a:lnTo>
                  <a:pt x="1635884" y="87918"/>
                </a:lnTo>
                <a:cubicBezTo>
                  <a:pt x="1640371" y="89707"/>
                  <a:pt x="1644521" y="92084"/>
                  <a:pt x="1648335" y="95048"/>
                </a:cubicBezTo>
                <a:cubicBezTo>
                  <a:pt x="1655962" y="100976"/>
                  <a:pt x="1659776" y="107289"/>
                  <a:pt x="1659776" y="113986"/>
                </a:cubicBezTo>
                <a:cubicBezTo>
                  <a:pt x="1662306" y="107884"/>
                  <a:pt x="1667810" y="99054"/>
                  <a:pt x="1676287" y="87495"/>
                </a:cubicBezTo>
                <a:cubicBezTo>
                  <a:pt x="1684764" y="75936"/>
                  <a:pt x="1689554" y="68687"/>
                  <a:pt x="1690658" y="65747"/>
                </a:cubicBezTo>
                <a:cubicBezTo>
                  <a:pt x="1691762" y="62808"/>
                  <a:pt x="1692509" y="60213"/>
                  <a:pt x="1692900" y="57962"/>
                </a:cubicBezTo>
                <a:cubicBezTo>
                  <a:pt x="1693290" y="55711"/>
                  <a:pt x="1690949" y="55364"/>
                  <a:pt x="1685877" y="56920"/>
                </a:cubicBezTo>
                <a:cubicBezTo>
                  <a:pt x="1680804" y="58477"/>
                  <a:pt x="1675381" y="60033"/>
                  <a:pt x="1669608" y="61589"/>
                </a:cubicBezTo>
                <a:cubicBezTo>
                  <a:pt x="1663835" y="63146"/>
                  <a:pt x="1658598" y="61202"/>
                  <a:pt x="1653897" y="55757"/>
                </a:cubicBezTo>
                <a:close/>
                <a:moveTo>
                  <a:pt x="482127" y="40577"/>
                </a:moveTo>
                <a:cubicBezTo>
                  <a:pt x="473154" y="41358"/>
                  <a:pt x="433556" y="45519"/>
                  <a:pt x="363334" y="53060"/>
                </a:cubicBezTo>
                <a:cubicBezTo>
                  <a:pt x="363334" y="105323"/>
                  <a:pt x="362168" y="161041"/>
                  <a:pt x="359837" y="220212"/>
                </a:cubicBezTo>
                <a:cubicBezTo>
                  <a:pt x="392740" y="218724"/>
                  <a:pt x="422444" y="216213"/>
                  <a:pt x="448948" y="212678"/>
                </a:cubicBezTo>
                <a:cubicBezTo>
                  <a:pt x="475451" y="209143"/>
                  <a:pt x="493956" y="209708"/>
                  <a:pt x="504460" y="214371"/>
                </a:cubicBezTo>
                <a:cubicBezTo>
                  <a:pt x="506792" y="208021"/>
                  <a:pt x="507186" y="179396"/>
                  <a:pt x="505642" y="128497"/>
                </a:cubicBezTo>
                <a:cubicBezTo>
                  <a:pt x="504098" y="77598"/>
                  <a:pt x="502036" y="50024"/>
                  <a:pt x="499456" y="45776"/>
                </a:cubicBezTo>
                <a:cubicBezTo>
                  <a:pt x="496876" y="41529"/>
                  <a:pt x="491100" y="39795"/>
                  <a:pt x="482127" y="40577"/>
                </a:cubicBezTo>
                <a:close/>
                <a:moveTo>
                  <a:pt x="1421512" y="37554"/>
                </a:moveTo>
                <a:cubicBezTo>
                  <a:pt x="1426640" y="36369"/>
                  <a:pt x="1432593" y="38053"/>
                  <a:pt x="1439371" y="42605"/>
                </a:cubicBezTo>
                <a:cubicBezTo>
                  <a:pt x="1446149" y="47156"/>
                  <a:pt x="1446605" y="51044"/>
                  <a:pt x="1440738" y="54269"/>
                </a:cubicBezTo>
                <a:cubicBezTo>
                  <a:pt x="1434872" y="57494"/>
                  <a:pt x="1425741" y="60300"/>
                  <a:pt x="1413345" y="62687"/>
                </a:cubicBezTo>
                <a:cubicBezTo>
                  <a:pt x="1400948" y="65075"/>
                  <a:pt x="1385876" y="67431"/>
                  <a:pt x="1368129" y="69756"/>
                </a:cubicBezTo>
                <a:cubicBezTo>
                  <a:pt x="1350381" y="72082"/>
                  <a:pt x="1329192" y="73610"/>
                  <a:pt x="1304560" y="74342"/>
                </a:cubicBezTo>
                <a:cubicBezTo>
                  <a:pt x="1303866" y="88072"/>
                  <a:pt x="1302545" y="102334"/>
                  <a:pt x="1300598" y="117130"/>
                </a:cubicBezTo>
                <a:cubicBezTo>
                  <a:pt x="1298651" y="131926"/>
                  <a:pt x="1295504" y="147026"/>
                  <a:pt x="1291157" y="162430"/>
                </a:cubicBezTo>
                <a:cubicBezTo>
                  <a:pt x="1286810" y="177834"/>
                  <a:pt x="1280069" y="194078"/>
                  <a:pt x="1270935" y="211162"/>
                </a:cubicBezTo>
                <a:cubicBezTo>
                  <a:pt x="1261800" y="228246"/>
                  <a:pt x="1249569" y="241442"/>
                  <a:pt x="1234239" y="250750"/>
                </a:cubicBezTo>
                <a:cubicBezTo>
                  <a:pt x="1218910" y="260058"/>
                  <a:pt x="1214603" y="260269"/>
                  <a:pt x="1221319" y="251383"/>
                </a:cubicBezTo>
                <a:cubicBezTo>
                  <a:pt x="1228035" y="242496"/>
                  <a:pt x="1235830" y="231300"/>
                  <a:pt x="1244704" y="217794"/>
                </a:cubicBezTo>
                <a:cubicBezTo>
                  <a:pt x="1253578" y="204288"/>
                  <a:pt x="1261314" y="186286"/>
                  <a:pt x="1267912" y="163788"/>
                </a:cubicBezTo>
                <a:cubicBezTo>
                  <a:pt x="1274510" y="141290"/>
                  <a:pt x="1278388" y="119930"/>
                  <a:pt x="1279548" y="99708"/>
                </a:cubicBezTo>
                <a:cubicBezTo>
                  <a:pt x="1280708" y="79486"/>
                  <a:pt x="1279731" y="65524"/>
                  <a:pt x="1276618" y="57822"/>
                </a:cubicBezTo>
                <a:cubicBezTo>
                  <a:pt x="1273505" y="50120"/>
                  <a:pt x="1275750" y="47302"/>
                  <a:pt x="1283352" y="49367"/>
                </a:cubicBezTo>
                <a:cubicBezTo>
                  <a:pt x="1290955" y="51432"/>
                  <a:pt x="1296189" y="52988"/>
                  <a:pt x="1299054" y="54036"/>
                </a:cubicBezTo>
                <a:cubicBezTo>
                  <a:pt x="1301919" y="55084"/>
                  <a:pt x="1310061" y="55432"/>
                  <a:pt x="1323480" y="55078"/>
                </a:cubicBezTo>
                <a:cubicBezTo>
                  <a:pt x="1336900" y="54725"/>
                  <a:pt x="1355311" y="52012"/>
                  <a:pt x="1378714" y="46939"/>
                </a:cubicBezTo>
                <a:cubicBezTo>
                  <a:pt x="1402117" y="41867"/>
                  <a:pt x="1416383" y="38738"/>
                  <a:pt x="1421512" y="37554"/>
                </a:cubicBezTo>
                <a:close/>
                <a:moveTo>
                  <a:pt x="3557505" y="32905"/>
                </a:moveTo>
                <a:cubicBezTo>
                  <a:pt x="3564915" y="32648"/>
                  <a:pt x="3571887" y="35103"/>
                  <a:pt x="3578422" y="40270"/>
                </a:cubicBezTo>
                <a:cubicBezTo>
                  <a:pt x="3587134" y="47159"/>
                  <a:pt x="3585755" y="52040"/>
                  <a:pt x="3574282" y="54911"/>
                </a:cubicBezTo>
                <a:cubicBezTo>
                  <a:pt x="3562810" y="57782"/>
                  <a:pt x="3549840" y="59999"/>
                  <a:pt x="3535373" y="61562"/>
                </a:cubicBezTo>
                <a:cubicBezTo>
                  <a:pt x="3520906" y="63124"/>
                  <a:pt x="3508872" y="64532"/>
                  <a:pt x="3499273" y="65785"/>
                </a:cubicBezTo>
                <a:cubicBezTo>
                  <a:pt x="3510162" y="70423"/>
                  <a:pt x="3513802" y="75793"/>
                  <a:pt x="3510193" y="81895"/>
                </a:cubicBezTo>
                <a:cubicBezTo>
                  <a:pt x="3506584" y="87997"/>
                  <a:pt x="3501388" y="102198"/>
                  <a:pt x="3494603" y="124497"/>
                </a:cubicBezTo>
                <a:cubicBezTo>
                  <a:pt x="3512115" y="121570"/>
                  <a:pt x="3523612" y="118504"/>
                  <a:pt x="3529094" y="115298"/>
                </a:cubicBezTo>
                <a:cubicBezTo>
                  <a:pt x="3534576" y="112092"/>
                  <a:pt x="3540470" y="111741"/>
                  <a:pt x="3546777" y="114247"/>
                </a:cubicBezTo>
                <a:cubicBezTo>
                  <a:pt x="3553084" y="116752"/>
                  <a:pt x="3559387" y="120919"/>
                  <a:pt x="3565687" y="126748"/>
                </a:cubicBezTo>
                <a:cubicBezTo>
                  <a:pt x="3571988" y="132577"/>
                  <a:pt x="3572716" y="137907"/>
                  <a:pt x="3567873" y="142738"/>
                </a:cubicBezTo>
                <a:cubicBezTo>
                  <a:pt x="3563030" y="147569"/>
                  <a:pt x="3558352" y="156753"/>
                  <a:pt x="3553837" y="170290"/>
                </a:cubicBezTo>
                <a:cubicBezTo>
                  <a:pt x="3549322" y="183827"/>
                  <a:pt x="3545527" y="195408"/>
                  <a:pt x="3542452" y="205032"/>
                </a:cubicBezTo>
                <a:cubicBezTo>
                  <a:pt x="3559232" y="204300"/>
                  <a:pt x="3574205" y="202951"/>
                  <a:pt x="3587370" y="200986"/>
                </a:cubicBezTo>
                <a:cubicBezTo>
                  <a:pt x="3600535" y="199020"/>
                  <a:pt x="3611592" y="199925"/>
                  <a:pt x="3620540" y="203702"/>
                </a:cubicBezTo>
                <a:cubicBezTo>
                  <a:pt x="3629488" y="207478"/>
                  <a:pt x="3636027" y="213534"/>
                  <a:pt x="3640157" y="221868"/>
                </a:cubicBezTo>
                <a:cubicBezTo>
                  <a:pt x="3644287" y="230202"/>
                  <a:pt x="3636161" y="233005"/>
                  <a:pt x="3615777" y="230277"/>
                </a:cubicBezTo>
                <a:cubicBezTo>
                  <a:pt x="3595394" y="227548"/>
                  <a:pt x="3564503" y="227158"/>
                  <a:pt x="3523104" y="229105"/>
                </a:cubicBezTo>
                <a:cubicBezTo>
                  <a:pt x="3481705" y="231052"/>
                  <a:pt x="3453663" y="233377"/>
                  <a:pt x="3438979" y="236081"/>
                </a:cubicBezTo>
                <a:cubicBezTo>
                  <a:pt x="3424295" y="238785"/>
                  <a:pt x="3411632" y="241120"/>
                  <a:pt x="3400991" y="243085"/>
                </a:cubicBezTo>
                <a:cubicBezTo>
                  <a:pt x="3390349" y="245051"/>
                  <a:pt x="3380697" y="241929"/>
                  <a:pt x="3372034" y="233719"/>
                </a:cubicBezTo>
                <a:cubicBezTo>
                  <a:pt x="3363371" y="225508"/>
                  <a:pt x="3363343" y="221403"/>
                  <a:pt x="3371950" y="221403"/>
                </a:cubicBezTo>
                <a:cubicBezTo>
                  <a:pt x="3379045" y="221403"/>
                  <a:pt x="3387298" y="221028"/>
                  <a:pt x="3396712" y="220277"/>
                </a:cubicBezTo>
                <a:cubicBezTo>
                  <a:pt x="3406125" y="219527"/>
                  <a:pt x="3421417" y="217323"/>
                  <a:pt x="3442588" y="213664"/>
                </a:cubicBezTo>
                <a:cubicBezTo>
                  <a:pt x="3446073" y="205292"/>
                  <a:pt x="3453632" y="183005"/>
                  <a:pt x="3465266" y="146803"/>
                </a:cubicBezTo>
                <a:lnTo>
                  <a:pt x="3442495" y="152644"/>
                </a:lnTo>
                <a:cubicBezTo>
                  <a:pt x="3436008" y="153426"/>
                  <a:pt x="3429039" y="149900"/>
                  <a:pt x="3421585" y="142068"/>
                </a:cubicBezTo>
                <a:cubicBezTo>
                  <a:pt x="3414131" y="134236"/>
                  <a:pt x="3415607" y="130714"/>
                  <a:pt x="3426012" y="131501"/>
                </a:cubicBezTo>
                <a:cubicBezTo>
                  <a:pt x="3436418" y="132289"/>
                  <a:pt x="3450805" y="131269"/>
                  <a:pt x="3469172" y="128441"/>
                </a:cubicBezTo>
                <a:cubicBezTo>
                  <a:pt x="3477470" y="94124"/>
                  <a:pt x="3480794" y="74175"/>
                  <a:pt x="3479144" y="68594"/>
                </a:cubicBezTo>
                <a:cubicBezTo>
                  <a:pt x="3468255" y="70888"/>
                  <a:pt x="3459917" y="72240"/>
                  <a:pt x="3454132" y="72649"/>
                </a:cubicBezTo>
                <a:cubicBezTo>
                  <a:pt x="3448346" y="73059"/>
                  <a:pt x="3441751" y="69549"/>
                  <a:pt x="3434347" y="62120"/>
                </a:cubicBezTo>
                <a:cubicBezTo>
                  <a:pt x="3426942" y="54691"/>
                  <a:pt x="3427935" y="50976"/>
                  <a:pt x="3437323" y="50976"/>
                </a:cubicBezTo>
                <a:cubicBezTo>
                  <a:pt x="3444244" y="50976"/>
                  <a:pt x="3454178" y="50213"/>
                  <a:pt x="3467126" y="48688"/>
                </a:cubicBezTo>
                <a:cubicBezTo>
                  <a:pt x="3480074" y="47162"/>
                  <a:pt x="3494548" y="45032"/>
                  <a:pt x="3510547" y="42298"/>
                </a:cubicBezTo>
                <a:cubicBezTo>
                  <a:pt x="3526546" y="39563"/>
                  <a:pt x="3539680" y="36819"/>
                  <a:pt x="3549949" y="34066"/>
                </a:cubicBezTo>
                <a:cubicBezTo>
                  <a:pt x="3552516" y="33377"/>
                  <a:pt x="3555035" y="32990"/>
                  <a:pt x="3557505" y="32905"/>
                </a:cubicBezTo>
                <a:close/>
                <a:moveTo>
                  <a:pt x="1109580" y="32905"/>
                </a:moveTo>
                <a:cubicBezTo>
                  <a:pt x="1116990" y="32648"/>
                  <a:pt x="1123962" y="35103"/>
                  <a:pt x="1130497" y="40270"/>
                </a:cubicBezTo>
                <a:cubicBezTo>
                  <a:pt x="1139209" y="47159"/>
                  <a:pt x="1137830" y="52040"/>
                  <a:pt x="1126357" y="54911"/>
                </a:cubicBezTo>
                <a:cubicBezTo>
                  <a:pt x="1114885" y="57782"/>
                  <a:pt x="1101916" y="59999"/>
                  <a:pt x="1087448" y="61562"/>
                </a:cubicBezTo>
                <a:cubicBezTo>
                  <a:pt x="1072981" y="63124"/>
                  <a:pt x="1060947" y="64532"/>
                  <a:pt x="1051348" y="65785"/>
                </a:cubicBezTo>
                <a:cubicBezTo>
                  <a:pt x="1062237" y="70423"/>
                  <a:pt x="1065877" y="75793"/>
                  <a:pt x="1062268" y="81895"/>
                </a:cubicBezTo>
                <a:cubicBezTo>
                  <a:pt x="1058659" y="87997"/>
                  <a:pt x="1053463" y="102198"/>
                  <a:pt x="1046679" y="124497"/>
                </a:cubicBezTo>
                <a:cubicBezTo>
                  <a:pt x="1064191" y="121570"/>
                  <a:pt x="1075688" y="118504"/>
                  <a:pt x="1081169" y="115298"/>
                </a:cubicBezTo>
                <a:cubicBezTo>
                  <a:pt x="1086651" y="112092"/>
                  <a:pt x="1092545" y="111741"/>
                  <a:pt x="1098852" y="114247"/>
                </a:cubicBezTo>
                <a:cubicBezTo>
                  <a:pt x="1105159" y="116752"/>
                  <a:pt x="1111462" y="120919"/>
                  <a:pt x="1117763" y="126748"/>
                </a:cubicBezTo>
                <a:cubicBezTo>
                  <a:pt x="1124063" y="132577"/>
                  <a:pt x="1124792" y="137907"/>
                  <a:pt x="1119948" y="142738"/>
                </a:cubicBezTo>
                <a:cubicBezTo>
                  <a:pt x="1115105" y="147569"/>
                  <a:pt x="1110427" y="156753"/>
                  <a:pt x="1105912" y="170290"/>
                </a:cubicBezTo>
                <a:cubicBezTo>
                  <a:pt x="1101398" y="183827"/>
                  <a:pt x="1097603" y="195408"/>
                  <a:pt x="1094527" y="205032"/>
                </a:cubicBezTo>
                <a:cubicBezTo>
                  <a:pt x="1111307" y="204300"/>
                  <a:pt x="1126280" y="202951"/>
                  <a:pt x="1139445" y="200986"/>
                </a:cubicBezTo>
                <a:cubicBezTo>
                  <a:pt x="1152610" y="199020"/>
                  <a:pt x="1163667" y="199925"/>
                  <a:pt x="1172615" y="203702"/>
                </a:cubicBezTo>
                <a:cubicBezTo>
                  <a:pt x="1181563" y="207478"/>
                  <a:pt x="1188102" y="213534"/>
                  <a:pt x="1192232" y="221868"/>
                </a:cubicBezTo>
                <a:cubicBezTo>
                  <a:pt x="1196363" y="230202"/>
                  <a:pt x="1188236" y="233005"/>
                  <a:pt x="1167853" y="230277"/>
                </a:cubicBezTo>
                <a:cubicBezTo>
                  <a:pt x="1147469" y="227548"/>
                  <a:pt x="1116578" y="227158"/>
                  <a:pt x="1075179" y="229105"/>
                </a:cubicBezTo>
                <a:cubicBezTo>
                  <a:pt x="1033780" y="231052"/>
                  <a:pt x="1005738" y="233377"/>
                  <a:pt x="991054" y="236081"/>
                </a:cubicBezTo>
                <a:cubicBezTo>
                  <a:pt x="976370" y="238785"/>
                  <a:pt x="963707" y="241120"/>
                  <a:pt x="953066" y="243085"/>
                </a:cubicBezTo>
                <a:cubicBezTo>
                  <a:pt x="942424" y="245051"/>
                  <a:pt x="932772" y="241929"/>
                  <a:pt x="924109" y="233719"/>
                </a:cubicBezTo>
                <a:cubicBezTo>
                  <a:pt x="915446" y="225508"/>
                  <a:pt x="915418" y="221403"/>
                  <a:pt x="924026" y="221403"/>
                </a:cubicBezTo>
                <a:cubicBezTo>
                  <a:pt x="931120" y="221403"/>
                  <a:pt x="939373" y="221028"/>
                  <a:pt x="948787" y="220277"/>
                </a:cubicBezTo>
                <a:cubicBezTo>
                  <a:pt x="958200" y="219527"/>
                  <a:pt x="973492" y="217323"/>
                  <a:pt x="994663" y="213664"/>
                </a:cubicBezTo>
                <a:cubicBezTo>
                  <a:pt x="998148" y="205292"/>
                  <a:pt x="1005707" y="183005"/>
                  <a:pt x="1017341" y="146803"/>
                </a:cubicBezTo>
                <a:lnTo>
                  <a:pt x="994570" y="152644"/>
                </a:lnTo>
                <a:cubicBezTo>
                  <a:pt x="988084" y="153426"/>
                  <a:pt x="981113" y="149900"/>
                  <a:pt x="973660" y="142068"/>
                </a:cubicBezTo>
                <a:cubicBezTo>
                  <a:pt x="966206" y="134236"/>
                  <a:pt x="967682" y="130714"/>
                  <a:pt x="978087" y="131501"/>
                </a:cubicBezTo>
                <a:cubicBezTo>
                  <a:pt x="988493" y="132289"/>
                  <a:pt x="1002880" y="131269"/>
                  <a:pt x="1021248" y="128441"/>
                </a:cubicBezTo>
                <a:cubicBezTo>
                  <a:pt x="1029545" y="94124"/>
                  <a:pt x="1032869" y="74175"/>
                  <a:pt x="1031219" y="68594"/>
                </a:cubicBezTo>
                <a:cubicBezTo>
                  <a:pt x="1020330" y="70888"/>
                  <a:pt x="1011992" y="72240"/>
                  <a:pt x="1006207" y="72649"/>
                </a:cubicBezTo>
                <a:cubicBezTo>
                  <a:pt x="1000421" y="73059"/>
                  <a:pt x="993826" y="69549"/>
                  <a:pt x="986422" y="62120"/>
                </a:cubicBezTo>
                <a:cubicBezTo>
                  <a:pt x="979018" y="54691"/>
                  <a:pt x="980010" y="50976"/>
                  <a:pt x="989398" y="50976"/>
                </a:cubicBezTo>
                <a:cubicBezTo>
                  <a:pt x="996319" y="50976"/>
                  <a:pt x="1006253" y="50213"/>
                  <a:pt x="1019201" y="48688"/>
                </a:cubicBezTo>
                <a:cubicBezTo>
                  <a:pt x="1032149" y="47162"/>
                  <a:pt x="1046623" y="45032"/>
                  <a:pt x="1062622" y="42298"/>
                </a:cubicBezTo>
                <a:cubicBezTo>
                  <a:pt x="1078621" y="39563"/>
                  <a:pt x="1091755" y="36819"/>
                  <a:pt x="1102024" y="34066"/>
                </a:cubicBezTo>
                <a:cubicBezTo>
                  <a:pt x="1104591" y="33377"/>
                  <a:pt x="1107110" y="32990"/>
                  <a:pt x="1109580" y="32905"/>
                </a:cubicBezTo>
                <a:close/>
                <a:moveTo>
                  <a:pt x="1946675" y="30235"/>
                </a:moveTo>
                <a:cubicBezTo>
                  <a:pt x="1948501" y="30141"/>
                  <a:pt x="1950859" y="30500"/>
                  <a:pt x="1953749" y="31312"/>
                </a:cubicBezTo>
                <a:cubicBezTo>
                  <a:pt x="1965308" y="34562"/>
                  <a:pt x="1973893" y="38202"/>
                  <a:pt x="1979505" y="42233"/>
                </a:cubicBezTo>
                <a:cubicBezTo>
                  <a:pt x="1985117" y="46263"/>
                  <a:pt x="1986547" y="51240"/>
                  <a:pt x="1983793" y="57162"/>
                </a:cubicBezTo>
                <a:cubicBezTo>
                  <a:pt x="1981040" y="63084"/>
                  <a:pt x="1979084" y="76401"/>
                  <a:pt x="1977924" y="97113"/>
                </a:cubicBezTo>
                <a:cubicBezTo>
                  <a:pt x="1976764" y="117825"/>
                  <a:pt x="1975819" y="144074"/>
                  <a:pt x="1975087" y="175862"/>
                </a:cubicBezTo>
                <a:cubicBezTo>
                  <a:pt x="1980184" y="175899"/>
                  <a:pt x="1991387" y="174739"/>
                  <a:pt x="2008694" y="172383"/>
                </a:cubicBezTo>
                <a:cubicBezTo>
                  <a:pt x="2026002" y="170026"/>
                  <a:pt x="2037824" y="169629"/>
                  <a:pt x="2044162" y="171192"/>
                </a:cubicBezTo>
                <a:cubicBezTo>
                  <a:pt x="2044708" y="167149"/>
                  <a:pt x="2044980" y="158219"/>
                  <a:pt x="2044980" y="144403"/>
                </a:cubicBezTo>
                <a:cubicBezTo>
                  <a:pt x="2044980" y="130252"/>
                  <a:pt x="2043229" y="118919"/>
                  <a:pt x="2039725" y="110405"/>
                </a:cubicBezTo>
                <a:cubicBezTo>
                  <a:pt x="2036221" y="101891"/>
                  <a:pt x="2043055" y="101240"/>
                  <a:pt x="2060226" y="108452"/>
                </a:cubicBezTo>
                <a:cubicBezTo>
                  <a:pt x="2077397" y="115664"/>
                  <a:pt x="2083626" y="122519"/>
                  <a:pt x="2078913" y="129018"/>
                </a:cubicBezTo>
                <a:cubicBezTo>
                  <a:pt x="2074200" y="135517"/>
                  <a:pt x="2071078" y="149693"/>
                  <a:pt x="2069546" y="171546"/>
                </a:cubicBezTo>
                <a:cubicBezTo>
                  <a:pt x="2068015" y="193399"/>
                  <a:pt x="2066843" y="208179"/>
                  <a:pt x="2066030" y="215887"/>
                </a:cubicBezTo>
                <a:cubicBezTo>
                  <a:pt x="2065218" y="223595"/>
                  <a:pt x="2062161" y="230742"/>
                  <a:pt x="2056859" y="237328"/>
                </a:cubicBezTo>
                <a:cubicBezTo>
                  <a:pt x="2051557" y="243913"/>
                  <a:pt x="2046500" y="241774"/>
                  <a:pt x="2041687" y="230909"/>
                </a:cubicBezTo>
                <a:cubicBezTo>
                  <a:pt x="2036876" y="220045"/>
                  <a:pt x="2035638" y="211993"/>
                  <a:pt x="2037976" y="206753"/>
                </a:cubicBezTo>
                <a:cubicBezTo>
                  <a:pt x="2040314" y="201513"/>
                  <a:pt x="2042258" y="195538"/>
                  <a:pt x="2043808" y="188828"/>
                </a:cubicBezTo>
                <a:cubicBezTo>
                  <a:pt x="2020988" y="190366"/>
                  <a:pt x="1999430" y="192502"/>
                  <a:pt x="1979133" y="195237"/>
                </a:cubicBezTo>
                <a:cubicBezTo>
                  <a:pt x="1958837" y="197972"/>
                  <a:pt x="1941774" y="200874"/>
                  <a:pt x="1927946" y="203944"/>
                </a:cubicBezTo>
                <a:cubicBezTo>
                  <a:pt x="1914117" y="207013"/>
                  <a:pt x="1902896" y="210232"/>
                  <a:pt x="1894283" y="213599"/>
                </a:cubicBezTo>
                <a:cubicBezTo>
                  <a:pt x="1885669" y="216966"/>
                  <a:pt x="1878702" y="221074"/>
                  <a:pt x="1873382" y="225924"/>
                </a:cubicBezTo>
                <a:cubicBezTo>
                  <a:pt x="1868061" y="230773"/>
                  <a:pt x="1863035" y="228252"/>
                  <a:pt x="1858304" y="218361"/>
                </a:cubicBezTo>
                <a:cubicBezTo>
                  <a:pt x="1853572" y="208470"/>
                  <a:pt x="1854124" y="201333"/>
                  <a:pt x="1859959" y="196949"/>
                </a:cubicBezTo>
                <a:cubicBezTo>
                  <a:pt x="1865794" y="192564"/>
                  <a:pt x="1867959" y="184918"/>
                  <a:pt x="1866452" y="174011"/>
                </a:cubicBezTo>
                <a:cubicBezTo>
                  <a:pt x="1864945" y="163103"/>
                  <a:pt x="1860858" y="153094"/>
                  <a:pt x="1854192" y="143984"/>
                </a:cubicBezTo>
                <a:cubicBezTo>
                  <a:pt x="1847526" y="134875"/>
                  <a:pt x="1852000" y="132208"/>
                  <a:pt x="1867614" y="135985"/>
                </a:cubicBezTo>
                <a:cubicBezTo>
                  <a:pt x="1883229" y="139761"/>
                  <a:pt x="1890646" y="144660"/>
                  <a:pt x="1889864" y="150682"/>
                </a:cubicBezTo>
                <a:cubicBezTo>
                  <a:pt x="1889083" y="156703"/>
                  <a:pt x="1888692" y="165729"/>
                  <a:pt x="1888692" y="177759"/>
                </a:cubicBezTo>
                <a:lnTo>
                  <a:pt x="1887520" y="191023"/>
                </a:lnTo>
                <a:cubicBezTo>
                  <a:pt x="1905392" y="187142"/>
                  <a:pt x="1927530" y="183433"/>
                  <a:pt x="1953935" y="179899"/>
                </a:cubicBezTo>
                <a:cubicBezTo>
                  <a:pt x="1953935" y="132968"/>
                  <a:pt x="1953743" y="101286"/>
                  <a:pt x="1953358" y="84853"/>
                </a:cubicBezTo>
                <a:cubicBezTo>
                  <a:pt x="1952974" y="68420"/>
                  <a:pt x="1950053" y="54576"/>
                  <a:pt x="1944596" y="43321"/>
                </a:cubicBezTo>
                <a:cubicBezTo>
                  <a:pt x="1940503" y="34879"/>
                  <a:pt x="1941196" y="30518"/>
                  <a:pt x="1946675" y="30235"/>
                </a:cubicBezTo>
                <a:close/>
                <a:moveTo>
                  <a:pt x="170965" y="28978"/>
                </a:moveTo>
                <a:cubicBezTo>
                  <a:pt x="179851" y="28054"/>
                  <a:pt x="188824" y="29979"/>
                  <a:pt x="197884" y="34754"/>
                </a:cubicBezTo>
                <a:cubicBezTo>
                  <a:pt x="206944" y="39529"/>
                  <a:pt x="209812" y="47336"/>
                  <a:pt x="206488" y="58176"/>
                </a:cubicBezTo>
                <a:cubicBezTo>
                  <a:pt x="203164" y="69015"/>
                  <a:pt x="195158" y="69586"/>
                  <a:pt x="182471" y="59887"/>
                </a:cubicBezTo>
                <a:lnTo>
                  <a:pt x="163272" y="39516"/>
                </a:lnTo>
                <a:cubicBezTo>
                  <a:pt x="159514" y="33414"/>
                  <a:pt x="162078" y="29902"/>
                  <a:pt x="170965" y="28978"/>
                </a:cubicBezTo>
                <a:close/>
                <a:moveTo>
                  <a:pt x="4086774" y="20873"/>
                </a:moveTo>
                <a:cubicBezTo>
                  <a:pt x="4090137" y="20410"/>
                  <a:pt x="4093904" y="20820"/>
                  <a:pt x="4098074" y="22104"/>
                </a:cubicBezTo>
                <a:cubicBezTo>
                  <a:pt x="4106414" y="24671"/>
                  <a:pt x="4111856" y="29396"/>
                  <a:pt x="4114398" y="36279"/>
                </a:cubicBezTo>
                <a:cubicBezTo>
                  <a:pt x="4116941" y="43163"/>
                  <a:pt x="4116780" y="50744"/>
                  <a:pt x="4113915" y="59022"/>
                </a:cubicBezTo>
                <a:cubicBezTo>
                  <a:pt x="4111050" y="67301"/>
                  <a:pt x="4106802" y="75068"/>
                  <a:pt x="4101171" y="82323"/>
                </a:cubicBezTo>
                <a:cubicBezTo>
                  <a:pt x="4095540" y="89578"/>
                  <a:pt x="4087891" y="97082"/>
                  <a:pt x="4078224" y="104833"/>
                </a:cubicBezTo>
                <a:cubicBezTo>
                  <a:pt x="4068556" y="112585"/>
                  <a:pt x="4062274" y="115685"/>
                  <a:pt x="4059378" y="114135"/>
                </a:cubicBezTo>
                <a:cubicBezTo>
                  <a:pt x="4056482" y="112585"/>
                  <a:pt x="4058603" y="107918"/>
                  <a:pt x="4065741" y="100136"/>
                </a:cubicBezTo>
                <a:cubicBezTo>
                  <a:pt x="4072878" y="92354"/>
                  <a:pt x="4077951" y="86019"/>
                  <a:pt x="4080958" y="81132"/>
                </a:cubicBezTo>
                <a:cubicBezTo>
                  <a:pt x="4083966" y="76246"/>
                  <a:pt x="4087386" y="71291"/>
                  <a:pt x="4091218" y="66268"/>
                </a:cubicBezTo>
                <a:cubicBezTo>
                  <a:pt x="4083814" y="66268"/>
                  <a:pt x="4078267" y="63713"/>
                  <a:pt x="4074577" y="58604"/>
                </a:cubicBezTo>
                <a:cubicBezTo>
                  <a:pt x="4070888" y="53494"/>
                  <a:pt x="4069241" y="47702"/>
                  <a:pt x="4069638" y="41228"/>
                </a:cubicBezTo>
                <a:cubicBezTo>
                  <a:pt x="4070035" y="34754"/>
                  <a:pt x="4072788" y="29306"/>
                  <a:pt x="4077898" y="24885"/>
                </a:cubicBezTo>
                <a:cubicBezTo>
                  <a:pt x="4080453" y="22674"/>
                  <a:pt x="4083412" y="21337"/>
                  <a:pt x="4086774" y="20873"/>
                </a:cubicBezTo>
                <a:close/>
                <a:moveTo>
                  <a:pt x="4026071" y="20873"/>
                </a:moveTo>
                <a:cubicBezTo>
                  <a:pt x="4029434" y="20410"/>
                  <a:pt x="4033200" y="20820"/>
                  <a:pt x="4037370" y="22104"/>
                </a:cubicBezTo>
                <a:cubicBezTo>
                  <a:pt x="4045711" y="24671"/>
                  <a:pt x="4051152" y="29396"/>
                  <a:pt x="4053695" y="36279"/>
                </a:cubicBezTo>
                <a:cubicBezTo>
                  <a:pt x="4056237" y="43163"/>
                  <a:pt x="4056076" y="50744"/>
                  <a:pt x="4053211" y="59022"/>
                </a:cubicBezTo>
                <a:cubicBezTo>
                  <a:pt x="4050346" y="67301"/>
                  <a:pt x="4046099" y="75068"/>
                  <a:pt x="4040468" y="82323"/>
                </a:cubicBezTo>
                <a:cubicBezTo>
                  <a:pt x="4034837" y="89578"/>
                  <a:pt x="4027188" y="97082"/>
                  <a:pt x="4017520" y="104833"/>
                </a:cubicBezTo>
                <a:cubicBezTo>
                  <a:pt x="4007853" y="112585"/>
                  <a:pt x="4001571" y="115685"/>
                  <a:pt x="3998675" y="114135"/>
                </a:cubicBezTo>
                <a:cubicBezTo>
                  <a:pt x="3995779" y="112585"/>
                  <a:pt x="3997900" y="107918"/>
                  <a:pt x="4005037" y="100136"/>
                </a:cubicBezTo>
                <a:cubicBezTo>
                  <a:pt x="4012175" y="92354"/>
                  <a:pt x="4017247" y="86019"/>
                  <a:pt x="4020255" y="81132"/>
                </a:cubicBezTo>
                <a:cubicBezTo>
                  <a:pt x="4023263" y="76246"/>
                  <a:pt x="4026683" y="71291"/>
                  <a:pt x="4030515" y="66268"/>
                </a:cubicBezTo>
                <a:cubicBezTo>
                  <a:pt x="4023111" y="66268"/>
                  <a:pt x="4017564" y="63713"/>
                  <a:pt x="4013874" y="58604"/>
                </a:cubicBezTo>
                <a:cubicBezTo>
                  <a:pt x="4010184" y="53494"/>
                  <a:pt x="4008538" y="47702"/>
                  <a:pt x="4008935" y="41228"/>
                </a:cubicBezTo>
                <a:cubicBezTo>
                  <a:pt x="4009332" y="34754"/>
                  <a:pt x="4012085" y="29306"/>
                  <a:pt x="4017195" y="24885"/>
                </a:cubicBezTo>
                <a:cubicBezTo>
                  <a:pt x="4019750" y="22674"/>
                  <a:pt x="4022708" y="21337"/>
                  <a:pt x="4026071" y="20873"/>
                </a:cubicBezTo>
                <a:close/>
                <a:moveTo>
                  <a:pt x="3299487" y="18203"/>
                </a:moveTo>
                <a:cubicBezTo>
                  <a:pt x="3300749" y="18062"/>
                  <a:pt x="3301801" y="18222"/>
                  <a:pt x="3302643" y="18680"/>
                </a:cubicBezTo>
                <a:cubicBezTo>
                  <a:pt x="3306010" y="20516"/>
                  <a:pt x="3303868" y="25186"/>
                  <a:pt x="3296216" y="32689"/>
                </a:cubicBezTo>
                <a:cubicBezTo>
                  <a:pt x="3288563" y="40192"/>
                  <a:pt x="3282852" y="46586"/>
                  <a:pt x="3279082" y="51869"/>
                </a:cubicBezTo>
                <a:cubicBezTo>
                  <a:pt x="3275311" y="57153"/>
                  <a:pt x="3272012" y="62684"/>
                  <a:pt x="3269185" y="68463"/>
                </a:cubicBezTo>
                <a:cubicBezTo>
                  <a:pt x="3277482" y="67682"/>
                  <a:pt x="3283640" y="70166"/>
                  <a:pt x="3287658" y="75914"/>
                </a:cubicBezTo>
                <a:cubicBezTo>
                  <a:pt x="3291676" y="81663"/>
                  <a:pt x="3293254" y="87644"/>
                  <a:pt x="3292393" y="93857"/>
                </a:cubicBezTo>
                <a:cubicBezTo>
                  <a:pt x="3291531" y="100071"/>
                  <a:pt x="3288136" y="105391"/>
                  <a:pt x="3282207" y="109819"/>
                </a:cubicBezTo>
                <a:cubicBezTo>
                  <a:pt x="3276279" y="114247"/>
                  <a:pt x="3269454" y="115394"/>
                  <a:pt x="3261734" y="113261"/>
                </a:cubicBezTo>
                <a:cubicBezTo>
                  <a:pt x="3254013" y="111128"/>
                  <a:pt x="3248631" y="106514"/>
                  <a:pt x="3245586" y="99420"/>
                </a:cubicBezTo>
                <a:cubicBezTo>
                  <a:pt x="3242541" y="92326"/>
                  <a:pt x="3242414" y="84301"/>
                  <a:pt x="3245205" y="75347"/>
                </a:cubicBezTo>
                <a:cubicBezTo>
                  <a:pt x="3247995" y="66392"/>
                  <a:pt x="3252380" y="58126"/>
                  <a:pt x="3258357" y="50548"/>
                </a:cubicBezTo>
                <a:cubicBezTo>
                  <a:pt x="3264335" y="42970"/>
                  <a:pt x="3272369" y="35306"/>
                  <a:pt x="3282458" y="27554"/>
                </a:cubicBezTo>
                <a:cubicBezTo>
                  <a:pt x="3290025" y="21741"/>
                  <a:pt x="3295702" y="18624"/>
                  <a:pt x="3299487" y="18203"/>
                </a:cubicBezTo>
                <a:close/>
                <a:moveTo>
                  <a:pt x="3236445" y="18203"/>
                </a:moveTo>
                <a:cubicBezTo>
                  <a:pt x="3237708" y="18062"/>
                  <a:pt x="3238762" y="18222"/>
                  <a:pt x="3239605" y="18680"/>
                </a:cubicBezTo>
                <a:cubicBezTo>
                  <a:pt x="3242978" y="20516"/>
                  <a:pt x="3240839" y="25186"/>
                  <a:pt x="3233187" y="32689"/>
                </a:cubicBezTo>
                <a:cubicBezTo>
                  <a:pt x="3225535" y="40192"/>
                  <a:pt x="3219823" y="46583"/>
                  <a:pt x="3216053" y="51860"/>
                </a:cubicBezTo>
                <a:cubicBezTo>
                  <a:pt x="3212283" y="57137"/>
                  <a:pt x="3208978" y="62672"/>
                  <a:pt x="3206137" y="68463"/>
                </a:cubicBezTo>
                <a:cubicBezTo>
                  <a:pt x="3214435" y="67682"/>
                  <a:pt x="3220595" y="70163"/>
                  <a:pt x="3224620" y="75905"/>
                </a:cubicBezTo>
                <a:cubicBezTo>
                  <a:pt x="3228644" y="81647"/>
                  <a:pt x="3230223" y="87628"/>
                  <a:pt x="3229355" y="93848"/>
                </a:cubicBezTo>
                <a:cubicBezTo>
                  <a:pt x="3228486" y="100068"/>
                  <a:pt x="3225091" y="105391"/>
                  <a:pt x="3219169" y="109819"/>
                </a:cubicBezTo>
                <a:cubicBezTo>
                  <a:pt x="3213247" y="114247"/>
                  <a:pt x="3206426" y="115394"/>
                  <a:pt x="3198705" y="113261"/>
                </a:cubicBezTo>
                <a:cubicBezTo>
                  <a:pt x="3190985" y="111128"/>
                  <a:pt x="3185602" y="106514"/>
                  <a:pt x="3182557" y="99420"/>
                </a:cubicBezTo>
                <a:cubicBezTo>
                  <a:pt x="3179513" y="92326"/>
                  <a:pt x="3179382" y="84301"/>
                  <a:pt x="3182167" y="75347"/>
                </a:cubicBezTo>
                <a:cubicBezTo>
                  <a:pt x="3184951" y="66392"/>
                  <a:pt x="3189332" y="58126"/>
                  <a:pt x="3195310" y="50548"/>
                </a:cubicBezTo>
                <a:cubicBezTo>
                  <a:pt x="3201288" y="42970"/>
                  <a:pt x="3209322" y="35306"/>
                  <a:pt x="3219411" y="27554"/>
                </a:cubicBezTo>
                <a:cubicBezTo>
                  <a:pt x="3226978" y="21741"/>
                  <a:pt x="3232656" y="18624"/>
                  <a:pt x="3236445" y="18203"/>
                </a:cubicBezTo>
                <a:close/>
                <a:moveTo>
                  <a:pt x="500065" y="15713"/>
                </a:moveTo>
                <a:cubicBezTo>
                  <a:pt x="503752" y="15747"/>
                  <a:pt x="507542" y="16491"/>
                  <a:pt x="511437" y="17946"/>
                </a:cubicBezTo>
                <a:cubicBezTo>
                  <a:pt x="519225" y="20854"/>
                  <a:pt x="526062" y="25170"/>
                  <a:pt x="531947" y="30894"/>
                </a:cubicBezTo>
                <a:cubicBezTo>
                  <a:pt x="537832" y="36617"/>
                  <a:pt x="538440" y="42775"/>
                  <a:pt x="533770" y="49367"/>
                </a:cubicBezTo>
                <a:cubicBezTo>
                  <a:pt x="529101" y="55959"/>
                  <a:pt x="527730" y="84121"/>
                  <a:pt x="529659" y="133855"/>
                </a:cubicBezTo>
                <a:cubicBezTo>
                  <a:pt x="531587" y="183588"/>
                  <a:pt x="532952" y="214039"/>
                  <a:pt x="533752" y="225207"/>
                </a:cubicBezTo>
                <a:cubicBezTo>
                  <a:pt x="534552" y="236376"/>
                  <a:pt x="531981" y="247891"/>
                  <a:pt x="526040" y="259754"/>
                </a:cubicBezTo>
                <a:cubicBezTo>
                  <a:pt x="520100" y="271617"/>
                  <a:pt x="514841" y="272445"/>
                  <a:pt x="510265" y="262238"/>
                </a:cubicBezTo>
                <a:cubicBezTo>
                  <a:pt x="505688" y="252031"/>
                  <a:pt x="502383" y="241489"/>
                  <a:pt x="500349" y="230612"/>
                </a:cubicBezTo>
                <a:cubicBezTo>
                  <a:pt x="485975" y="229223"/>
                  <a:pt x="468859" y="229492"/>
                  <a:pt x="449003" y="231421"/>
                </a:cubicBezTo>
                <a:cubicBezTo>
                  <a:pt x="429147" y="233350"/>
                  <a:pt x="411251" y="234906"/>
                  <a:pt x="395314" y="236090"/>
                </a:cubicBezTo>
                <a:cubicBezTo>
                  <a:pt x="379377" y="237275"/>
                  <a:pt x="367241" y="237476"/>
                  <a:pt x="358906" y="236695"/>
                </a:cubicBezTo>
                <a:cubicBezTo>
                  <a:pt x="352098" y="256936"/>
                  <a:pt x="345469" y="260083"/>
                  <a:pt x="339019" y="246136"/>
                </a:cubicBezTo>
                <a:cubicBezTo>
                  <a:pt x="332570" y="232190"/>
                  <a:pt x="331097" y="220256"/>
                  <a:pt x="334601" y="210334"/>
                </a:cubicBezTo>
                <a:cubicBezTo>
                  <a:pt x="338105" y="200412"/>
                  <a:pt x="340244" y="172739"/>
                  <a:pt x="341019" y="127316"/>
                </a:cubicBezTo>
                <a:cubicBezTo>
                  <a:pt x="341794" y="81892"/>
                  <a:pt x="339460" y="54502"/>
                  <a:pt x="334015" y="45144"/>
                </a:cubicBezTo>
                <a:cubicBezTo>
                  <a:pt x="328570" y="35786"/>
                  <a:pt x="329132" y="31514"/>
                  <a:pt x="335699" y="32326"/>
                </a:cubicBezTo>
                <a:cubicBezTo>
                  <a:pt x="342266" y="33139"/>
                  <a:pt x="348554" y="34109"/>
                  <a:pt x="354563" y="35238"/>
                </a:cubicBezTo>
                <a:cubicBezTo>
                  <a:pt x="360572" y="36366"/>
                  <a:pt x="374639" y="35786"/>
                  <a:pt x="396765" y="33498"/>
                </a:cubicBezTo>
                <a:cubicBezTo>
                  <a:pt x="418890" y="31210"/>
                  <a:pt x="438108" y="28705"/>
                  <a:pt x="454417" y="25982"/>
                </a:cubicBezTo>
                <a:cubicBezTo>
                  <a:pt x="470726" y="23260"/>
                  <a:pt x="482359" y="20513"/>
                  <a:pt x="489317" y="17741"/>
                </a:cubicBezTo>
                <a:cubicBezTo>
                  <a:pt x="492796" y="16355"/>
                  <a:pt x="496379" y="15679"/>
                  <a:pt x="500065" y="15713"/>
                </a:cubicBezTo>
                <a:close/>
                <a:moveTo>
                  <a:pt x="2851154" y="12523"/>
                </a:moveTo>
                <a:cubicBezTo>
                  <a:pt x="2855142" y="12566"/>
                  <a:pt x="2861123" y="14588"/>
                  <a:pt x="2869097" y="18587"/>
                </a:cubicBezTo>
                <a:cubicBezTo>
                  <a:pt x="2882033" y="26761"/>
                  <a:pt x="2884501" y="32785"/>
                  <a:pt x="2876502" y="36661"/>
                </a:cubicBezTo>
                <a:cubicBezTo>
                  <a:pt x="2868502" y="40537"/>
                  <a:pt x="2861901" y="44074"/>
                  <a:pt x="2856698" y="47274"/>
                </a:cubicBezTo>
                <a:cubicBezTo>
                  <a:pt x="2851495" y="50474"/>
                  <a:pt x="2843028" y="55193"/>
                  <a:pt x="2831295" y="61431"/>
                </a:cubicBezTo>
                <a:cubicBezTo>
                  <a:pt x="2845310" y="66268"/>
                  <a:pt x="2851523" y="70755"/>
                  <a:pt x="2849936" y="74891"/>
                </a:cubicBezTo>
                <a:cubicBezTo>
                  <a:pt x="2848348" y="79027"/>
                  <a:pt x="2847195" y="86224"/>
                  <a:pt x="2846476" y="96480"/>
                </a:cubicBezTo>
                <a:cubicBezTo>
                  <a:pt x="2849539" y="95811"/>
                  <a:pt x="2853709" y="94474"/>
                  <a:pt x="2858986" y="92471"/>
                </a:cubicBezTo>
                <a:cubicBezTo>
                  <a:pt x="2864264" y="90468"/>
                  <a:pt x="2869141" y="91442"/>
                  <a:pt x="2873618" y="95392"/>
                </a:cubicBezTo>
                <a:cubicBezTo>
                  <a:pt x="2878095" y="99342"/>
                  <a:pt x="2876700" y="102868"/>
                  <a:pt x="2869432" y="105968"/>
                </a:cubicBezTo>
                <a:cubicBezTo>
                  <a:pt x="2862164" y="109069"/>
                  <a:pt x="2854512" y="111878"/>
                  <a:pt x="2846476" y="114396"/>
                </a:cubicBezTo>
                <a:lnTo>
                  <a:pt x="2846476" y="132683"/>
                </a:lnTo>
                <a:cubicBezTo>
                  <a:pt x="2850866" y="132683"/>
                  <a:pt x="2857411" y="134435"/>
                  <a:pt x="2866112" y="137938"/>
                </a:cubicBezTo>
                <a:cubicBezTo>
                  <a:pt x="2874812" y="141442"/>
                  <a:pt x="2878421" y="148273"/>
                  <a:pt x="2876939" y="158430"/>
                </a:cubicBezTo>
                <a:cubicBezTo>
                  <a:pt x="2875457" y="168588"/>
                  <a:pt x="2870549" y="170578"/>
                  <a:pt x="2862214" y="164402"/>
                </a:cubicBezTo>
                <a:cubicBezTo>
                  <a:pt x="2853880" y="158225"/>
                  <a:pt x="2848634" y="151975"/>
                  <a:pt x="2846476" y="145649"/>
                </a:cubicBezTo>
                <a:lnTo>
                  <a:pt x="2846476" y="207450"/>
                </a:lnTo>
                <a:cubicBezTo>
                  <a:pt x="2846476" y="220014"/>
                  <a:pt x="2845186" y="231725"/>
                  <a:pt x="2842606" y="242583"/>
                </a:cubicBezTo>
                <a:cubicBezTo>
                  <a:pt x="2840026" y="253441"/>
                  <a:pt x="2835332" y="254316"/>
                  <a:pt x="2828523" y="245206"/>
                </a:cubicBezTo>
                <a:cubicBezTo>
                  <a:pt x="2821714" y="236097"/>
                  <a:pt x="2819088" y="227682"/>
                  <a:pt x="2820645" y="219961"/>
                </a:cubicBezTo>
                <a:cubicBezTo>
                  <a:pt x="2822201" y="212241"/>
                  <a:pt x="2823565" y="202942"/>
                  <a:pt x="2824737" y="192065"/>
                </a:cubicBezTo>
                <a:cubicBezTo>
                  <a:pt x="2825909" y="181188"/>
                  <a:pt x="2826495" y="163379"/>
                  <a:pt x="2826495" y="138636"/>
                </a:cubicBezTo>
                <a:cubicBezTo>
                  <a:pt x="2813485" y="164396"/>
                  <a:pt x="2796417" y="184456"/>
                  <a:pt x="2775289" y="198818"/>
                </a:cubicBezTo>
                <a:cubicBezTo>
                  <a:pt x="2754162" y="213180"/>
                  <a:pt x="2749306" y="213565"/>
                  <a:pt x="2760723" y="199972"/>
                </a:cubicBezTo>
                <a:cubicBezTo>
                  <a:pt x="2772139" y="186379"/>
                  <a:pt x="2783248" y="172256"/>
                  <a:pt x="2794051" y="157602"/>
                </a:cubicBezTo>
                <a:cubicBezTo>
                  <a:pt x="2804853" y="142949"/>
                  <a:pt x="2812940" y="130401"/>
                  <a:pt x="2818310" y="119958"/>
                </a:cubicBezTo>
                <a:cubicBezTo>
                  <a:pt x="2802026" y="125291"/>
                  <a:pt x="2790876" y="128959"/>
                  <a:pt x="2784861" y="130962"/>
                </a:cubicBezTo>
                <a:cubicBezTo>
                  <a:pt x="2778846" y="132965"/>
                  <a:pt x="2771243" y="130252"/>
                  <a:pt x="2762053" y="122823"/>
                </a:cubicBezTo>
                <a:cubicBezTo>
                  <a:pt x="2752863" y="115394"/>
                  <a:pt x="2755300" y="111679"/>
                  <a:pt x="2769364" y="111679"/>
                </a:cubicBezTo>
                <a:cubicBezTo>
                  <a:pt x="2780675" y="111679"/>
                  <a:pt x="2799719" y="108058"/>
                  <a:pt x="2826495" y="100815"/>
                </a:cubicBezTo>
                <a:cubicBezTo>
                  <a:pt x="2826495" y="86701"/>
                  <a:pt x="2825367" y="75186"/>
                  <a:pt x="2823110" y="66268"/>
                </a:cubicBezTo>
                <a:cubicBezTo>
                  <a:pt x="2816003" y="70870"/>
                  <a:pt x="2808174" y="73769"/>
                  <a:pt x="2799623" y="74965"/>
                </a:cubicBezTo>
                <a:cubicBezTo>
                  <a:pt x="2791071" y="76162"/>
                  <a:pt x="2792184" y="72612"/>
                  <a:pt x="2802962" y="64315"/>
                </a:cubicBezTo>
                <a:cubicBezTo>
                  <a:pt x="2813739" y="56018"/>
                  <a:pt x="2823469" y="47342"/>
                  <a:pt x="2832151" y="38289"/>
                </a:cubicBezTo>
                <a:cubicBezTo>
                  <a:pt x="2840833" y="29235"/>
                  <a:pt x="2845173" y="22581"/>
                  <a:pt x="2845173" y="18327"/>
                </a:cubicBezTo>
                <a:cubicBezTo>
                  <a:pt x="2845173" y="14414"/>
                  <a:pt x="2847167" y="12479"/>
                  <a:pt x="2851154" y="12523"/>
                </a:cubicBezTo>
                <a:close/>
                <a:moveTo>
                  <a:pt x="2552234" y="7507"/>
                </a:moveTo>
                <a:cubicBezTo>
                  <a:pt x="2553743" y="7518"/>
                  <a:pt x="2555569" y="7887"/>
                  <a:pt x="2557712" y="8616"/>
                </a:cubicBezTo>
                <a:cubicBezTo>
                  <a:pt x="2566282" y="11531"/>
                  <a:pt x="2572920" y="15270"/>
                  <a:pt x="2577627" y="19834"/>
                </a:cubicBezTo>
                <a:cubicBezTo>
                  <a:pt x="2582334" y="24398"/>
                  <a:pt x="2583388" y="28382"/>
                  <a:pt x="2580789" y="31787"/>
                </a:cubicBezTo>
                <a:cubicBezTo>
                  <a:pt x="2578191" y="35191"/>
                  <a:pt x="2575987" y="38084"/>
                  <a:pt x="2574176" y="40465"/>
                </a:cubicBezTo>
                <a:cubicBezTo>
                  <a:pt x="2582486" y="48403"/>
                  <a:pt x="2592048" y="57199"/>
                  <a:pt x="2602863" y="66854"/>
                </a:cubicBezTo>
                <a:cubicBezTo>
                  <a:pt x="2613677" y="76510"/>
                  <a:pt x="2624260" y="86128"/>
                  <a:pt x="2634609" y="95708"/>
                </a:cubicBezTo>
                <a:cubicBezTo>
                  <a:pt x="2644959" y="105289"/>
                  <a:pt x="2656056" y="113518"/>
                  <a:pt x="2667900" y="120395"/>
                </a:cubicBezTo>
                <a:cubicBezTo>
                  <a:pt x="2679745" y="127272"/>
                  <a:pt x="2692767" y="133591"/>
                  <a:pt x="2706968" y="139352"/>
                </a:cubicBezTo>
                <a:cubicBezTo>
                  <a:pt x="2721168" y="145113"/>
                  <a:pt x="2719693" y="148769"/>
                  <a:pt x="2702540" y="150319"/>
                </a:cubicBezTo>
                <a:cubicBezTo>
                  <a:pt x="2685388" y="151869"/>
                  <a:pt x="2670821" y="152238"/>
                  <a:pt x="2658841" y="151426"/>
                </a:cubicBezTo>
                <a:cubicBezTo>
                  <a:pt x="2646860" y="150614"/>
                  <a:pt x="2638203" y="145894"/>
                  <a:pt x="2632870" y="137269"/>
                </a:cubicBezTo>
                <a:cubicBezTo>
                  <a:pt x="2627537" y="128643"/>
                  <a:pt x="2618393" y="116476"/>
                  <a:pt x="2605439" y="100768"/>
                </a:cubicBezTo>
                <a:cubicBezTo>
                  <a:pt x="2592485" y="85061"/>
                  <a:pt x="2579856" y="68501"/>
                  <a:pt x="2567553" y="51088"/>
                </a:cubicBezTo>
                <a:cubicBezTo>
                  <a:pt x="2559789" y="66541"/>
                  <a:pt x="2551036" y="81666"/>
                  <a:pt x="2541294" y="96462"/>
                </a:cubicBezTo>
                <a:cubicBezTo>
                  <a:pt x="2531552" y="111258"/>
                  <a:pt x="2518750" y="125995"/>
                  <a:pt x="2502887" y="140673"/>
                </a:cubicBezTo>
                <a:cubicBezTo>
                  <a:pt x="2487025" y="155351"/>
                  <a:pt x="2470402" y="165685"/>
                  <a:pt x="2453021" y="171676"/>
                </a:cubicBezTo>
                <a:cubicBezTo>
                  <a:pt x="2435639" y="177666"/>
                  <a:pt x="2434259" y="174972"/>
                  <a:pt x="2448881" y="163593"/>
                </a:cubicBezTo>
                <a:cubicBezTo>
                  <a:pt x="2463504" y="152213"/>
                  <a:pt x="2479121" y="137064"/>
                  <a:pt x="2495734" y="118144"/>
                </a:cubicBezTo>
                <a:cubicBezTo>
                  <a:pt x="2512347" y="99224"/>
                  <a:pt x="2525466" y="79796"/>
                  <a:pt x="2535090" y="59859"/>
                </a:cubicBezTo>
                <a:cubicBezTo>
                  <a:pt x="2544714" y="39923"/>
                  <a:pt x="2548748" y="25669"/>
                  <a:pt x="2547192" y="17099"/>
                </a:cubicBezTo>
                <a:cubicBezTo>
                  <a:pt x="2546024" y="10672"/>
                  <a:pt x="2547705" y="7474"/>
                  <a:pt x="2552234" y="7507"/>
                </a:cubicBezTo>
                <a:close/>
                <a:moveTo>
                  <a:pt x="2916109" y="7342"/>
                </a:moveTo>
                <a:cubicBezTo>
                  <a:pt x="2922930" y="9407"/>
                  <a:pt x="2929568" y="12560"/>
                  <a:pt x="2936024" y="16802"/>
                </a:cubicBezTo>
                <a:cubicBezTo>
                  <a:pt x="2942479" y="21043"/>
                  <a:pt x="2943446" y="25266"/>
                  <a:pt x="2938926" y="29471"/>
                </a:cubicBezTo>
                <a:cubicBezTo>
                  <a:pt x="2934405" y="33675"/>
                  <a:pt x="2928502" y="43253"/>
                  <a:pt x="2921215" y="58204"/>
                </a:cubicBezTo>
                <a:cubicBezTo>
                  <a:pt x="2913929" y="73155"/>
                  <a:pt x="2906912" y="84357"/>
                  <a:pt x="2900165" y="91811"/>
                </a:cubicBezTo>
                <a:cubicBezTo>
                  <a:pt x="2903464" y="91873"/>
                  <a:pt x="2913476" y="89625"/>
                  <a:pt x="2930201" y="85067"/>
                </a:cubicBezTo>
                <a:cubicBezTo>
                  <a:pt x="2946925" y="80509"/>
                  <a:pt x="2958450" y="76017"/>
                  <a:pt x="2964775" y="71589"/>
                </a:cubicBezTo>
                <a:cubicBezTo>
                  <a:pt x="2971101" y="67161"/>
                  <a:pt x="2977627" y="66402"/>
                  <a:pt x="2984356" y="69310"/>
                </a:cubicBezTo>
                <a:cubicBezTo>
                  <a:pt x="2991084" y="72218"/>
                  <a:pt x="2998190" y="76733"/>
                  <a:pt x="3005675" y="82853"/>
                </a:cubicBezTo>
                <a:cubicBezTo>
                  <a:pt x="3013160" y="88974"/>
                  <a:pt x="3011594" y="94260"/>
                  <a:pt x="3000978" y="98713"/>
                </a:cubicBezTo>
                <a:cubicBezTo>
                  <a:pt x="2990361" y="103165"/>
                  <a:pt x="2980418" y="109180"/>
                  <a:pt x="2971147" y="116758"/>
                </a:cubicBezTo>
                <a:cubicBezTo>
                  <a:pt x="2961876" y="124336"/>
                  <a:pt x="2958797" y="122823"/>
                  <a:pt x="2961910" y="112219"/>
                </a:cubicBezTo>
                <a:cubicBezTo>
                  <a:pt x="2965023" y="101615"/>
                  <a:pt x="2966580" y="94831"/>
                  <a:pt x="2966580" y="91867"/>
                </a:cubicBezTo>
                <a:cubicBezTo>
                  <a:pt x="2966580" y="90366"/>
                  <a:pt x="2963250" y="90763"/>
                  <a:pt x="2956590" y="93057"/>
                </a:cubicBezTo>
                <a:cubicBezTo>
                  <a:pt x="2949930" y="95352"/>
                  <a:pt x="2943573" y="97069"/>
                  <a:pt x="2937521" y="98211"/>
                </a:cubicBezTo>
                <a:cubicBezTo>
                  <a:pt x="2946091" y="102936"/>
                  <a:pt x="2949784" y="107453"/>
                  <a:pt x="2948600" y="111763"/>
                </a:cubicBezTo>
                <a:cubicBezTo>
                  <a:pt x="2947415" y="116073"/>
                  <a:pt x="2947015" y="129182"/>
                  <a:pt x="2947400" y="151091"/>
                </a:cubicBezTo>
                <a:cubicBezTo>
                  <a:pt x="2947784" y="173000"/>
                  <a:pt x="2948373" y="190072"/>
                  <a:pt x="2949167" y="202306"/>
                </a:cubicBezTo>
                <a:cubicBezTo>
                  <a:pt x="2949961" y="214541"/>
                  <a:pt x="2949533" y="224569"/>
                  <a:pt x="2947883" y="232388"/>
                </a:cubicBezTo>
                <a:cubicBezTo>
                  <a:pt x="2946234" y="240208"/>
                  <a:pt x="2942132" y="247355"/>
                  <a:pt x="2935577" y="253829"/>
                </a:cubicBezTo>
                <a:cubicBezTo>
                  <a:pt x="2929023" y="260303"/>
                  <a:pt x="2924102" y="259863"/>
                  <a:pt x="2920815" y="252508"/>
                </a:cubicBezTo>
                <a:cubicBezTo>
                  <a:pt x="2917528" y="245154"/>
                  <a:pt x="2911104" y="237737"/>
                  <a:pt x="2901542" y="230258"/>
                </a:cubicBezTo>
                <a:cubicBezTo>
                  <a:pt x="2891980" y="222780"/>
                  <a:pt x="2891171" y="219825"/>
                  <a:pt x="2899114" y="221394"/>
                </a:cubicBezTo>
                <a:cubicBezTo>
                  <a:pt x="2907058" y="222963"/>
                  <a:pt x="2913616" y="223747"/>
                  <a:pt x="2918787" y="223747"/>
                </a:cubicBezTo>
                <a:cubicBezTo>
                  <a:pt x="2921950" y="223747"/>
                  <a:pt x="2923894" y="218061"/>
                  <a:pt x="2924620" y="206688"/>
                </a:cubicBezTo>
                <a:cubicBezTo>
                  <a:pt x="2925345" y="195315"/>
                  <a:pt x="2925708" y="176891"/>
                  <a:pt x="2925708" y="151417"/>
                </a:cubicBezTo>
                <a:cubicBezTo>
                  <a:pt x="2925708" y="126401"/>
                  <a:pt x="2923922" y="110470"/>
                  <a:pt x="2920350" y="103624"/>
                </a:cubicBezTo>
                <a:cubicBezTo>
                  <a:pt x="2918205" y="104356"/>
                  <a:pt x="2914146" y="105317"/>
                  <a:pt x="2908174" y="106508"/>
                </a:cubicBezTo>
                <a:cubicBezTo>
                  <a:pt x="2902202" y="107698"/>
                  <a:pt x="2897815" y="106737"/>
                  <a:pt x="2895012" y="103624"/>
                </a:cubicBezTo>
                <a:cubicBezTo>
                  <a:pt x="2889208" y="113075"/>
                  <a:pt x="2880812" y="120885"/>
                  <a:pt x="2869823" y="127055"/>
                </a:cubicBezTo>
                <a:cubicBezTo>
                  <a:pt x="2858834" y="133225"/>
                  <a:pt x="2857644" y="130534"/>
                  <a:pt x="2866251" y="118981"/>
                </a:cubicBezTo>
                <a:cubicBezTo>
                  <a:pt x="2874858" y="107429"/>
                  <a:pt x="2884393" y="88930"/>
                  <a:pt x="2894854" y="63487"/>
                </a:cubicBezTo>
                <a:cubicBezTo>
                  <a:pt x="2905315" y="38044"/>
                  <a:pt x="2909768" y="21809"/>
                  <a:pt x="2908211" y="14783"/>
                </a:cubicBezTo>
                <a:cubicBezTo>
                  <a:pt x="2906655" y="7757"/>
                  <a:pt x="2909287" y="5277"/>
                  <a:pt x="2916109" y="7342"/>
                </a:cubicBezTo>
                <a:close/>
                <a:moveTo>
                  <a:pt x="1369431" y="5574"/>
                </a:moveTo>
                <a:cubicBezTo>
                  <a:pt x="1387724" y="7230"/>
                  <a:pt x="1397088" y="14451"/>
                  <a:pt x="1397522" y="27238"/>
                </a:cubicBezTo>
                <a:cubicBezTo>
                  <a:pt x="1397956" y="40025"/>
                  <a:pt x="1389802" y="42406"/>
                  <a:pt x="1373059" y="34382"/>
                </a:cubicBezTo>
                <a:cubicBezTo>
                  <a:pt x="1360160" y="25502"/>
                  <a:pt x="1351758" y="18067"/>
                  <a:pt x="1347851" y="12076"/>
                </a:cubicBezTo>
                <a:cubicBezTo>
                  <a:pt x="1343944" y="6086"/>
                  <a:pt x="1351137" y="3919"/>
                  <a:pt x="1369431" y="5574"/>
                </a:cubicBezTo>
                <a:close/>
                <a:moveTo>
                  <a:pt x="3814647" y="3407"/>
                </a:moveTo>
                <a:cubicBezTo>
                  <a:pt x="3817795" y="3739"/>
                  <a:pt x="3822131" y="5348"/>
                  <a:pt x="3827653" y="8235"/>
                </a:cubicBezTo>
                <a:cubicBezTo>
                  <a:pt x="3838697" y="14008"/>
                  <a:pt x="3844920" y="18460"/>
                  <a:pt x="3846322" y="21592"/>
                </a:cubicBezTo>
                <a:cubicBezTo>
                  <a:pt x="3847723" y="24724"/>
                  <a:pt x="3844532" y="27663"/>
                  <a:pt x="3836750" y="30410"/>
                </a:cubicBezTo>
                <a:cubicBezTo>
                  <a:pt x="3828968" y="33157"/>
                  <a:pt x="3816404" y="38580"/>
                  <a:pt x="3799059" y="46679"/>
                </a:cubicBezTo>
                <a:cubicBezTo>
                  <a:pt x="3781715" y="54777"/>
                  <a:pt x="3770543" y="60328"/>
                  <a:pt x="3765545" y="63329"/>
                </a:cubicBezTo>
                <a:cubicBezTo>
                  <a:pt x="3767095" y="70956"/>
                  <a:pt x="3768125" y="76556"/>
                  <a:pt x="3768633" y="80128"/>
                </a:cubicBezTo>
                <a:cubicBezTo>
                  <a:pt x="3799986" y="74807"/>
                  <a:pt x="3820376" y="70773"/>
                  <a:pt x="3829802" y="68026"/>
                </a:cubicBezTo>
                <a:cubicBezTo>
                  <a:pt x="3839227" y="65279"/>
                  <a:pt x="3847673" y="63109"/>
                  <a:pt x="3855140" y="61515"/>
                </a:cubicBezTo>
                <a:cubicBezTo>
                  <a:pt x="3862606" y="59921"/>
                  <a:pt x="3868801" y="60383"/>
                  <a:pt x="3873724" y="62901"/>
                </a:cubicBezTo>
                <a:cubicBezTo>
                  <a:pt x="3878648" y="65419"/>
                  <a:pt x="3879476" y="69096"/>
                  <a:pt x="3876208" y="73933"/>
                </a:cubicBezTo>
                <a:cubicBezTo>
                  <a:pt x="3872940" y="78770"/>
                  <a:pt x="3858234" y="83204"/>
                  <a:pt x="3832090" y="87234"/>
                </a:cubicBezTo>
                <a:cubicBezTo>
                  <a:pt x="3839085" y="90757"/>
                  <a:pt x="3841596" y="95860"/>
                  <a:pt x="3839624" y="102545"/>
                </a:cubicBezTo>
                <a:cubicBezTo>
                  <a:pt x="3837652" y="109230"/>
                  <a:pt x="3835525" y="118488"/>
                  <a:pt x="3833243" y="130320"/>
                </a:cubicBezTo>
                <a:cubicBezTo>
                  <a:pt x="3876056" y="124876"/>
                  <a:pt x="3900827" y="122978"/>
                  <a:pt x="3907555" y="124628"/>
                </a:cubicBezTo>
                <a:cubicBezTo>
                  <a:pt x="3914283" y="126277"/>
                  <a:pt x="3920702" y="128916"/>
                  <a:pt x="3926810" y="132543"/>
                </a:cubicBezTo>
                <a:cubicBezTo>
                  <a:pt x="3932918" y="136171"/>
                  <a:pt x="3934933" y="140233"/>
                  <a:pt x="3932856" y="144729"/>
                </a:cubicBezTo>
                <a:cubicBezTo>
                  <a:pt x="3930778" y="149224"/>
                  <a:pt x="3921185" y="150307"/>
                  <a:pt x="3904076" y="147975"/>
                </a:cubicBezTo>
                <a:cubicBezTo>
                  <a:pt x="3886967" y="145643"/>
                  <a:pt x="3859697" y="145832"/>
                  <a:pt x="3822267" y="148542"/>
                </a:cubicBezTo>
                <a:lnTo>
                  <a:pt x="3804101" y="150789"/>
                </a:lnTo>
                <a:lnTo>
                  <a:pt x="3806157" y="151547"/>
                </a:lnTo>
                <a:cubicBezTo>
                  <a:pt x="3815657" y="156359"/>
                  <a:pt x="3819415" y="161400"/>
                  <a:pt x="3817430" y="166671"/>
                </a:cubicBezTo>
                <a:cubicBezTo>
                  <a:pt x="3815446" y="171942"/>
                  <a:pt x="3813716" y="183954"/>
                  <a:pt x="3812240" y="202706"/>
                </a:cubicBezTo>
                <a:cubicBezTo>
                  <a:pt x="3825982" y="201962"/>
                  <a:pt x="3841113" y="200914"/>
                  <a:pt x="3857632" y="199562"/>
                </a:cubicBezTo>
                <a:cubicBezTo>
                  <a:pt x="3856219" y="194192"/>
                  <a:pt x="3853530" y="188121"/>
                  <a:pt x="3849568" y="181350"/>
                </a:cubicBezTo>
                <a:cubicBezTo>
                  <a:pt x="3845605" y="174578"/>
                  <a:pt x="3850650" y="172253"/>
                  <a:pt x="3864702" y="174373"/>
                </a:cubicBezTo>
                <a:cubicBezTo>
                  <a:pt x="3878754" y="176494"/>
                  <a:pt x="3885389" y="180432"/>
                  <a:pt x="3884608" y="186187"/>
                </a:cubicBezTo>
                <a:cubicBezTo>
                  <a:pt x="3883826" y="191941"/>
                  <a:pt x="3883817" y="198629"/>
                  <a:pt x="3884580" y="206250"/>
                </a:cubicBezTo>
                <a:cubicBezTo>
                  <a:pt x="3885342" y="213872"/>
                  <a:pt x="3886316" y="223012"/>
                  <a:pt x="3887500" y="233672"/>
                </a:cubicBezTo>
                <a:cubicBezTo>
                  <a:pt x="3888685" y="244332"/>
                  <a:pt x="3886645" y="251783"/>
                  <a:pt x="3881380" y="256024"/>
                </a:cubicBezTo>
                <a:cubicBezTo>
                  <a:pt x="3876115" y="260266"/>
                  <a:pt x="3872010" y="258027"/>
                  <a:pt x="3869064" y="249308"/>
                </a:cubicBezTo>
                <a:cubicBezTo>
                  <a:pt x="3866119" y="240589"/>
                  <a:pt x="3863282" y="228212"/>
                  <a:pt x="3860553" y="212176"/>
                </a:cubicBezTo>
                <a:cubicBezTo>
                  <a:pt x="3826273" y="216851"/>
                  <a:pt x="3799546" y="221682"/>
                  <a:pt x="3780372" y="226668"/>
                </a:cubicBezTo>
                <a:cubicBezTo>
                  <a:pt x="3761198" y="231654"/>
                  <a:pt x="3748203" y="235849"/>
                  <a:pt x="3741388" y="239253"/>
                </a:cubicBezTo>
                <a:cubicBezTo>
                  <a:pt x="3734573" y="242658"/>
                  <a:pt x="3728118" y="246195"/>
                  <a:pt x="3722022" y="249866"/>
                </a:cubicBezTo>
                <a:cubicBezTo>
                  <a:pt x="3715926" y="253537"/>
                  <a:pt x="3712878" y="249513"/>
                  <a:pt x="3712878" y="237793"/>
                </a:cubicBezTo>
                <a:cubicBezTo>
                  <a:pt x="3712878" y="227697"/>
                  <a:pt x="3714596" y="221787"/>
                  <a:pt x="3718032" y="220064"/>
                </a:cubicBezTo>
                <a:cubicBezTo>
                  <a:pt x="3721467" y="218340"/>
                  <a:pt x="3724779" y="215881"/>
                  <a:pt x="3727966" y="212687"/>
                </a:cubicBezTo>
                <a:cubicBezTo>
                  <a:pt x="3731153" y="209494"/>
                  <a:pt x="3732936" y="205562"/>
                  <a:pt x="3733314" y="200893"/>
                </a:cubicBezTo>
                <a:cubicBezTo>
                  <a:pt x="3733693" y="196223"/>
                  <a:pt x="3733104" y="190493"/>
                  <a:pt x="3731547" y="183703"/>
                </a:cubicBezTo>
                <a:cubicBezTo>
                  <a:pt x="3729991" y="176913"/>
                  <a:pt x="3733516" y="175713"/>
                  <a:pt x="3742123" y="180103"/>
                </a:cubicBezTo>
                <a:cubicBezTo>
                  <a:pt x="3750731" y="184494"/>
                  <a:pt x="3754628" y="189526"/>
                  <a:pt x="3753816" y="195200"/>
                </a:cubicBezTo>
                <a:cubicBezTo>
                  <a:pt x="3753003" y="200874"/>
                  <a:pt x="3752420" y="205100"/>
                  <a:pt x="3752067" y="207878"/>
                </a:cubicBezTo>
                <a:cubicBezTo>
                  <a:pt x="3751713" y="210656"/>
                  <a:pt x="3754141" y="211667"/>
                  <a:pt x="3759350" y="210911"/>
                </a:cubicBezTo>
                <a:cubicBezTo>
                  <a:pt x="3764559" y="210154"/>
                  <a:pt x="3775529" y="208381"/>
                  <a:pt x="3792260" y="205590"/>
                </a:cubicBezTo>
                <a:cubicBezTo>
                  <a:pt x="3792260" y="180438"/>
                  <a:pt x="3790508" y="165282"/>
                  <a:pt x="3787004" y="160123"/>
                </a:cubicBezTo>
                <a:cubicBezTo>
                  <a:pt x="3785252" y="157543"/>
                  <a:pt x="3784362" y="155273"/>
                  <a:pt x="3784332" y="153312"/>
                </a:cubicBezTo>
                <a:lnTo>
                  <a:pt x="3784374" y="153229"/>
                </a:lnTo>
                <a:lnTo>
                  <a:pt x="3737584" y="159016"/>
                </a:lnTo>
                <a:cubicBezTo>
                  <a:pt x="3718559" y="163289"/>
                  <a:pt x="3705877" y="166408"/>
                  <a:pt x="3699540" y="168374"/>
                </a:cubicBezTo>
                <a:cubicBezTo>
                  <a:pt x="3693202" y="170339"/>
                  <a:pt x="3686058" y="168061"/>
                  <a:pt x="3678109" y="161537"/>
                </a:cubicBezTo>
                <a:cubicBezTo>
                  <a:pt x="3670159" y="155013"/>
                  <a:pt x="3667129" y="150908"/>
                  <a:pt x="3669021" y="149221"/>
                </a:cubicBezTo>
                <a:cubicBezTo>
                  <a:pt x="3670912" y="147535"/>
                  <a:pt x="3677768" y="146691"/>
                  <a:pt x="3689587" y="146691"/>
                </a:cubicBezTo>
                <a:cubicBezTo>
                  <a:pt x="3700241" y="146691"/>
                  <a:pt x="3721622" y="144149"/>
                  <a:pt x="3753732" y="139064"/>
                </a:cubicBezTo>
                <a:cubicBezTo>
                  <a:pt x="3750631" y="113453"/>
                  <a:pt x="3747177" y="93612"/>
                  <a:pt x="3743370" y="79542"/>
                </a:cubicBezTo>
                <a:cubicBezTo>
                  <a:pt x="3739562" y="65471"/>
                  <a:pt x="3736251" y="55630"/>
                  <a:pt x="3733435" y="50018"/>
                </a:cubicBezTo>
                <a:cubicBezTo>
                  <a:pt x="3730620" y="44406"/>
                  <a:pt x="3733677" y="42229"/>
                  <a:pt x="3742607" y="43488"/>
                </a:cubicBezTo>
                <a:cubicBezTo>
                  <a:pt x="3751537" y="44747"/>
                  <a:pt x="3757502" y="47231"/>
                  <a:pt x="3760503" y="50939"/>
                </a:cubicBezTo>
                <a:cubicBezTo>
                  <a:pt x="3780595" y="38375"/>
                  <a:pt x="3793274" y="28897"/>
                  <a:pt x="3798538" y="22504"/>
                </a:cubicBezTo>
                <a:cubicBezTo>
                  <a:pt x="3803803" y="16110"/>
                  <a:pt x="3807211" y="10690"/>
                  <a:pt x="3808761" y="6244"/>
                </a:cubicBezTo>
                <a:cubicBezTo>
                  <a:pt x="3809536" y="4021"/>
                  <a:pt x="3811498" y="3075"/>
                  <a:pt x="3814647" y="3407"/>
                </a:cubicBezTo>
                <a:close/>
                <a:moveTo>
                  <a:pt x="115226" y="1612"/>
                </a:moveTo>
                <a:cubicBezTo>
                  <a:pt x="118350" y="1757"/>
                  <a:pt x="122561" y="2582"/>
                  <a:pt x="127860" y="4086"/>
                </a:cubicBezTo>
                <a:cubicBezTo>
                  <a:pt x="138458" y="7094"/>
                  <a:pt x="143757" y="9893"/>
                  <a:pt x="143757" y="12486"/>
                </a:cubicBezTo>
                <a:cubicBezTo>
                  <a:pt x="143757" y="14098"/>
                  <a:pt x="143369" y="17834"/>
                  <a:pt x="142594" y="23694"/>
                </a:cubicBezTo>
                <a:cubicBezTo>
                  <a:pt x="141819" y="29554"/>
                  <a:pt x="141431" y="37104"/>
                  <a:pt x="141431" y="46344"/>
                </a:cubicBezTo>
                <a:cubicBezTo>
                  <a:pt x="141431" y="55621"/>
                  <a:pt x="144637" y="73499"/>
                  <a:pt x="151049" y="99978"/>
                </a:cubicBezTo>
                <a:cubicBezTo>
                  <a:pt x="154522" y="98601"/>
                  <a:pt x="161167" y="96505"/>
                  <a:pt x="170983" y="93690"/>
                </a:cubicBezTo>
                <a:cubicBezTo>
                  <a:pt x="180800" y="90875"/>
                  <a:pt x="188055" y="92140"/>
                  <a:pt x="192749" y="97485"/>
                </a:cubicBezTo>
                <a:cubicBezTo>
                  <a:pt x="197443" y="102830"/>
                  <a:pt x="194786" y="106939"/>
                  <a:pt x="184778" y="109810"/>
                </a:cubicBezTo>
                <a:cubicBezTo>
                  <a:pt x="174769" y="112681"/>
                  <a:pt x="164990" y="115369"/>
                  <a:pt x="155440" y="117874"/>
                </a:cubicBezTo>
                <a:cubicBezTo>
                  <a:pt x="160785" y="135969"/>
                  <a:pt x="166639" y="151795"/>
                  <a:pt x="173002" y="165351"/>
                </a:cubicBezTo>
                <a:cubicBezTo>
                  <a:pt x="174639" y="163155"/>
                  <a:pt x="177544" y="157351"/>
                  <a:pt x="181717" y="147938"/>
                </a:cubicBezTo>
                <a:cubicBezTo>
                  <a:pt x="185891" y="138524"/>
                  <a:pt x="187590" y="130708"/>
                  <a:pt x="186815" y="124488"/>
                </a:cubicBezTo>
                <a:cubicBezTo>
                  <a:pt x="186040" y="118268"/>
                  <a:pt x="191317" y="118662"/>
                  <a:pt x="202646" y="125669"/>
                </a:cubicBezTo>
                <a:cubicBezTo>
                  <a:pt x="213976" y="132677"/>
                  <a:pt x="216568" y="139904"/>
                  <a:pt x="210423" y="147352"/>
                </a:cubicBezTo>
                <a:cubicBezTo>
                  <a:pt x="204277" y="154799"/>
                  <a:pt x="195673" y="166411"/>
                  <a:pt x="184610" y="182187"/>
                </a:cubicBezTo>
                <a:cubicBezTo>
                  <a:pt x="192138" y="194465"/>
                  <a:pt x="200290" y="204992"/>
                  <a:pt x="209064" y="213766"/>
                </a:cubicBezTo>
                <a:cubicBezTo>
                  <a:pt x="217839" y="222541"/>
                  <a:pt x="224487" y="228339"/>
                  <a:pt x="229007" y="231161"/>
                </a:cubicBezTo>
                <a:cubicBezTo>
                  <a:pt x="233528" y="233982"/>
                  <a:pt x="236619" y="232094"/>
                  <a:pt x="238281" y="225496"/>
                </a:cubicBezTo>
                <a:cubicBezTo>
                  <a:pt x="239943" y="218898"/>
                  <a:pt x="243087" y="211311"/>
                  <a:pt x="247713" y="202734"/>
                </a:cubicBezTo>
                <a:cubicBezTo>
                  <a:pt x="252339" y="194158"/>
                  <a:pt x="254652" y="199228"/>
                  <a:pt x="254652" y="217943"/>
                </a:cubicBezTo>
                <a:cubicBezTo>
                  <a:pt x="254652" y="234239"/>
                  <a:pt x="256017" y="247082"/>
                  <a:pt x="258745" y="256471"/>
                </a:cubicBezTo>
                <a:cubicBezTo>
                  <a:pt x="261474" y="265859"/>
                  <a:pt x="258534" y="270553"/>
                  <a:pt x="249927" y="270553"/>
                </a:cubicBezTo>
                <a:cubicBezTo>
                  <a:pt x="242870" y="270553"/>
                  <a:pt x="231324" y="264141"/>
                  <a:pt x="215287" y="251317"/>
                </a:cubicBezTo>
                <a:cubicBezTo>
                  <a:pt x="199251" y="238493"/>
                  <a:pt x="183736" y="220392"/>
                  <a:pt x="168741" y="197014"/>
                </a:cubicBezTo>
                <a:cubicBezTo>
                  <a:pt x="162032" y="204344"/>
                  <a:pt x="154014" y="210442"/>
                  <a:pt x="144687" y="215310"/>
                </a:cubicBezTo>
                <a:cubicBezTo>
                  <a:pt x="135360" y="220178"/>
                  <a:pt x="125457" y="223208"/>
                  <a:pt x="114977" y="224398"/>
                </a:cubicBezTo>
                <a:cubicBezTo>
                  <a:pt x="104497" y="225589"/>
                  <a:pt x="103372" y="223341"/>
                  <a:pt x="111601" y="217654"/>
                </a:cubicBezTo>
                <a:cubicBezTo>
                  <a:pt x="119830" y="211968"/>
                  <a:pt x="127919" y="206474"/>
                  <a:pt x="135869" y="201172"/>
                </a:cubicBezTo>
                <a:cubicBezTo>
                  <a:pt x="143819" y="195870"/>
                  <a:pt x="151459" y="188611"/>
                  <a:pt x="158788" y="179396"/>
                </a:cubicBezTo>
                <a:cubicBezTo>
                  <a:pt x="148891" y="156365"/>
                  <a:pt x="141555" y="137334"/>
                  <a:pt x="136781" y="122302"/>
                </a:cubicBezTo>
                <a:cubicBezTo>
                  <a:pt x="124341" y="127623"/>
                  <a:pt x="111101" y="132360"/>
                  <a:pt x="97062" y="136515"/>
                </a:cubicBezTo>
                <a:cubicBezTo>
                  <a:pt x="97843" y="142803"/>
                  <a:pt x="98234" y="148521"/>
                  <a:pt x="98234" y="153668"/>
                </a:cubicBezTo>
                <a:cubicBezTo>
                  <a:pt x="120025" y="144329"/>
                  <a:pt x="126955" y="143677"/>
                  <a:pt x="119023" y="151714"/>
                </a:cubicBezTo>
                <a:cubicBezTo>
                  <a:pt x="111092" y="159751"/>
                  <a:pt x="104162" y="165741"/>
                  <a:pt x="98234" y="169685"/>
                </a:cubicBezTo>
                <a:cubicBezTo>
                  <a:pt x="98234" y="188264"/>
                  <a:pt x="97825" y="203692"/>
                  <a:pt x="97006" y="215971"/>
                </a:cubicBezTo>
                <a:cubicBezTo>
                  <a:pt x="96188" y="228249"/>
                  <a:pt x="92362" y="238664"/>
                  <a:pt x="85528" y="247215"/>
                </a:cubicBezTo>
                <a:cubicBezTo>
                  <a:pt x="78694" y="255767"/>
                  <a:pt x="73922" y="257664"/>
                  <a:pt x="71212" y="252908"/>
                </a:cubicBezTo>
                <a:cubicBezTo>
                  <a:pt x="68503" y="248152"/>
                  <a:pt x="63160" y="242183"/>
                  <a:pt x="55186" y="235002"/>
                </a:cubicBezTo>
                <a:cubicBezTo>
                  <a:pt x="47211" y="227821"/>
                  <a:pt x="43223" y="223307"/>
                  <a:pt x="43223" y="221459"/>
                </a:cubicBezTo>
                <a:cubicBezTo>
                  <a:pt x="43223" y="218296"/>
                  <a:pt x="47719" y="217881"/>
                  <a:pt x="56711" y="220212"/>
                </a:cubicBezTo>
                <a:cubicBezTo>
                  <a:pt x="65703" y="222544"/>
                  <a:pt x="71154" y="221716"/>
                  <a:pt x="73064" y="217729"/>
                </a:cubicBezTo>
                <a:cubicBezTo>
                  <a:pt x="74973" y="213741"/>
                  <a:pt x="76313" y="201386"/>
                  <a:pt x="77082" y="180661"/>
                </a:cubicBezTo>
                <a:cubicBezTo>
                  <a:pt x="58007" y="190521"/>
                  <a:pt x="44644" y="198239"/>
                  <a:pt x="36991" y="203813"/>
                </a:cubicBezTo>
                <a:cubicBezTo>
                  <a:pt x="29339" y="209388"/>
                  <a:pt x="23746" y="211959"/>
                  <a:pt x="20211" y="211525"/>
                </a:cubicBezTo>
                <a:cubicBezTo>
                  <a:pt x="16676" y="211090"/>
                  <a:pt x="11650" y="207550"/>
                  <a:pt x="5133" y="200902"/>
                </a:cubicBezTo>
                <a:cubicBezTo>
                  <a:pt x="-1385" y="194254"/>
                  <a:pt x="-1695" y="190385"/>
                  <a:pt x="4203" y="189293"/>
                </a:cubicBezTo>
                <a:cubicBezTo>
                  <a:pt x="10100" y="188202"/>
                  <a:pt x="14782" y="187080"/>
                  <a:pt x="18248" y="185926"/>
                </a:cubicBezTo>
                <a:cubicBezTo>
                  <a:pt x="21715" y="184773"/>
                  <a:pt x="28424" y="182472"/>
                  <a:pt x="38377" y="179024"/>
                </a:cubicBezTo>
                <a:cubicBezTo>
                  <a:pt x="48330" y="175576"/>
                  <a:pt x="61622" y="170237"/>
                  <a:pt x="78254" y="163007"/>
                </a:cubicBezTo>
                <a:cubicBezTo>
                  <a:pt x="78254" y="154722"/>
                  <a:pt x="77993" y="147380"/>
                  <a:pt x="77472" y="140980"/>
                </a:cubicBezTo>
                <a:cubicBezTo>
                  <a:pt x="59390" y="147094"/>
                  <a:pt x="47921" y="151150"/>
                  <a:pt x="43065" y="153147"/>
                </a:cubicBezTo>
                <a:cubicBezTo>
                  <a:pt x="38210" y="155143"/>
                  <a:pt x="31770" y="152427"/>
                  <a:pt x="23746" y="144998"/>
                </a:cubicBezTo>
                <a:cubicBezTo>
                  <a:pt x="15722" y="137569"/>
                  <a:pt x="17179" y="133855"/>
                  <a:pt x="28117" y="133855"/>
                </a:cubicBezTo>
                <a:cubicBezTo>
                  <a:pt x="37097" y="133855"/>
                  <a:pt x="53418" y="130674"/>
                  <a:pt x="77082" y="124311"/>
                </a:cubicBezTo>
                <a:cubicBezTo>
                  <a:pt x="73485" y="110569"/>
                  <a:pt x="70230" y="102892"/>
                  <a:pt x="67315" y="101280"/>
                </a:cubicBezTo>
                <a:cubicBezTo>
                  <a:pt x="61002" y="102830"/>
                  <a:pt x="54826" y="103801"/>
                  <a:pt x="48786" y="104192"/>
                </a:cubicBezTo>
                <a:cubicBezTo>
                  <a:pt x="42746" y="104582"/>
                  <a:pt x="45099" y="100827"/>
                  <a:pt x="55846" y="92927"/>
                </a:cubicBezTo>
                <a:cubicBezTo>
                  <a:pt x="66593" y="85027"/>
                  <a:pt x="73984" y="78323"/>
                  <a:pt x="78021" y="72817"/>
                </a:cubicBezTo>
                <a:cubicBezTo>
                  <a:pt x="82058" y="67310"/>
                  <a:pt x="84077" y="63546"/>
                  <a:pt x="84077" y="61524"/>
                </a:cubicBezTo>
                <a:cubicBezTo>
                  <a:pt x="84077" y="56030"/>
                  <a:pt x="90523" y="56514"/>
                  <a:pt x="103415" y="62975"/>
                </a:cubicBezTo>
                <a:cubicBezTo>
                  <a:pt x="116307" y="69437"/>
                  <a:pt x="119343" y="74519"/>
                  <a:pt x="112522" y="78221"/>
                </a:cubicBezTo>
                <a:cubicBezTo>
                  <a:pt x="105700" y="81923"/>
                  <a:pt x="94321" y="87309"/>
                  <a:pt x="78384" y="94378"/>
                </a:cubicBezTo>
                <a:cubicBezTo>
                  <a:pt x="88070" y="97132"/>
                  <a:pt x="93605" y="99888"/>
                  <a:pt x="94988" y="102647"/>
                </a:cubicBezTo>
                <a:cubicBezTo>
                  <a:pt x="96371" y="105407"/>
                  <a:pt x="97062" y="109962"/>
                  <a:pt x="97062" y="116312"/>
                </a:cubicBezTo>
                <a:cubicBezTo>
                  <a:pt x="108373" y="113422"/>
                  <a:pt x="120000" y="109906"/>
                  <a:pt x="131944" y="105764"/>
                </a:cubicBezTo>
                <a:cubicBezTo>
                  <a:pt x="129612" y="92828"/>
                  <a:pt x="126149" y="75089"/>
                  <a:pt x="121554" y="52548"/>
                </a:cubicBezTo>
                <a:cubicBezTo>
                  <a:pt x="116958" y="30007"/>
                  <a:pt x="113263" y="16755"/>
                  <a:pt x="110466" y="12792"/>
                </a:cubicBezTo>
                <a:cubicBezTo>
                  <a:pt x="107669" y="8830"/>
                  <a:pt x="107220" y="5636"/>
                  <a:pt x="109117" y="3212"/>
                </a:cubicBezTo>
                <a:cubicBezTo>
                  <a:pt x="110066" y="1999"/>
                  <a:pt x="112102" y="1466"/>
                  <a:pt x="115226" y="1612"/>
                </a:cubicBezTo>
                <a:close/>
                <a:moveTo>
                  <a:pt x="722940" y="765"/>
                </a:moveTo>
                <a:cubicBezTo>
                  <a:pt x="726549" y="765"/>
                  <a:pt x="733299" y="2579"/>
                  <a:pt x="743190" y="6207"/>
                </a:cubicBezTo>
                <a:cubicBezTo>
                  <a:pt x="753081" y="9835"/>
                  <a:pt x="756581" y="13853"/>
                  <a:pt x="753692" y="18262"/>
                </a:cubicBezTo>
                <a:cubicBezTo>
                  <a:pt x="750802" y="22671"/>
                  <a:pt x="748160" y="28063"/>
                  <a:pt x="745767" y="34438"/>
                </a:cubicBezTo>
                <a:cubicBezTo>
                  <a:pt x="743373" y="40812"/>
                  <a:pt x="740458" y="46704"/>
                  <a:pt x="737023" y="52111"/>
                </a:cubicBezTo>
                <a:cubicBezTo>
                  <a:pt x="749835" y="50598"/>
                  <a:pt x="763837" y="48672"/>
                  <a:pt x="779030" y="46335"/>
                </a:cubicBezTo>
                <a:cubicBezTo>
                  <a:pt x="794223" y="43997"/>
                  <a:pt x="806380" y="42040"/>
                  <a:pt x="815502" y="40465"/>
                </a:cubicBezTo>
                <a:cubicBezTo>
                  <a:pt x="824624" y="38890"/>
                  <a:pt x="833640" y="38930"/>
                  <a:pt x="842551" y="40586"/>
                </a:cubicBezTo>
                <a:cubicBezTo>
                  <a:pt x="851462" y="42242"/>
                  <a:pt x="858085" y="46195"/>
                  <a:pt x="862420" y="52446"/>
                </a:cubicBezTo>
                <a:cubicBezTo>
                  <a:pt x="866755" y="58697"/>
                  <a:pt x="866054" y="62368"/>
                  <a:pt x="860318" y="63459"/>
                </a:cubicBezTo>
                <a:cubicBezTo>
                  <a:pt x="854582" y="64551"/>
                  <a:pt x="845416" y="64706"/>
                  <a:pt x="832822" y="63924"/>
                </a:cubicBezTo>
                <a:cubicBezTo>
                  <a:pt x="820227" y="63143"/>
                  <a:pt x="805695" y="63332"/>
                  <a:pt x="789224" y="64492"/>
                </a:cubicBezTo>
                <a:cubicBezTo>
                  <a:pt x="772754" y="65651"/>
                  <a:pt x="753803" y="67707"/>
                  <a:pt x="732372" y="70659"/>
                </a:cubicBezTo>
                <a:cubicBezTo>
                  <a:pt x="725861" y="85157"/>
                  <a:pt x="719238" y="96995"/>
                  <a:pt x="712504" y="106173"/>
                </a:cubicBezTo>
                <a:cubicBezTo>
                  <a:pt x="714277" y="107487"/>
                  <a:pt x="721908" y="106616"/>
                  <a:pt x="735395" y="103559"/>
                </a:cubicBezTo>
                <a:cubicBezTo>
                  <a:pt x="748883" y="100502"/>
                  <a:pt x="758135" y="97972"/>
                  <a:pt x="763152" y="95969"/>
                </a:cubicBezTo>
                <a:cubicBezTo>
                  <a:pt x="768168" y="93966"/>
                  <a:pt x="773712" y="93997"/>
                  <a:pt x="779783" y="96062"/>
                </a:cubicBezTo>
                <a:cubicBezTo>
                  <a:pt x="785854" y="98127"/>
                  <a:pt x="791333" y="100530"/>
                  <a:pt x="796219" y="103271"/>
                </a:cubicBezTo>
                <a:cubicBezTo>
                  <a:pt x="801106" y="106012"/>
                  <a:pt x="802185" y="111878"/>
                  <a:pt x="799456" y="120870"/>
                </a:cubicBezTo>
                <a:cubicBezTo>
                  <a:pt x="796728" y="129861"/>
                  <a:pt x="795748" y="139517"/>
                  <a:pt x="796517" y="149835"/>
                </a:cubicBezTo>
                <a:cubicBezTo>
                  <a:pt x="797286" y="160154"/>
                  <a:pt x="798058" y="172311"/>
                  <a:pt x="798833" y="186307"/>
                </a:cubicBezTo>
                <a:cubicBezTo>
                  <a:pt x="799608" y="200304"/>
                  <a:pt x="800396" y="213066"/>
                  <a:pt x="801196" y="224593"/>
                </a:cubicBezTo>
                <a:cubicBezTo>
                  <a:pt x="801996" y="236121"/>
                  <a:pt x="800725" y="245857"/>
                  <a:pt x="797382" y="253801"/>
                </a:cubicBezTo>
                <a:cubicBezTo>
                  <a:pt x="794040" y="261745"/>
                  <a:pt x="789007" y="268275"/>
                  <a:pt x="782285" y="273391"/>
                </a:cubicBezTo>
                <a:cubicBezTo>
                  <a:pt x="775563" y="278506"/>
                  <a:pt x="771226" y="277462"/>
                  <a:pt x="769272" y="270256"/>
                </a:cubicBezTo>
                <a:cubicBezTo>
                  <a:pt x="767319" y="263050"/>
                  <a:pt x="762404" y="254465"/>
                  <a:pt x="754529" y="244499"/>
                </a:cubicBezTo>
                <a:cubicBezTo>
                  <a:pt x="746653" y="234534"/>
                  <a:pt x="746774" y="230739"/>
                  <a:pt x="754892" y="233114"/>
                </a:cubicBezTo>
                <a:cubicBezTo>
                  <a:pt x="763009" y="235489"/>
                  <a:pt x="768457" y="236658"/>
                  <a:pt x="771235" y="236621"/>
                </a:cubicBezTo>
                <a:cubicBezTo>
                  <a:pt x="774013" y="236583"/>
                  <a:pt x="775402" y="227635"/>
                  <a:pt x="775402" y="209776"/>
                </a:cubicBezTo>
                <a:cubicBezTo>
                  <a:pt x="775402" y="188952"/>
                  <a:pt x="774652" y="168061"/>
                  <a:pt x="773151" y="147101"/>
                </a:cubicBezTo>
                <a:cubicBezTo>
                  <a:pt x="771650" y="126141"/>
                  <a:pt x="768708" y="115016"/>
                  <a:pt x="764324" y="113726"/>
                </a:cubicBezTo>
                <a:cubicBezTo>
                  <a:pt x="759939" y="112436"/>
                  <a:pt x="743832" y="114687"/>
                  <a:pt x="716001" y="120479"/>
                </a:cubicBezTo>
                <a:lnTo>
                  <a:pt x="716001" y="144329"/>
                </a:lnTo>
                <a:cubicBezTo>
                  <a:pt x="721619" y="144403"/>
                  <a:pt x="730115" y="142865"/>
                  <a:pt x="741488" y="139715"/>
                </a:cubicBezTo>
                <a:cubicBezTo>
                  <a:pt x="752861" y="136565"/>
                  <a:pt x="760212" y="137960"/>
                  <a:pt x="763542" y="143901"/>
                </a:cubicBezTo>
                <a:cubicBezTo>
                  <a:pt x="766872" y="149841"/>
                  <a:pt x="762947" y="153953"/>
                  <a:pt x="751766" y="156235"/>
                </a:cubicBezTo>
                <a:cubicBezTo>
                  <a:pt x="740586" y="158517"/>
                  <a:pt x="728664" y="159658"/>
                  <a:pt x="716001" y="159658"/>
                </a:cubicBezTo>
                <a:cubicBezTo>
                  <a:pt x="716001" y="167496"/>
                  <a:pt x="715226" y="175620"/>
                  <a:pt x="713676" y="184029"/>
                </a:cubicBezTo>
                <a:cubicBezTo>
                  <a:pt x="724652" y="184091"/>
                  <a:pt x="734605" y="182550"/>
                  <a:pt x="743534" y="179406"/>
                </a:cubicBezTo>
                <a:cubicBezTo>
                  <a:pt x="752464" y="176262"/>
                  <a:pt x="759251" y="177855"/>
                  <a:pt x="763896" y="184187"/>
                </a:cubicBezTo>
                <a:cubicBezTo>
                  <a:pt x="768540" y="190518"/>
                  <a:pt x="763223" y="195017"/>
                  <a:pt x="747943" y="197684"/>
                </a:cubicBezTo>
                <a:cubicBezTo>
                  <a:pt x="732664" y="200350"/>
                  <a:pt x="721117" y="200127"/>
                  <a:pt x="713303" y="197014"/>
                </a:cubicBezTo>
                <a:cubicBezTo>
                  <a:pt x="711914" y="217118"/>
                  <a:pt x="708129" y="233039"/>
                  <a:pt x="701946" y="244778"/>
                </a:cubicBezTo>
                <a:cubicBezTo>
                  <a:pt x="695763" y="256517"/>
                  <a:pt x="690313" y="258343"/>
                  <a:pt x="685594" y="250257"/>
                </a:cubicBezTo>
                <a:cubicBezTo>
                  <a:pt x="680874" y="242171"/>
                  <a:pt x="680276" y="234094"/>
                  <a:pt x="683798" y="226026"/>
                </a:cubicBezTo>
                <a:cubicBezTo>
                  <a:pt x="687321" y="217958"/>
                  <a:pt x="690043" y="208929"/>
                  <a:pt x="691965" y="198939"/>
                </a:cubicBezTo>
                <a:cubicBezTo>
                  <a:pt x="693888" y="188949"/>
                  <a:pt x="695432" y="174860"/>
                  <a:pt x="696598" y="156672"/>
                </a:cubicBezTo>
                <a:cubicBezTo>
                  <a:pt x="697763" y="138484"/>
                  <a:pt x="698297" y="127027"/>
                  <a:pt x="698197" y="122302"/>
                </a:cubicBezTo>
                <a:cubicBezTo>
                  <a:pt x="689268" y="138586"/>
                  <a:pt x="678642" y="152685"/>
                  <a:pt x="666320" y="164597"/>
                </a:cubicBezTo>
                <a:cubicBezTo>
                  <a:pt x="653999" y="176510"/>
                  <a:pt x="639134" y="186447"/>
                  <a:pt x="621728" y="194409"/>
                </a:cubicBezTo>
                <a:cubicBezTo>
                  <a:pt x="604321" y="202372"/>
                  <a:pt x="603115" y="199705"/>
                  <a:pt x="618109" y="186410"/>
                </a:cubicBezTo>
                <a:cubicBezTo>
                  <a:pt x="633104" y="173114"/>
                  <a:pt x="648706" y="156622"/>
                  <a:pt x="664916" y="136934"/>
                </a:cubicBezTo>
                <a:cubicBezTo>
                  <a:pt x="681126" y="117245"/>
                  <a:pt x="695773" y="95631"/>
                  <a:pt x="708857" y="72091"/>
                </a:cubicBezTo>
                <a:cubicBezTo>
                  <a:pt x="679079" y="75948"/>
                  <a:pt x="659856" y="78860"/>
                  <a:pt x="651186" y="80826"/>
                </a:cubicBezTo>
                <a:cubicBezTo>
                  <a:pt x="642517" y="82791"/>
                  <a:pt x="634201" y="80605"/>
                  <a:pt x="626239" y="74268"/>
                </a:cubicBezTo>
                <a:cubicBezTo>
                  <a:pt x="618277" y="67930"/>
                  <a:pt x="616537" y="64417"/>
                  <a:pt x="621021" y="63729"/>
                </a:cubicBezTo>
                <a:cubicBezTo>
                  <a:pt x="625504" y="63041"/>
                  <a:pt x="633966" y="62501"/>
                  <a:pt x="646405" y="62110"/>
                </a:cubicBezTo>
                <a:cubicBezTo>
                  <a:pt x="658845" y="61720"/>
                  <a:pt x="681057" y="59298"/>
                  <a:pt x="713043" y="54846"/>
                </a:cubicBezTo>
                <a:cubicBezTo>
                  <a:pt x="721923" y="33129"/>
                  <a:pt x="724614" y="18687"/>
                  <a:pt x="721117" y="11518"/>
                </a:cubicBezTo>
                <a:cubicBezTo>
                  <a:pt x="717619" y="4350"/>
                  <a:pt x="718227" y="765"/>
                  <a:pt x="722940" y="765"/>
                </a:cubicBezTo>
                <a:close/>
                <a:moveTo>
                  <a:pt x="1655993" y="244"/>
                </a:moveTo>
                <a:cubicBezTo>
                  <a:pt x="1658276" y="-428"/>
                  <a:pt x="1661581" y="288"/>
                  <a:pt x="1665906" y="2393"/>
                </a:cubicBezTo>
                <a:cubicBezTo>
                  <a:pt x="1674556" y="6604"/>
                  <a:pt x="1680172" y="10634"/>
                  <a:pt x="1682751" y="14485"/>
                </a:cubicBezTo>
                <a:cubicBezTo>
                  <a:pt x="1685331" y="18336"/>
                  <a:pt x="1683914" y="22897"/>
                  <a:pt x="1678500" y="28168"/>
                </a:cubicBezTo>
                <a:cubicBezTo>
                  <a:pt x="1673087" y="33439"/>
                  <a:pt x="1667620" y="38307"/>
                  <a:pt x="1662101" y="42772"/>
                </a:cubicBezTo>
                <a:cubicBezTo>
                  <a:pt x="1681970" y="42102"/>
                  <a:pt x="1694977" y="39405"/>
                  <a:pt x="1701122" y="34680"/>
                </a:cubicBezTo>
                <a:cubicBezTo>
                  <a:pt x="1707268" y="29954"/>
                  <a:pt x="1713931" y="29046"/>
                  <a:pt x="1721112" y="31954"/>
                </a:cubicBezTo>
                <a:cubicBezTo>
                  <a:pt x="1728293" y="34862"/>
                  <a:pt x="1735040" y="39144"/>
                  <a:pt x="1741352" y="44800"/>
                </a:cubicBezTo>
                <a:cubicBezTo>
                  <a:pt x="1747665" y="50455"/>
                  <a:pt x="1747817" y="54976"/>
                  <a:pt x="1741808" y="58362"/>
                </a:cubicBezTo>
                <a:cubicBezTo>
                  <a:pt x="1735799" y="61748"/>
                  <a:pt x="1729998" y="65868"/>
                  <a:pt x="1724405" y="70724"/>
                </a:cubicBezTo>
                <a:cubicBezTo>
                  <a:pt x="1718811" y="75579"/>
                  <a:pt x="1709203" y="86568"/>
                  <a:pt x="1695579" y="103689"/>
                </a:cubicBezTo>
                <a:cubicBezTo>
                  <a:pt x="1681955" y="120811"/>
                  <a:pt x="1661457" y="142580"/>
                  <a:pt x="1634085" y="168997"/>
                </a:cubicBezTo>
                <a:cubicBezTo>
                  <a:pt x="1637185" y="169679"/>
                  <a:pt x="1643262" y="169840"/>
                  <a:pt x="1652316" y="169481"/>
                </a:cubicBezTo>
                <a:cubicBezTo>
                  <a:pt x="1661370" y="169121"/>
                  <a:pt x="1673561" y="167794"/>
                  <a:pt x="1688890" y="165499"/>
                </a:cubicBezTo>
                <a:cubicBezTo>
                  <a:pt x="1704220" y="163205"/>
                  <a:pt x="1714793" y="160272"/>
                  <a:pt x="1720609" y="156700"/>
                </a:cubicBezTo>
                <a:cubicBezTo>
                  <a:pt x="1726426" y="153128"/>
                  <a:pt x="1733455" y="152982"/>
                  <a:pt x="1741697" y="156263"/>
                </a:cubicBezTo>
                <a:cubicBezTo>
                  <a:pt x="1749938" y="159543"/>
                  <a:pt x="1757996" y="164498"/>
                  <a:pt x="1765872" y="171127"/>
                </a:cubicBezTo>
                <a:cubicBezTo>
                  <a:pt x="1773748" y="177756"/>
                  <a:pt x="1773881" y="184286"/>
                  <a:pt x="1766272" y="190716"/>
                </a:cubicBezTo>
                <a:cubicBezTo>
                  <a:pt x="1758663" y="197147"/>
                  <a:pt x="1751572" y="208467"/>
                  <a:pt x="1744999" y="224677"/>
                </a:cubicBezTo>
                <a:cubicBezTo>
                  <a:pt x="1757451" y="238915"/>
                  <a:pt x="1756672" y="245646"/>
                  <a:pt x="1742664" y="244871"/>
                </a:cubicBezTo>
                <a:cubicBezTo>
                  <a:pt x="1728656" y="244096"/>
                  <a:pt x="1713329" y="244292"/>
                  <a:pt x="1696685" y="245457"/>
                </a:cubicBezTo>
                <a:cubicBezTo>
                  <a:pt x="1680042" y="246623"/>
                  <a:pt x="1664489" y="247894"/>
                  <a:pt x="1650028" y="249271"/>
                </a:cubicBezTo>
                <a:cubicBezTo>
                  <a:pt x="1649346" y="254691"/>
                  <a:pt x="1647002" y="258424"/>
                  <a:pt x="1642996" y="260470"/>
                </a:cubicBezTo>
                <a:cubicBezTo>
                  <a:pt x="1638990" y="262517"/>
                  <a:pt x="1635908" y="261149"/>
                  <a:pt x="1633750" y="256368"/>
                </a:cubicBezTo>
                <a:cubicBezTo>
                  <a:pt x="1631592" y="251587"/>
                  <a:pt x="1630128" y="245547"/>
                  <a:pt x="1629359" y="238248"/>
                </a:cubicBezTo>
                <a:cubicBezTo>
                  <a:pt x="1628590" y="230950"/>
                  <a:pt x="1627418" y="221400"/>
                  <a:pt x="1625843" y="209599"/>
                </a:cubicBezTo>
                <a:cubicBezTo>
                  <a:pt x="1624268" y="197798"/>
                  <a:pt x="1622575" y="188152"/>
                  <a:pt x="1620764" y="180661"/>
                </a:cubicBezTo>
                <a:cubicBezTo>
                  <a:pt x="1616461" y="187024"/>
                  <a:pt x="1606381" y="195953"/>
                  <a:pt x="1590525" y="207450"/>
                </a:cubicBezTo>
                <a:cubicBezTo>
                  <a:pt x="1574668" y="218947"/>
                  <a:pt x="1557903" y="227474"/>
                  <a:pt x="1540230" y="233030"/>
                </a:cubicBezTo>
                <a:cubicBezTo>
                  <a:pt x="1522556" y="238586"/>
                  <a:pt x="1521645" y="235467"/>
                  <a:pt x="1537495" y="223673"/>
                </a:cubicBezTo>
                <a:cubicBezTo>
                  <a:pt x="1553345" y="211878"/>
                  <a:pt x="1570157" y="198635"/>
                  <a:pt x="1587929" y="183945"/>
                </a:cubicBezTo>
                <a:cubicBezTo>
                  <a:pt x="1605702" y="169254"/>
                  <a:pt x="1624932" y="150586"/>
                  <a:pt x="1645619" y="127939"/>
                </a:cubicBezTo>
                <a:cubicBezTo>
                  <a:pt x="1635424" y="121998"/>
                  <a:pt x="1626262" y="112935"/>
                  <a:pt x="1618132" y="100750"/>
                </a:cubicBezTo>
                <a:cubicBezTo>
                  <a:pt x="1616100" y="97704"/>
                  <a:pt x="1614644" y="95076"/>
                  <a:pt x="1613764" y="92868"/>
                </a:cubicBezTo>
                <a:lnTo>
                  <a:pt x="1613274" y="89970"/>
                </a:lnTo>
                <a:lnTo>
                  <a:pt x="1604124" y="94555"/>
                </a:lnTo>
                <a:cubicBezTo>
                  <a:pt x="1588987" y="100601"/>
                  <a:pt x="1586580" y="98536"/>
                  <a:pt x="1596905" y="88360"/>
                </a:cubicBezTo>
                <a:cubicBezTo>
                  <a:pt x="1607230" y="78184"/>
                  <a:pt x="1617568" y="66960"/>
                  <a:pt x="1627917" y="54688"/>
                </a:cubicBezTo>
                <a:cubicBezTo>
                  <a:pt x="1638267" y="42415"/>
                  <a:pt x="1644782" y="33030"/>
                  <a:pt x="1647460" y="26531"/>
                </a:cubicBezTo>
                <a:cubicBezTo>
                  <a:pt x="1650139" y="20032"/>
                  <a:pt x="1651721" y="13332"/>
                  <a:pt x="1652204" y="6430"/>
                </a:cubicBezTo>
                <a:cubicBezTo>
                  <a:pt x="1652446" y="2979"/>
                  <a:pt x="1653709" y="917"/>
                  <a:pt x="1655993" y="2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20508" y="1782504"/>
            <a:ext cx="4431786" cy="3229431"/>
            <a:chOff x="2706062" y="1931708"/>
            <a:chExt cx="4431786" cy="3229431"/>
          </a:xfrm>
        </p:grpSpPr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5364088" y="1931708"/>
              <a:ext cx="10801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北京</a:t>
              </a:r>
            </a:p>
          </p:txBody>
        </p:sp>
        <p:sp>
          <p:nvSpPr>
            <p:cNvPr id="2" name="五角星 1"/>
            <p:cNvSpPr/>
            <p:nvPr/>
          </p:nvSpPr>
          <p:spPr>
            <a:xfrm>
              <a:off x="5580112" y="2409937"/>
              <a:ext cx="216024" cy="2160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>
              <a:off x="4932040" y="2485742"/>
              <a:ext cx="144016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4630788" y="2653929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2016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米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707904" y="2349950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    ）</a:t>
              </a: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6012160" y="2976278"/>
              <a:ext cx="144016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6012160" y="2855164"/>
              <a:ext cx="1125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    ）</a:t>
              </a: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5789866" y="3253277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1524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米</a:t>
              </a: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4988686" y="3361415"/>
              <a:ext cx="144016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4425842" y="3919509"/>
              <a:ext cx="1125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      ）</a:t>
              </a:r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4766392" y="3638414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1440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米</a:t>
              </a:r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3930198" y="3233367"/>
              <a:ext cx="144016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12"/>
            <p:cNvSpPr txBox="1">
              <a:spLocks noChangeArrowheads="1"/>
            </p:cNvSpPr>
            <p:nvPr/>
          </p:nvSpPr>
          <p:spPr bwMode="auto">
            <a:xfrm>
              <a:off x="2706062" y="3116075"/>
              <a:ext cx="1125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      ）</a:t>
              </a: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3707904" y="3510366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2160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米</a:t>
              </a:r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5004556" y="4514808"/>
              <a:ext cx="144016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5004556" y="4393694"/>
              <a:ext cx="12754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        ）</a:t>
              </a: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4782262" y="4791807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1289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米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19736" y="4027110"/>
            <a:ext cx="2218328" cy="1216078"/>
            <a:chOff x="3036734" y="3306063"/>
            <a:chExt cx="2978420" cy="17604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AutoShape 27"/>
            <p:cNvSpPr>
              <a:spLocks noChangeArrowheads="1"/>
            </p:cNvSpPr>
            <p:nvPr/>
          </p:nvSpPr>
          <p:spPr bwMode="auto">
            <a:xfrm>
              <a:off x="3036734" y="3306063"/>
              <a:ext cx="2978420" cy="1760441"/>
            </a:xfrm>
            <a:prstGeom prst="cloudCallout">
              <a:avLst>
                <a:gd name="adj1" fmla="val 70510"/>
                <a:gd name="adj2" fmla="val -20114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434945" y="3659460"/>
              <a:ext cx="2558185" cy="1024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先确定地图上的四个方向。</a:t>
              </a:r>
            </a:p>
          </p:txBody>
        </p:sp>
      </p:grp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7794458" y="1521574"/>
            <a:ext cx="807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8014131" y="4948382"/>
            <a:ext cx="667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5556280" y="2961342"/>
            <a:ext cx="741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9984432" y="3145194"/>
            <a:ext cx="648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7107428" y="2228794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恒山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8586546" y="4308828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衡山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6172291" y="3011475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华山</a:t>
            </a: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9394468" y="2749714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泰山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7902167" y="3826348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嵩山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06" y="4160395"/>
            <a:ext cx="500190" cy="12848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5251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G1.EPS" descr="id:2147498801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8353" y="1540483"/>
            <a:ext cx="4055884" cy="350778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558092" y="4363260"/>
            <a:ext cx="2218328" cy="1216078"/>
            <a:chOff x="3036734" y="3306063"/>
            <a:chExt cx="2978420" cy="17604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AutoShape 27"/>
            <p:cNvSpPr>
              <a:spLocks noChangeArrowheads="1"/>
            </p:cNvSpPr>
            <p:nvPr/>
          </p:nvSpPr>
          <p:spPr bwMode="auto">
            <a:xfrm>
              <a:off x="3036734" y="3306063"/>
              <a:ext cx="2978420" cy="1760441"/>
            </a:xfrm>
            <a:prstGeom prst="cloudCallout">
              <a:avLst>
                <a:gd name="adj1" fmla="val -61175"/>
                <a:gd name="adj2" fmla="val -21714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434945" y="3659460"/>
              <a:ext cx="2558185" cy="1024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先确定地图上的四个方向。</a:t>
              </a:r>
            </a:p>
          </p:txBody>
        </p:sp>
      </p:grp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8076220" y="1167137"/>
            <a:ext cx="5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8292244" y="4911553"/>
            <a:ext cx="5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5877392" y="2924946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9912424" y="2940667"/>
            <a:ext cx="377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1793257" y="1586923"/>
            <a:ext cx="4191568" cy="2104662"/>
          </a:xfrm>
          <a:custGeom>
            <a:avLst/>
            <a:gdLst/>
            <a:ahLst/>
            <a:cxnLst/>
            <a:rect l="l" t="t" r="r" b="b"/>
            <a:pathLst>
              <a:path w="4191568" h="2104662">
                <a:moveTo>
                  <a:pt x="3847316" y="2020194"/>
                </a:moveTo>
                <a:cubicBezTo>
                  <a:pt x="3844400" y="2020358"/>
                  <a:pt x="3841564" y="2021465"/>
                  <a:pt x="3838808" y="2023515"/>
                </a:cubicBezTo>
                <a:cubicBezTo>
                  <a:pt x="3833295" y="2027614"/>
                  <a:pt x="3830538" y="2033077"/>
                  <a:pt x="3830538" y="2039905"/>
                </a:cubicBezTo>
                <a:cubicBezTo>
                  <a:pt x="3830538" y="2046732"/>
                  <a:pt x="3833608" y="2051857"/>
                  <a:pt x="3839747" y="2055280"/>
                </a:cubicBezTo>
                <a:cubicBezTo>
                  <a:pt x="3845886" y="2058703"/>
                  <a:pt x="3851895" y="2058530"/>
                  <a:pt x="3857774" y="2054759"/>
                </a:cubicBezTo>
                <a:cubicBezTo>
                  <a:pt x="3863653" y="2050977"/>
                  <a:pt x="3866415" y="2045520"/>
                  <a:pt x="3866062" y="2038388"/>
                </a:cubicBezTo>
                <a:cubicBezTo>
                  <a:pt x="3865708" y="2031257"/>
                  <a:pt x="3862456" y="2025970"/>
                  <a:pt x="3856304" y="2022529"/>
                </a:cubicBezTo>
                <a:cubicBezTo>
                  <a:pt x="3853228" y="2020808"/>
                  <a:pt x="3850233" y="2020030"/>
                  <a:pt x="3847316" y="2020194"/>
                </a:cubicBezTo>
                <a:close/>
                <a:moveTo>
                  <a:pt x="1229079" y="2015804"/>
                </a:moveTo>
                <a:cubicBezTo>
                  <a:pt x="1228967" y="2015283"/>
                  <a:pt x="1225569" y="2015608"/>
                  <a:pt x="1218884" y="2016780"/>
                </a:cubicBezTo>
                <a:cubicBezTo>
                  <a:pt x="1212199" y="2017952"/>
                  <a:pt x="1200863" y="2019927"/>
                  <a:pt x="1184877" y="2022706"/>
                </a:cubicBezTo>
                <a:lnTo>
                  <a:pt x="1183853" y="2051076"/>
                </a:lnTo>
                <a:cubicBezTo>
                  <a:pt x="1197111" y="2049612"/>
                  <a:pt x="1210791" y="2047113"/>
                  <a:pt x="1224893" y="2043579"/>
                </a:cubicBezTo>
                <a:cubicBezTo>
                  <a:pt x="1227014" y="2033719"/>
                  <a:pt x="1228269" y="2026755"/>
                  <a:pt x="1228660" y="2022687"/>
                </a:cubicBezTo>
                <a:cubicBezTo>
                  <a:pt x="1229051" y="2018619"/>
                  <a:pt x="1229190" y="2016325"/>
                  <a:pt x="1229079" y="2015804"/>
                </a:cubicBezTo>
                <a:close/>
                <a:moveTo>
                  <a:pt x="3849463" y="2000372"/>
                </a:moveTo>
                <a:cubicBezTo>
                  <a:pt x="3854238" y="2000477"/>
                  <a:pt x="3859119" y="2001578"/>
                  <a:pt x="3864108" y="2003674"/>
                </a:cubicBezTo>
                <a:cubicBezTo>
                  <a:pt x="3874086" y="2007866"/>
                  <a:pt x="3880712" y="2014508"/>
                  <a:pt x="3883986" y="2023599"/>
                </a:cubicBezTo>
                <a:cubicBezTo>
                  <a:pt x="3887261" y="2032689"/>
                  <a:pt x="3887645" y="2041681"/>
                  <a:pt x="3885140" y="2050574"/>
                </a:cubicBezTo>
                <a:cubicBezTo>
                  <a:pt x="3882634" y="2059466"/>
                  <a:pt x="3877946" y="2066272"/>
                  <a:pt x="3871075" y="2070991"/>
                </a:cubicBezTo>
                <a:cubicBezTo>
                  <a:pt x="3864204" y="2075710"/>
                  <a:pt x="3856041" y="2078070"/>
                  <a:pt x="3846584" y="2078070"/>
                </a:cubicBezTo>
                <a:cubicBezTo>
                  <a:pt x="3837127" y="2078070"/>
                  <a:pt x="3828563" y="2074231"/>
                  <a:pt x="3820892" y="2066554"/>
                </a:cubicBezTo>
                <a:cubicBezTo>
                  <a:pt x="3813221" y="2058877"/>
                  <a:pt x="3809386" y="2050623"/>
                  <a:pt x="3809386" y="2041793"/>
                </a:cubicBezTo>
                <a:cubicBezTo>
                  <a:pt x="3809386" y="2032962"/>
                  <a:pt x="3811451" y="2025239"/>
                  <a:pt x="3815581" y="2018622"/>
                </a:cubicBezTo>
                <a:cubicBezTo>
                  <a:pt x="3819711" y="2012005"/>
                  <a:pt x="3826337" y="2006812"/>
                  <a:pt x="3835459" y="2003042"/>
                </a:cubicBezTo>
                <a:cubicBezTo>
                  <a:pt x="3840020" y="2001156"/>
                  <a:pt x="3844688" y="2000267"/>
                  <a:pt x="3849463" y="2000372"/>
                </a:cubicBezTo>
                <a:close/>
                <a:moveTo>
                  <a:pt x="2395300" y="1958723"/>
                </a:moveTo>
                <a:cubicBezTo>
                  <a:pt x="2397629" y="1958141"/>
                  <a:pt x="2401639" y="1958678"/>
                  <a:pt x="2407332" y="1960337"/>
                </a:cubicBezTo>
                <a:cubicBezTo>
                  <a:pt x="2418717" y="1963655"/>
                  <a:pt x="2426912" y="1968681"/>
                  <a:pt x="2431917" y="1975415"/>
                </a:cubicBezTo>
                <a:cubicBezTo>
                  <a:pt x="2436921" y="1982150"/>
                  <a:pt x="2438155" y="1990435"/>
                  <a:pt x="2435619" y="2000270"/>
                </a:cubicBezTo>
                <a:cubicBezTo>
                  <a:pt x="2433082" y="2010105"/>
                  <a:pt x="2425086" y="2007786"/>
                  <a:pt x="2411630" y="1993312"/>
                </a:cubicBezTo>
                <a:cubicBezTo>
                  <a:pt x="2401521" y="1979310"/>
                  <a:pt x="2395432" y="1969484"/>
                  <a:pt x="2393361" y="1963835"/>
                </a:cubicBezTo>
                <a:cubicBezTo>
                  <a:pt x="2392325" y="1961010"/>
                  <a:pt x="2392972" y="1959306"/>
                  <a:pt x="2395300" y="1958723"/>
                </a:cubicBezTo>
                <a:close/>
                <a:moveTo>
                  <a:pt x="2114248" y="1953584"/>
                </a:moveTo>
                <a:cubicBezTo>
                  <a:pt x="2115662" y="1952688"/>
                  <a:pt x="2118171" y="1952756"/>
                  <a:pt x="2121777" y="1953789"/>
                </a:cubicBezTo>
                <a:cubicBezTo>
                  <a:pt x="2128989" y="1955854"/>
                  <a:pt x="2134849" y="1958344"/>
                  <a:pt x="2139358" y="1961258"/>
                </a:cubicBezTo>
                <a:cubicBezTo>
                  <a:pt x="2143866" y="1964173"/>
                  <a:pt x="2145078" y="1967332"/>
                  <a:pt x="2142995" y="1970737"/>
                </a:cubicBezTo>
                <a:cubicBezTo>
                  <a:pt x="2140911" y="1974141"/>
                  <a:pt x="2138722" y="1979288"/>
                  <a:pt x="2136428" y="1986178"/>
                </a:cubicBezTo>
                <a:cubicBezTo>
                  <a:pt x="2134133" y="1993067"/>
                  <a:pt x="2129582" y="2002577"/>
                  <a:pt x="2122773" y="2014706"/>
                </a:cubicBezTo>
                <a:cubicBezTo>
                  <a:pt x="2146052" y="2033905"/>
                  <a:pt x="2163552" y="2045777"/>
                  <a:pt x="2175272" y="2050322"/>
                </a:cubicBezTo>
                <a:cubicBezTo>
                  <a:pt x="2186992" y="2054868"/>
                  <a:pt x="2198098" y="2058958"/>
                  <a:pt x="2208591" y="2062592"/>
                </a:cubicBezTo>
                <a:cubicBezTo>
                  <a:pt x="2219083" y="2066225"/>
                  <a:pt x="2214751" y="2069323"/>
                  <a:pt x="2195596" y="2071884"/>
                </a:cubicBezTo>
                <a:cubicBezTo>
                  <a:pt x="2176441" y="2074445"/>
                  <a:pt x="2164252" y="2075304"/>
                  <a:pt x="2159031" y="2074461"/>
                </a:cubicBezTo>
                <a:cubicBezTo>
                  <a:pt x="2153810" y="2073617"/>
                  <a:pt x="2148796" y="2070389"/>
                  <a:pt x="2143990" y="2064777"/>
                </a:cubicBezTo>
                <a:cubicBezTo>
                  <a:pt x="2139184" y="2059165"/>
                  <a:pt x="2128689" y="2047250"/>
                  <a:pt x="2112504" y="2029031"/>
                </a:cubicBezTo>
                <a:cubicBezTo>
                  <a:pt x="2102916" y="2043393"/>
                  <a:pt x="2092027" y="2053209"/>
                  <a:pt x="2079836" y="2058480"/>
                </a:cubicBezTo>
                <a:cubicBezTo>
                  <a:pt x="2067644" y="2063751"/>
                  <a:pt x="2055471" y="2066387"/>
                  <a:pt x="2043317" y="2066387"/>
                </a:cubicBezTo>
                <a:cubicBezTo>
                  <a:pt x="2030046" y="2066387"/>
                  <a:pt x="2029138" y="2063900"/>
                  <a:pt x="2040592" y="2058927"/>
                </a:cubicBezTo>
                <a:cubicBezTo>
                  <a:pt x="2052045" y="2053953"/>
                  <a:pt x="2062255" y="2048664"/>
                  <a:pt x="2071222" y="2043058"/>
                </a:cubicBezTo>
                <a:cubicBezTo>
                  <a:pt x="2080189" y="2037452"/>
                  <a:pt x="2088766" y="2028318"/>
                  <a:pt x="2096951" y="2015655"/>
                </a:cubicBezTo>
                <a:cubicBezTo>
                  <a:pt x="2081436" y="1998440"/>
                  <a:pt x="2069774" y="1987554"/>
                  <a:pt x="2061967" y="1982996"/>
                </a:cubicBezTo>
                <a:cubicBezTo>
                  <a:pt x="2054160" y="1978439"/>
                  <a:pt x="2053360" y="1975028"/>
                  <a:pt x="2059567" y="1972764"/>
                </a:cubicBezTo>
                <a:cubicBezTo>
                  <a:pt x="2065774" y="1970501"/>
                  <a:pt x="2072413" y="1972411"/>
                  <a:pt x="2079482" y="1978494"/>
                </a:cubicBezTo>
                <a:cubicBezTo>
                  <a:pt x="2086552" y="1984578"/>
                  <a:pt x="2095450" y="1992431"/>
                  <a:pt x="2106178" y="2002056"/>
                </a:cubicBezTo>
                <a:cubicBezTo>
                  <a:pt x="2110928" y="1991712"/>
                  <a:pt x="2113691" y="1983390"/>
                  <a:pt x="2114466" y="1977090"/>
                </a:cubicBezTo>
                <a:cubicBezTo>
                  <a:pt x="2115241" y="1970789"/>
                  <a:pt x="2114851" y="1964815"/>
                  <a:pt x="2113294" y="1959165"/>
                </a:cubicBezTo>
                <a:cubicBezTo>
                  <a:pt x="2112516" y="1956341"/>
                  <a:pt x="2112834" y="1954480"/>
                  <a:pt x="2114248" y="1953584"/>
                </a:cubicBezTo>
                <a:close/>
                <a:moveTo>
                  <a:pt x="3560862" y="1950822"/>
                </a:moveTo>
                <a:cubicBezTo>
                  <a:pt x="3555032" y="1951566"/>
                  <a:pt x="3544819" y="1952961"/>
                  <a:pt x="3530222" y="1955007"/>
                </a:cubicBezTo>
                <a:cubicBezTo>
                  <a:pt x="3532504" y="1975161"/>
                  <a:pt x="3534038" y="1991920"/>
                  <a:pt x="3534826" y="2005283"/>
                </a:cubicBezTo>
                <a:cubicBezTo>
                  <a:pt x="3535614" y="2018647"/>
                  <a:pt x="3536342" y="2030029"/>
                  <a:pt x="3537012" y="2039430"/>
                </a:cubicBezTo>
                <a:cubicBezTo>
                  <a:pt x="3542618" y="2039430"/>
                  <a:pt x="3553147" y="2038754"/>
                  <a:pt x="3568601" y="2037402"/>
                </a:cubicBezTo>
                <a:cubicBezTo>
                  <a:pt x="3568601" y="2001063"/>
                  <a:pt x="3567838" y="1978510"/>
                  <a:pt x="3566313" y="1969741"/>
                </a:cubicBezTo>
                <a:cubicBezTo>
                  <a:pt x="3564787" y="1960973"/>
                  <a:pt x="3562970" y="1954666"/>
                  <a:pt x="3560862" y="1950822"/>
                </a:cubicBezTo>
                <a:close/>
                <a:moveTo>
                  <a:pt x="3618570" y="1944980"/>
                </a:moveTo>
                <a:cubicBezTo>
                  <a:pt x="3603799" y="1946506"/>
                  <a:pt x="3591471" y="1947814"/>
                  <a:pt x="3581586" y="1948905"/>
                </a:cubicBezTo>
                <a:cubicBezTo>
                  <a:pt x="3583831" y="1949736"/>
                  <a:pt x="3585170" y="1951004"/>
                  <a:pt x="3585604" y="1952710"/>
                </a:cubicBezTo>
                <a:cubicBezTo>
                  <a:pt x="3586038" y="1954415"/>
                  <a:pt x="3586255" y="1958021"/>
                  <a:pt x="3586255" y="1963528"/>
                </a:cubicBezTo>
                <a:cubicBezTo>
                  <a:pt x="3590981" y="1963602"/>
                  <a:pt x="3596667" y="1962452"/>
                  <a:pt x="3603315" y="1960077"/>
                </a:cubicBezTo>
                <a:cubicBezTo>
                  <a:pt x="3609962" y="1957702"/>
                  <a:pt x="3615203" y="1959469"/>
                  <a:pt x="3619035" y="1965379"/>
                </a:cubicBezTo>
                <a:cubicBezTo>
                  <a:pt x="3622867" y="1971289"/>
                  <a:pt x="3620359" y="1975205"/>
                  <a:pt x="3611510" y="1977127"/>
                </a:cubicBezTo>
                <a:cubicBezTo>
                  <a:pt x="3602661" y="1979049"/>
                  <a:pt x="3594243" y="1980011"/>
                  <a:pt x="3586255" y="1980011"/>
                </a:cubicBezTo>
                <a:lnTo>
                  <a:pt x="3586255" y="1996214"/>
                </a:lnTo>
                <a:cubicBezTo>
                  <a:pt x="3590944" y="1996301"/>
                  <a:pt x="3596218" y="1995349"/>
                  <a:pt x="3602078" y="1993359"/>
                </a:cubicBezTo>
                <a:cubicBezTo>
                  <a:pt x="3607938" y="1991368"/>
                  <a:pt x="3612796" y="1993061"/>
                  <a:pt x="3616654" y="1998437"/>
                </a:cubicBezTo>
                <a:cubicBezTo>
                  <a:pt x="3620511" y="2003814"/>
                  <a:pt x="3618641" y="2007730"/>
                  <a:pt x="3611045" y="2010185"/>
                </a:cubicBezTo>
                <a:cubicBezTo>
                  <a:pt x="3603448" y="2012641"/>
                  <a:pt x="3595185" y="2013869"/>
                  <a:pt x="3586255" y="2013869"/>
                </a:cubicBezTo>
                <a:lnTo>
                  <a:pt x="3586255" y="2034742"/>
                </a:lnTo>
                <a:lnTo>
                  <a:pt x="3617807" y="2031654"/>
                </a:lnTo>
                <a:cubicBezTo>
                  <a:pt x="3619246" y="2016436"/>
                  <a:pt x="3620160" y="1999647"/>
                  <a:pt x="3620551" y="1981285"/>
                </a:cubicBezTo>
                <a:cubicBezTo>
                  <a:pt x="3620942" y="1962923"/>
                  <a:pt x="3620281" y="1950822"/>
                  <a:pt x="3618570" y="1944980"/>
                </a:cubicBezTo>
                <a:close/>
                <a:moveTo>
                  <a:pt x="887027" y="1939820"/>
                </a:moveTo>
                <a:cubicBezTo>
                  <a:pt x="889478" y="1939536"/>
                  <a:pt x="892200" y="1939914"/>
                  <a:pt x="895192" y="1940952"/>
                </a:cubicBezTo>
                <a:cubicBezTo>
                  <a:pt x="901176" y="1943030"/>
                  <a:pt x="906987" y="1945867"/>
                  <a:pt x="912623" y="1949464"/>
                </a:cubicBezTo>
                <a:cubicBezTo>
                  <a:pt x="918260" y="1953060"/>
                  <a:pt x="919913" y="1957609"/>
                  <a:pt x="917581" y="1963109"/>
                </a:cubicBezTo>
                <a:cubicBezTo>
                  <a:pt x="915250" y="1968610"/>
                  <a:pt x="914084" y="1975384"/>
                  <a:pt x="914084" y="1983434"/>
                </a:cubicBezTo>
                <a:cubicBezTo>
                  <a:pt x="914084" y="1991557"/>
                  <a:pt x="914856" y="2005045"/>
                  <a:pt x="916400" y="2023896"/>
                </a:cubicBezTo>
                <a:cubicBezTo>
                  <a:pt x="917944" y="2042748"/>
                  <a:pt x="918508" y="2057494"/>
                  <a:pt x="918093" y="2068135"/>
                </a:cubicBezTo>
                <a:cubicBezTo>
                  <a:pt x="917677" y="2078777"/>
                  <a:pt x="913188" y="2088540"/>
                  <a:pt x="904624" y="2097427"/>
                </a:cubicBezTo>
                <a:cubicBezTo>
                  <a:pt x="896060" y="2106313"/>
                  <a:pt x="890110" y="2107014"/>
                  <a:pt x="886774" y="2099529"/>
                </a:cubicBezTo>
                <a:cubicBezTo>
                  <a:pt x="883438" y="2092044"/>
                  <a:pt x="877404" y="2083654"/>
                  <a:pt x="868673" y="2074358"/>
                </a:cubicBezTo>
                <a:cubicBezTo>
                  <a:pt x="859941" y="2065063"/>
                  <a:pt x="858847" y="2061212"/>
                  <a:pt x="865389" y="2062805"/>
                </a:cubicBezTo>
                <a:cubicBezTo>
                  <a:pt x="871931" y="2064399"/>
                  <a:pt x="877807" y="2065373"/>
                  <a:pt x="883016" y="2065726"/>
                </a:cubicBezTo>
                <a:cubicBezTo>
                  <a:pt x="888225" y="2066080"/>
                  <a:pt x="891180" y="2062734"/>
                  <a:pt x="891880" y="2055690"/>
                </a:cubicBezTo>
                <a:cubicBezTo>
                  <a:pt x="892581" y="2048645"/>
                  <a:pt x="892736" y="2037836"/>
                  <a:pt x="892346" y="2023264"/>
                </a:cubicBezTo>
                <a:cubicBezTo>
                  <a:pt x="891955" y="2008691"/>
                  <a:pt x="891037" y="1994887"/>
                  <a:pt x="889592" y="1981852"/>
                </a:cubicBezTo>
                <a:cubicBezTo>
                  <a:pt x="888147" y="1968817"/>
                  <a:pt x="885112" y="1962139"/>
                  <a:pt x="880486" y="1961816"/>
                </a:cubicBezTo>
                <a:cubicBezTo>
                  <a:pt x="875860" y="1961494"/>
                  <a:pt x="859042" y="1963881"/>
                  <a:pt x="830033" y="1968979"/>
                </a:cubicBezTo>
                <a:lnTo>
                  <a:pt x="830033" y="1986875"/>
                </a:lnTo>
                <a:cubicBezTo>
                  <a:pt x="841840" y="1986156"/>
                  <a:pt x="851567" y="1984615"/>
                  <a:pt x="859213" y="1982252"/>
                </a:cubicBezTo>
                <a:cubicBezTo>
                  <a:pt x="866859" y="1979890"/>
                  <a:pt x="873633" y="1981896"/>
                  <a:pt x="879537" y="1988270"/>
                </a:cubicBezTo>
                <a:cubicBezTo>
                  <a:pt x="885440" y="1994645"/>
                  <a:pt x="881217" y="1998754"/>
                  <a:pt x="866868" y="2000595"/>
                </a:cubicBezTo>
                <a:cubicBezTo>
                  <a:pt x="852518" y="2002437"/>
                  <a:pt x="839850" y="2002967"/>
                  <a:pt x="828861" y="2002186"/>
                </a:cubicBezTo>
                <a:cubicBezTo>
                  <a:pt x="828861" y="2007296"/>
                  <a:pt x="828470" y="2013863"/>
                  <a:pt x="827689" y="2021887"/>
                </a:cubicBezTo>
                <a:cubicBezTo>
                  <a:pt x="838020" y="2021180"/>
                  <a:pt x="848007" y="2019642"/>
                  <a:pt x="857650" y="2017273"/>
                </a:cubicBezTo>
                <a:cubicBezTo>
                  <a:pt x="867293" y="2014904"/>
                  <a:pt x="874632" y="2016684"/>
                  <a:pt x="879667" y="2022613"/>
                </a:cubicBezTo>
                <a:cubicBezTo>
                  <a:pt x="884703" y="2028541"/>
                  <a:pt x="880663" y="2032649"/>
                  <a:pt x="867547" y="2034937"/>
                </a:cubicBezTo>
                <a:cubicBezTo>
                  <a:pt x="854432" y="2037226"/>
                  <a:pt x="840618" y="2037985"/>
                  <a:pt x="826108" y="2037216"/>
                </a:cubicBezTo>
                <a:cubicBezTo>
                  <a:pt x="824756" y="2049457"/>
                  <a:pt x="821696" y="2062244"/>
                  <a:pt x="816927" y="2075577"/>
                </a:cubicBezTo>
                <a:cubicBezTo>
                  <a:pt x="812158" y="2088909"/>
                  <a:pt x="807095" y="2091362"/>
                  <a:pt x="801737" y="2082934"/>
                </a:cubicBezTo>
                <a:cubicBezTo>
                  <a:pt x="796379" y="2074507"/>
                  <a:pt x="794736" y="2067072"/>
                  <a:pt x="796807" y="2060629"/>
                </a:cubicBezTo>
                <a:cubicBezTo>
                  <a:pt x="798878" y="2054186"/>
                  <a:pt x="801216" y="2047423"/>
                  <a:pt x="803821" y="2040342"/>
                </a:cubicBezTo>
                <a:cubicBezTo>
                  <a:pt x="806425" y="2033260"/>
                  <a:pt x="808307" y="2020405"/>
                  <a:pt x="809467" y="2001777"/>
                </a:cubicBezTo>
                <a:cubicBezTo>
                  <a:pt x="810627" y="1983148"/>
                  <a:pt x="809650" y="1970169"/>
                  <a:pt x="806537" y="1962840"/>
                </a:cubicBezTo>
                <a:cubicBezTo>
                  <a:pt x="803424" y="1955510"/>
                  <a:pt x="805557" y="1952431"/>
                  <a:pt x="812936" y="1953603"/>
                </a:cubicBezTo>
                <a:cubicBezTo>
                  <a:pt x="820316" y="1954775"/>
                  <a:pt x="832464" y="1954046"/>
                  <a:pt x="849381" y="1951417"/>
                </a:cubicBezTo>
                <a:cubicBezTo>
                  <a:pt x="866297" y="1948788"/>
                  <a:pt x="876666" y="1945867"/>
                  <a:pt x="880486" y="1942655"/>
                </a:cubicBezTo>
                <a:cubicBezTo>
                  <a:pt x="882396" y="1941049"/>
                  <a:pt x="884576" y="1940104"/>
                  <a:pt x="887027" y="1939820"/>
                </a:cubicBezTo>
                <a:close/>
                <a:moveTo>
                  <a:pt x="1216428" y="1939260"/>
                </a:moveTo>
                <a:cubicBezTo>
                  <a:pt x="1215671" y="1938410"/>
                  <a:pt x="1205204" y="1940472"/>
                  <a:pt x="1185025" y="1945445"/>
                </a:cubicBezTo>
                <a:lnTo>
                  <a:pt x="1185025" y="1971695"/>
                </a:lnTo>
                <a:cubicBezTo>
                  <a:pt x="1191127" y="1969500"/>
                  <a:pt x="1201248" y="1966988"/>
                  <a:pt x="1215386" y="1964160"/>
                </a:cubicBezTo>
                <a:cubicBezTo>
                  <a:pt x="1216068" y="1957463"/>
                  <a:pt x="1216602" y="1951851"/>
                  <a:pt x="1216986" y="1947324"/>
                </a:cubicBezTo>
                <a:cubicBezTo>
                  <a:pt x="1217371" y="1942797"/>
                  <a:pt x="1217185" y="1940109"/>
                  <a:pt x="1216428" y="1939260"/>
                </a:cubicBezTo>
                <a:close/>
                <a:moveTo>
                  <a:pt x="3675493" y="1937899"/>
                </a:moveTo>
                <a:cubicBezTo>
                  <a:pt x="3669152" y="1937990"/>
                  <a:pt x="3657302" y="1939260"/>
                  <a:pt x="3639945" y="1941706"/>
                </a:cubicBezTo>
                <a:cubicBezTo>
                  <a:pt x="3647734" y="1947709"/>
                  <a:pt x="3650434" y="1952856"/>
                  <a:pt x="3648047" y="1957147"/>
                </a:cubicBezTo>
                <a:cubicBezTo>
                  <a:pt x="3645659" y="1961438"/>
                  <a:pt x="3643697" y="1969165"/>
                  <a:pt x="3642159" y="1980327"/>
                </a:cubicBezTo>
                <a:cubicBezTo>
                  <a:pt x="3640621" y="1991489"/>
                  <a:pt x="3639108" y="2007680"/>
                  <a:pt x="3637620" y="2028901"/>
                </a:cubicBezTo>
                <a:cubicBezTo>
                  <a:pt x="3649452" y="2027338"/>
                  <a:pt x="3657901" y="2027440"/>
                  <a:pt x="3662967" y="2029208"/>
                </a:cubicBezTo>
                <a:cubicBezTo>
                  <a:pt x="3668033" y="2030975"/>
                  <a:pt x="3671053" y="2033505"/>
                  <a:pt x="3672027" y="2036798"/>
                </a:cubicBezTo>
                <a:cubicBezTo>
                  <a:pt x="3673000" y="2040091"/>
                  <a:pt x="3674879" y="2035511"/>
                  <a:pt x="3677664" y="2023059"/>
                </a:cubicBezTo>
                <a:cubicBezTo>
                  <a:pt x="3680448" y="2010607"/>
                  <a:pt x="3682423" y="1997743"/>
                  <a:pt x="3683589" y="1984466"/>
                </a:cubicBezTo>
                <a:cubicBezTo>
                  <a:pt x="3684755" y="1971189"/>
                  <a:pt x="3685338" y="1959950"/>
                  <a:pt x="3685338" y="1950747"/>
                </a:cubicBezTo>
                <a:cubicBezTo>
                  <a:pt x="3685338" y="1943306"/>
                  <a:pt x="3683558" y="1939123"/>
                  <a:pt x="3679999" y="1938199"/>
                </a:cubicBezTo>
                <a:cubicBezTo>
                  <a:pt x="3679109" y="1937968"/>
                  <a:pt x="3677607" y="1937868"/>
                  <a:pt x="3675493" y="1937899"/>
                </a:cubicBezTo>
                <a:close/>
                <a:moveTo>
                  <a:pt x="1085952" y="1935660"/>
                </a:moveTo>
                <a:cubicBezTo>
                  <a:pt x="1093933" y="1937322"/>
                  <a:pt x="1100376" y="1939784"/>
                  <a:pt x="1105281" y="1943045"/>
                </a:cubicBezTo>
                <a:cubicBezTo>
                  <a:pt x="1110186" y="1946307"/>
                  <a:pt x="1111473" y="1950490"/>
                  <a:pt x="1109142" y="1955593"/>
                </a:cubicBezTo>
                <a:cubicBezTo>
                  <a:pt x="1106810" y="1960697"/>
                  <a:pt x="1105644" y="1971149"/>
                  <a:pt x="1105644" y="1986950"/>
                </a:cubicBezTo>
                <a:lnTo>
                  <a:pt x="1105644" y="2019636"/>
                </a:lnTo>
                <a:cubicBezTo>
                  <a:pt x="1105644" y="2022699"/>
                  <a:pt x="1107461" y="2022575"/>
                  <a:pt x="1111095" y="2019264"/>
                </a:cubicBezTo>
                <a:cubicBezTo>
                  <a:pt x="1119268" y="2013546"/>
                  <a:pt x="1128573" y="2008858"/>
                  <a:pt x="1139010" y="2005200"/>
                </a:cubicBezTo>
                <a:cubicBezTo>
                  <a:pt x="1149446" y="2001541"/>
                  <a:pt x="1150776" y="2003668"/>
                  <a:pt x="1143000" y="2011581"/>
                </a:cubicBezTo>
                <a:cubicBezTo>
                  <a:pt x="1135224" y="2019493"/>
                  <a:pt x="1126511" y="2028274"/>
                  <a:pt x="1116862" y="2037923"/>
                </a:cubicBezTo>
                <a:cubicBezTo>
                  <a:pt x="1107213" y="2047572"/>
                  <a:pt x="1099818" y="2055897"/>
                  <a:pt x="1094677" y="2062898"/>
                </a:cubicBezTo>
                <a:cubicBezTo>
                  <a:pt x="1089537" y="2069899"/>
                  <a:pt x="1085059" y="2071146"/>
                  <a:pt x="1081246" y="2066638"/>
                </a:cubicBezTo>
                <a:cubicBezTo>
                  <a:pt x="1077432" y="2062129"/>
                  <a:pt x="1074685" y="2057851"/>
                  <a:pt x="1073004" y="2053801"/>
                </a:cubicBezTo>
                <a:cubicBezTo>
                  <a:pt x="1071324" y="2049752"/>
                  <a:pt x="1072443" y="2044695"/>
                  <a:pt x="1076362" y="2038630"/>
                </a:cubicBezTo>
                <a:cubicBezTo>
                  <a:pt x="1080281" y="2032565"/>
                  <a:pt x="1082811" y="2026504"/>
                  <a:pt x="1083952" y="2020445"/>
                </a:cubicBezTo>
                <a:cubicBezTo>
                  <a:pt x="1085094" y="2014387"/>
                  <a:pt x="1085664" y="2002049"/>
                  <a:pt x="1085664" y="1983434"/>
                </a:cubicBezTo>
                <a:cubicBezTo>
                  <a:pt x="1085664" y="1964768"/>
                  <a:pt x="1083717" y="1951724"/>
                  <a:pt x="1079823" y="1944301"/>
                </a:cubicBezTo>
                <a:cubicBezTo>
                  <a:pt x="1075928" y="1936878"/>
                  <a:pt x="1077971" y="1933998"/>
                  <a:pt x="1085952" y="1935660"/>
                </a:cubicBezTo>
                <a:close/>
                <a:moveTo>
                  <a:pt x="2334211" y="1935055"/>
                </a:moveTo>
                <a:cubicBezTo>
                  <a:pt x="2329951" y="1935433"/>
                  <a:pt x="2319108" y="1937359"/>
                  <a:pt x="2301683" y="1940832"/>
                </a:cubicBezTo>
                <a:lnTo>
                  <a:pt x="2302706" y="1974039"/>
                </a:lnTo>
                <a:cubicBezTo>
                  <a:pt x="2309564" y="1973394"/>
                  <a:pt x="2315273" y="1971868"/>
                  <a:pt x="2319830" y="1969462"/>
                </a:cubicBezTo>
                <a:cubicBezTo>
                  <a:pt x="2324388" y="1967056"/>
                  <a:pt x="2329312" y="1968455"/>
                  <a:pt x="2334602" y="1973657"/>
                </a:cubicBezTo>
                <a:cubicBezTo>
                  <a:pt x="2339891" y="1978860"/>
                  <a:pt x="2338372" y="1983164"/>
                  <a:pt x="2330044" y="1986568"/>
                </a:cubicBezTo>
                <a:cubicBezTo>
                  <a:pt x="2321716" y="1989973"/>
                  <a:pt x="2312652" y="1991675"/>
                  <a:pt x="2302855" y="1991675"/>
                </a:cubicBezTo>
                <a:lnTo>
                  <a:pt x="2303859" y="2021887"/>
                </a:lnTo>
                <a:cubicBezTo>
                  <a:pt x="2307778" y="2021999"/>
                  <a:pt x="2313620" y="2020470"/>
                  <a:pt x="2321384" y="2017301"/>
                </a:cubicBezTo>
                <a:cubicBezTo>
                  <a:pt x="2329148" y="2014132"/>
                  <a:pt x="2334353" y="2014300"/>
                  <a:pt x="2337002" y="2017804"/>
                </a:cubicBezTo>
                <a:cubicBezTo>
                  <a:pt x="2339649" y="2021307"/>
                  <a:pt x="2341599" y="2021084"/>
                  <a:pt x="2342852" y="2017134"/>
                </a:cubicBezTo>
                <a:cubicBezTo>
                  <a:pt x="2344105" y="2013184"/>
                  <a:pt x="2344927" y="1999764"/>
                  <a:pt x="2345317" y="1976876"/>
                </a:cubicBezTo>
                <a:cubicBezTo>
                  <a:pt x="2345708" y="1953987"/>
                  <a:pt x="2345020" y="1941201"/>
                  <a:pt x="2343252" y="1938515"/>
                </a:cubicBezTo>
                <a:cubicBezTo>
                  <a:pt x="2341485" y="1935830"/>
                  <a:pt x="2338471" y="1934677"/>
                  <a:pt x="2334211" y="1935055"/>
                </a:cubicBezTo>
                <a:close/>
                <a:moveTo>
                  <a:pt x="2078552" y="1927604"/>
                </a:moveTo>
                <a:cubicBezTo>
                  <a:pt x="2082521" y="1926649"/>
                  <a:pt x="2087246" y="1929204"/>
                  <a:pt x="2092728" y="1935269"/>
                </a:cubicBezTo>
                <a:cubicBezTo>
                  <a:pt x="2098743" y="1940230"/>
                  <a:pt x="2100566" y="1944127"/>
                  <a:pt x="2098197" y="1946961"/>
                </a:cubicBezTo>
                <a:cubicBezTo>
                  <a:pt x="2095828" y="1949795"/>
                  <a:pt x="2088889" y="1954781"/>
                  <a:pt x="2077380" y="1961919"/>
                </a:cubicBezTo>
                <a:cubicBezTo>
                  <a:pt x="2065871" y="1969056"/>
                  <a:pt x="2057694" y="1973273"/>
                  <a:pt x="2052851" y="1974569"/>
                </a:cubicBezTo>
                <a:cubicBezTo>
                  <a:pt x="2048008" y="1975865"/>
                  <a:pt x="2047903" y="1973285"/>
                  <a:pt x="2052535" y="1966830"/>
                </a:cubicBezTo>
                <a:cubicBezTo>
                  <a:pt x="2057167" y="1960375"/>
                  <a:pt x="2061452" y="1954818"/>
                  <a:pt x="2065390" y="1950161"/>
                </a:cubicBezTo>
                <a:cubicBezTo>
                  <a:pt x="2069328" y="1945504"/>
                  <a:pt x="2071514" y="1940819"/>
                  <a:pt x="2071948" y="1936106"/>
                </a:cubicBezTo>
                <a:cubicBezTo>
                  <a:pt x="2072382" y="1931393"/>
                  <a:pt x="2074583" y="1928559"/>
                  <a:pt x="2078552" y="1927604"/>
                </a:cubicBezTo>
                <a:close/>
                <a:moveTo>
                  <a:pt x="1785812" y="1925307"/>
                </a:moveTo>
                <a:cubicBezTo>
                  <a:pt x="1788891" y="1925660"/>
                  <a:pt x="1792101" y="1926891"/>
                  <a:pt x="1795444" y="1929000"/>
                </a:cubicBezTo>
                <a:cubicBezTo>
                  <a:pt x="1802129" y="1933216"/>
                  <a:pt x="1807750" y="1937812"/>
                  <a:pt x="1812308" y="1942785"/>
                </a:cubicBezTo>
                <a:cubicBezTo>
                  <a:pt x="1816866" y="1947758"/>
                  <a:pt x="1815681" y="1951470"/>
                  <a:pt x="1808755" y="1953919"/>
                </a:cubicBezTo>
                <a:cubicBezTo>
                  <a:pt x="1801828" y="1956369"/>
                  <a:pt x="1795357" y="1959661"/>
                  <a:pt x="1789342" y="1963798"/>
                </a:cubicBezTo>
                <a:cubicBezTo>
                  <a:pt x="1783327" y="1967934"/>
                  <a:pt x="1778471" y="1971193"/>
                  <a:pt x="1774775" y="1973574"/>
                </a:cubicBezTo>
                <a:cubicBezTo>
                  <a:pt x="1777653" y="1975620"/>
                  <a:pt x="1779966" y="1978107"/>
                  <a:pt x="1781714" y="1981034"/>
                </a:cubicBezTo>
                <a:cubicBezTo>
                  <a:pt x="1814816" y="1977201"/>
                  <a:pt x="1837829" y="1974882"/>
                  <a:pt x="1850752" y="1974076"/>
                </a:cubicBezTo>
                <a:cubicBezTo>
                  <a:pt x="1863675" y="1973270"/>
                  <a:pt x="1873117" y="1977558"/>
                  <a:pt x="1879076" y="1986940"/>
                </a:cubicBezTo>
                <a:cubicBezTo>
                  <a:pt x="1885035" y="1996323"/>
                  <a:pt x="1881876" y="2000428"/>
                  <a:pt x="1869597" y="1999256"/>
                </a:cubicBezTo>
                <a:cubicBezTo>
                  <a:pt x="1857319" y="1998084"/>
                  <a:pt x="1843946" y="1997306"/>
                  <a:pt x="1829479" y="1996921"/>
                </a:cubicBezTo>
                <a:cubicBezTo>
                  <a:pt x="1815012" y="1996537"/>
                  <a:pt x="1800671" y="1997306"/>
                  <a:pt x="1786458" y="1999228"/>
                </a:cubicBezTo>
                <a:cubicBezTo>
                  <a:pt x="1789534" y="2004040"/>
                  <a:pt x="1791267" y="2017856"/>
                  <a:pt x="1791658" y="2040677"/>
                </a:cubicBezTo>
                <a:cubicBezTo>
                  <a:pt x="1792049" y="2063497"/>
                  <a:pt x="1785956" y="2080491"/>
                  <a:pt x="1773380" y="2091660"/>
                </a:cubicBezTo>
                <a:cubicBezTo>
                  <a:pt x="1760804" y="2102828"/>
                  <a:pt x="1752904" y="2104511"/>
                  <a:pt x="1749679" y="2096710"/>
                </a:cubicBezTo>
                <a:cubicBezTo>
                  <a:pt x="1746455" y="2088909"/>
                  <a:pt x="1740663" y="2081300"/>
                  <a:pt x="1732304" y="2073884"/>
                </a:cubicBezTo>
                <a:cubicBezTo>
                  <a:pt x="1723944" y="2066467"/>
                  <a:pt x="1722372" y="2063156"/>
                  <a:pt x="1727588" y="2063950"/>
                </a:cubicBezTo>
                <a:cubicBezTo>
                  <a:pt x="1732803" y="2064743"/>
                  <a:pt x="1739547" y="2065522"/>
                  <a:pt x="1747819" y="2066284"/>
                </a:cubicBezTo>
                <a:cubicBezTo>
                  <a:pt x="1756091" y="2067047"/>
                  <a:pt x="1761266" y="2064266"/>
                  <a:pt x="1763344" y="2057941"/>
                </a:cubicBezTo>
                <a:cubicBezTo>
                  <a:pt x="1765421" y="2051615"/>
                  <a:pt x="1766460" y="2041960"/>
                  <a:pt x="1766460" y="2028975"/>
                </a:cubicBezTo>
                <a:cubicBezTo>
                  <a:pt x="1766460" y="2016188"/>
                  <a:pt x="1765666" y="2007258"/>
                  <a:pt x="1764078" y="2002186"/>
                </a:cubicBezTo>
                <a:cubicBezTo>
                  <a:pt x="1723721" y="2008412"/>
                  <a:pt x="1697778" y="2012694"/>
                  <a:pt x="1686251" y="2015032"/>
                </a:cubicBezTo>
                <a:cubicBezTo>
                  <a:pt x="1674723" y="2017369"/>
                  <a:pt x="1665170" y="2016253"/>
                  <a:pt x="1657592" y="2011683"/>
                </a:cubicBezTo>
                <a:cubicBezTo>
                  <a:pt x="1650014" y="2007113"/>
                  <a:pt x="1646783" y="2003395"/>
                  <a:pt x="1647899" y="2000530"/>
                </a:cubicBezTo>
                <a:cubicBezTo>
                  <a:pt x="1649016" y="1997665"/>
                  <a:pt x="1654708" y="1996233"/>
                  <a:pt x="1664977" y="1996233"/>
                </a:cubicBezTo>
                <a:cubicBezTo>
                  <a:pt x="1673448" y="1996233"/>
                  <a:pt x="1685804" y="1995265"/>
                  <a:pt x="1702045" y="1993331"/>
                </a:cubicBezTo>
                <a:cubicBezTo>
                  <a:pt x="1718286" y="1991396"/>
                  <a:pt x="1737816" y="1989052"/>
                  <a:pt x="1760637" y="1986298"/>
                </a:cubicBezTo>
                <a:cubicBezTo>
                  <a:pt x="1757908" y="1981970"/>
                  <a:pt x="1754305" y="1976898"/>
                  <a:pt x="1749828" y="1971081"/>
                </a:cubicBezTo>
                <a:cubicBezTo>
                  <a:pt x="1745351" y="1965264"/>
                  <a:pt x="1750448" y="1963912"/>
                  <a:pt x="1765120" y="1967025"/>
                </a:cubicBezTo>
                <a:cubicBezTo>
                  <a:pt x="1765455" y="1967199"/>
                  <a:pt x="1766760" y="1965190"/>
                  <a:pt x="1769036" y="1960998"/>
                </a:cubicBezTo>
                <a:cubicBezTo>
                  <a:pt x="1771312" y="1956806"/>
                  <a:pt x="1773594" y="1953237"/>
                  <a:pt x="1775882" y="1950291"/>
                </a:cubicBezTo>
                <a:cubicBezTo>
                  <a:pt x="1778171" y="1947346"/>
                  <a:pt x="1778605" y="1945337"/>
                  <a:pt x="1777185" y="1944264"/>
                </a:cubicBezTo>
                <a:cubicBezTo>
                  <a:pt x="1775764" y="1943191"/>
                  <a:pt x="1768090" y="1944794"/>
                  <a:pt x="1754163" y="1949073"/>
                </a:cubicBezTo>
                <a:cubicBezTo>
                  <a:pt x="1740235" y="1953352"/>
                  <a:pt x="1730725" y="1956269"/>
                  <a:pt x="1725634" y="1957826"/>
                </a:cubicBezTo>
                <a:cubicBezTo>
                  <a:pt x="1720543" y="1959382"/>
                  <a:pt x="1714209" y="1956638"/>
                  <a:pt x="1706631" y="1949594"/>
                </a:cubicBezTo>
                <a:cubicBezTo>
                  <a:pt x="1699053" y="1942549"/>
                  <a:pt x="1700733" y="1939027"/>
                  <a:pt x="1711672" y="1939027"/>
                </a:cubicBezTo>
                <a:cubicBezTo>
                  <a:pt x="1720838" y="1939027"/>
                  <a:pt x="1732604" y="1937703"/>
                  <a:pt x="1746972" y="1935055"/>
                </a:cubicBezTo>
                <a:cubicBezTo>
                  <a:pt x="1761341" y="1932407"/>
                  <a:pt x="1771340" y="1929682"/>
                  <a:pt x="1776971" y="1926879"/>
                </a:cubicBezTo>
                <a:cubicBezTo>
                  <a:pt x="1779786" y="1925477"/>
                  <a:pt x="1782733" y="1924953"/>
                  <a:pt x="1785812" y="1925307"/>
                </a:cubicBezTo>
                <a:close/>
                <a:moveTo>
                  <a:pt x="2130315" y="1921489"/>
                </a:moveTo>
                <a:cubicBezTo>
                  <a:pt x="2132626" y="1921529"/>
                  <a:pt x="2135668" y="1921943"/>
                  <a:pt x="2139441" y="1922730"/>
                </a:cubicBezTo>
                <a:cubicBezTo>
                  <a:pt x="2152774" y="1924392"/>
                  <a:pt x="2162473" y="1927403"/>
                  <a:pt x="2168537" y="1931762"/>
                </a:cubicBezTo>
                <a:cubicBezTo>
                  <a:pt x="2174602" y="1936122"/>
                  <a:pt x="2177126" y="1942140"/>
                  <a:pt x="2176109" y="1949817"/>
                </a:cubicBezTo>
                <a:cubicBezTo>
                  <a:pt x="2175092" y="1957494"/>
                  <a:pt x="2169108" y="1958517"/>
                  <a:pt x="2158157" y="1952887"/>
                </a:cubicBezTo>
                <a:cubicBezTo>
                  <a:pt x="2147205" y="1947256"/>
                  <a:pt x="2137575" y="1940035"/>
                  <a:pt x="2129265" y="1931223"/>
                </a:cubicBezTo>
                <a:cubicBezTo>
                  <a:pt x="2123033" y="1924614"/>
                  <a:pt x="2123383" y="1921369"/>
                  <a:pt x="2130315" y="1921489"/>
                </a:cubicBezTo>
                <a:close/>
                <a:moveTo>
                  <a:pt x="2158601" y="1883621"/>
                </a:moveTo>
                <a:cubicBezTo>
                  <a:pt x="2164972" y="1883342"/>
                  <a:pt x="2170514" y="1885756"/>
                  <a:pt x="2175225" y="1890863"/>
                </a:cubicBezTo>
                <a:cubicBezTo>
                  <a:pt x="2181507" y="1897671"/>
                  <a:pt x="2180267" y="1901581"/>
                  <a:pt x="2171505" y="1902592"/>
                </a:cubicBezTo>
                <a:cubicBezTo>
                  <a:pt x="2162742" y="1903603"/>
                  <a:pt x="2149149" y="1906217"/>
                  <a:pt x="2130726" y="1910433"/>
                </a:cubicBezTo>
                <a:cubicBezTo>
                  <a:pt x="2112302" y="1914650"/>
                  <a:pt x="2098427" y="1917571"/>
                  <a:pt x="2089100" y="1919196"/>
                </a:cubicBezTo>
                <a:cubicBezTo>
                  <a:pt x="2079774" y="1920820"/>
                  <a:pt x="2071356" y="1918380"/>
                  <a:pt x="2063846" y="1911875"/>
                </a:cubicBezTo>
                <a:cubicBezTo>
                  <a:pt x="2056336" y="1905370"/>
                  <a:pt x="2057164" y="1901860"/>
                  <a:pt x="2066330" y="1901346"/>
                </a:cubicBezTo>
                <a:cubicBezTo>
                  <a:pt x="2075495" y="1900831"/>
                  <a:pt x="2089764" y="1898633"/>
                  <a:pt x="2109136" y="1894751"/>
                </a:cubicBezTo>
                <a:cubicBezTo>
                  <a:pt x="2128447" y="1890881"/>
                  <a:pt x="2142719" y="1887563"/>
                  <a:pt x="2151952" y="1884798"/>
                </a:cubicBezTo>
                <a:cubicBezTo>
                  <a:pt x="2154261" y="1884106"/>
                  <a:pt x="2156477" y="1883714"/>
                  <a:pt x="2158601" y="1883621"/>
                </a:cubicBezTo>
                <a:close/>
                <a:moveTo>
                  <a:pt x="1258537" y="1865908"/>
                </a:moveTo>
                <a:cubicBezTo>
                  <a:pt x="1261449" y="1866325"/>
                  <a:pt x="1264897" y="1867670"/>
                  <a:pt x="1268881" y="1869943"/>
                </a:cubicBezTo>
                <a:cubicBezTo>
                  <a:pt x="1276849" y="1874488"/>
                  <a:pt x="1283739" y="1879979"/>
                  <a:pt x="1289549" y="1886416"/>
                </a:cubicBezTo>
                <a:cubicBezTo>
                  <a:pt x="1295360" y="1892853"/>
                  <a:pt x="1293245" y="1897002"/>
                  <a:pt x="1283205" y="1898862"/>
                </a:cubicBezTo>
                <a:cubicBezTo>
                  <a:pt x="1273166" y="1900722"/>
                  <a:pt x="1263024" y="1905178"/>
                  <a:pt x="1252779" y="1912229"/>
                </a:cubicBezTo>
                <a:cubicBezTo>
                  <a:pt x="1242535" y="1919279"/>
                  <a:pt x="1239943" y="1916963"/>
                  <a:pt x="1245003" y="1905280"/>
                </a:cubicBezTo>
                <a:cubicBezTo>
                  <a:pt x="1250063" y="1893597"/>
                  <a:pt x="1251793" y="1887567"/>
                  <a:pt x="1250193" y="1887188"/>
                </a:cubicBezTo>
                <a:cubicBezTo>
                  <a:pt x="1248594" y="1886810"/>
                  <a:pt x="1237152" y="1888760"/>
                  <a:pt x="1215870" y="1893039"/>
                </a:cubicBezTo>
                <a:cubicBezTo>
                  <a:pt x="1194588" y="1897318"/>
                  <a:pt x="1179469" y="1900115"/>
                  <a:pt x="1170515" y="1901429"/>
                </a:cubicBezTo>
                <a:cubicBezTo>
                  <a:pt x="1169448" y="1907475"/>
                  <a:pt x="1167860" y="1912874"/>
                  <a:pt x="1165750" y="1917626"/>
                </a:cubicBezTo>
                <a:lnTo>
                  <a:pt x="1159299" y="1927687"/>
                </a:lnTo>
                <a:lnTo>
                  <a:pt x="1162255" y="1926879"/>
                </a:lnTo>
                <a:cubicBezTo>
                  <a:pt x="1168183" y="1928131"/>
                  <a:pt x="1172921" y="1929300"/>
                  <a:pt x="1176468" y="1930386"/>
                </a:cubicBezTo>
                <a:cubicBezTo>
                  <a:pt x="1180015" y="1931471"/>
                  <a:pt x="1184846" y="1931458"/>
                  <a:pt x="1190960" y="1930348"/>
                </a:cubicBezTo>
                <a:cubicBezTo>
                  <a:pt x="1197074" y="1929238"/>
                  <a:pt x="1202237" y="1927983"/>
                  <a:pt x="1206447" y="1926581"/>
                </a:cubicBezTo>
                <a:cubicBezTo>
                  <a:pt x="1210658" y="1925180"/>
                  <a:pt x="1214341" y="1922622"/>
                  <a:pt x="1217498" y="1918907"/>
                </a:cubicBezTo>
                <a:cubicBezTo>
                  <a:pt x="1220654" y="1915193"/>
                  <a:pt x="1225122" y="1914588"/>
                  <a:pt x="1230902" y="1917093"/>
                </a:cubicBezTo>
                <a:cubicBezTo>
                  <a:pt x="1236681" y="1919599"/>
                  <a:pt x="1242349" y="1923040"/>
                  <a:pt x="1247905" y="1927418"/>
                </a:cubicBezTo>
                <a:cubicBezTo>
                  <a:pt x="1253461" y="1931796"/>
                  <a:pt x="1253793" y="1935635"/>
                  <a:pt x="1248901" y="1938934"/>
                </a:cubicBezTo>
                <a:cubicBezTo>
                  <a:pt x="1244008" y="1942233"/>
                  <a:pt x="1239447" y="1949501"/>
                  <a:pt x="1235218" y="1960737"/>
                </a:cubicBezTo>
                <a:cubicBezTo>
                  <a:pt x="1244557" y="1969766"/>
                  <a:pt x="1244736" y="1975025"/>
                  <a:pt x="1235757" y="1976513"/>
                </a:cubicBezTo>
                <a:cubicBezTo>
                  <a:pt x="1226778" y="1978001"/>
                  <a:pt x="1209867" y="1980941"/>
                  <a:pt x="1185025" y="1985331"/>
                </a:cubicBezTo>
                <a:lnTo>
                  <a:pt x="1185025" y="2007879"/>
                </a:lnTo>
                <a:cubicBezTo>
                  <a:pt x="1208788" y="2004145"/>
                  <a:pt x="1222989" y="2000685"/>
                  <a:pt x="1227627" y="1997498"/>
                </a:cubicBezTo>
                <a:cubicBezTo>
                  <a:pt x="1232266" y="1994310"/>
                  <a:pt x="1238163" y="1994174"/>
                  <a:pt x="1245319" y="1997089"/>
                </a:cubicBezTo>
                <a:cubicBezTo>
                  <a:pt x="1252475" y="2000003"/>
                  <a:pt x="1258419" y="2003631"/>
                  <a:pt x="1263151" y="2007972"/>
                </a:cubicBezTo>
                <a:cubicBezTo>
                  <a:pt x="1267882" y="2012312"/>
                  <a:pt x="1267597" y="2016514"/>
                  <a:pt x="1262295" y="2020575"/>
                </a:cubicBezTo>
                <a:cubicBezTo>
                  <a:pt x="1256993" y="2024637"/>
                  <a:pt x="1251471" y="2032578"/>
                  <a:pt x="1245729" y="2044397"/>
                </a:cubicBezTo>
                <a:cubicBezTo>
                  <a:pt x="1260512" y="2052893"/>
                  <a:pt x="1258760" y="2058083"/>
                  <a:pt x="1240473" y="2059968"/>
                </a:cubicBezTo>
                <a:cubicBezTo>
                  <a:pt x="1222186" y="2061853"/>
                  <a:pt x="1203257" y="2063881"/>
                  <a:pt x="1183686" y="2066052"/>
                </a:cubicBezTo>
                <a:cubicBezTo>
                  <a:pt x="1182644" y="2087297"/>
                  <a:pt x="1178108" y="2091765"/>
                  <a:pt x="1170077" y="2079456"/>
                </a:cubicBezTo>
                <a:cubicBezTo>
                  <a:pt x="1162047" y="2067146"/>
                  <a:pt x="1158810" y="2058136"/>
                  <a:pt x="1160366" y="2052425"/>
                </a:cubicBezTo>
                <a:cubicBezTo>
                  <a:pt x="1161923" y="2046713"/>
                  <a:pt x="1163092" y="2036314"/>
                  <a:pt x="1163873" y="2021227"/>
                </a:cubicBezTo>
                <a:cubicBezTo>
                  <a:pt x="1164655" y="2006139"/>
                  <a:pt x="1164664" y="1990211"/>
                  <a:pt x="1163901" y="1973444"/>
                </a:cubicBezTo>
                <a:cubicBezTo>
                  <a:pt x="1163138" y="1956676"/>
                  <a:pt x="1161191" y="1944410"/>
                  <a:pt x="1158060" y="1936646"/>
                </a:cubicBezTo>
                <a:lnTo>
                  <a:pt x="1157110" y="1930609"/>
                </a:lnTo>
                <a:lnTo>
                  <a:pt x="1153361" y="1933979"/>
                </a:lnTo>
                <a:cubicBezTo>
                  <a:pt x="1149103" y="1936873"/>
                  <a:pt x="1145553" y="1936330"/>
                  <a:pt x="1142712" y="1932348"/>
                </a:cubicBezTo>
                <a:cubicBezTo>
                  <a:pt x="1138923" y="1927040"/>
                  <a:pt x="1139555" y="1919000"/>
                  <a:pt x="1144609" y="1908229"/>
                </a:cubicBezTo>
                <a:cubicBezTo>
                  <a:pt x="1149663" y="1897457"/>
                  <a:pt x="1152190" y="1889839"/>
                  <a:pt x="1152190" y="1885374"/>
                </a:cubicBezTo>
                <a:cubicBezTo>
                  <a:pt x="1152190" y="1877549"/>
                  <a:pt x="1154230" y="1874116"/>
                  <a:pt x="1158311" y="1875077"/>
                </a:cubicBezTo>
                <a:cubicBezTo>
                  <a:pt x="1162391" y="1876039"/>
                  <a:pt x="1166242" y="1880227"/>
                  <a:pt x="1169864" y="1887644"/>
                </a:cubicBezTo>
                <a:cubicBezTo>
                  <a:pt x="1179401" y="1886937"/>
                  <a:pt x="1190368" y="1885226"/>
                  <a:pt x="1202764" y="1882510"/>
                </a:cubicBezTo>
                <a:cubicBezTo>
                  <a:pt x="1215160" y="1879793"/>
                  <a:pt x="1225448" y="1877322"/>
                  <a:pt x="1233627" y="1875096"/>
                </a:cubicBezTo>
                <a:cubicBezTo>
                  <a:pt x="1241806" y="1872870"/>
                  <a:pt x="1247735" y="1870318"/>
                  <a:pt x="1251412" y="1867441"/>
                </a:cubicBezTo>
                <a:cubicBezTo>
                  <a:pt x="1253251" y="1866002"/>
                  <a:pt x="1255626" y="1865491"/>
                  <a:pt x="1258537" y="1865908"/>
                </a:cubicBezTo>
                <a:close/>
                <a:moveTo>
                  <a:pt x="950240" y="1850949"/>
                </a:moveTo>
                <a:cubicBezTo>
                  <a:pt x="957266" y="1849727"/>
                  <a:pt x="964084" y="1852127"/>
                  <a:pt x="970694" y="1858148"/>
                </a:cubicBezTo>
                <a:cubicBezTo>
                  <a:pt x="977305" y="1864170"/>
                  <a:pt x="979075" y="1868669"/>
                  <a:pt x="976006" y="1871645"/>
                </a:cubicBezTo>
                <a:cubicBezTo>
                  <a:pt x="972936" y="1874622"/>
                  <a:pt x="962000" y="1876110"/>
                  <a:pt x="943198" y="1876110"/>
                </a:cubicBezTo>
                <a:cubicBezTo>
                  <a:pt x="925550" y="1876110"/>
                  <a:pt x="897551" y="1878138"/>
                  <a:pt x="859203" y="1882193"/>
                </a:cubicBezTo>
                <a:cubicBezTo>
                  <a:pt x="864660" y="1884463"/>
                  <a:pt x="865299" y="1887703"/>
                  <a:pt x="861120" y="1891914"/>
                </a:cubicBezTo>
                <a:cubicBezTo>
                  <a:pt x="856940" y="1896124"/>
                  <a:pt x="850714" y="1901913"/>
                  <a:pt x="842442" y="1909280"/>
                </a:cubicBezTo>
                <a:cubicBezTo>
                  <a:pt x="834169" y="1916647"/>
                  <a:pt x="833450" y="1919949"/>
                  <a:pt x="840284" y="1919186"/>
                </a:cubicBezTo>
                <a:cubicBezTo>
                  <a:pt x="847117" y="1918424"/>
                  <a:pt x="862719" y="1915698"/>
                  <a:pt x="887090" y="1911010"/>
                </a:cubicBezTo>
                <a:cubicBezTo>
                  <a:pt x="881199" y="1906124"/>
                  <a:pt x="877391" y="1901008"/>
                  <a:pt x="875668" y="1895662"/>
                </a:cubicBezTo>
                <a:cubicBezTo>
                  <a:pt x="873944" y="1890317"/>
                  <a:pt x="879115" y="1889284"/>
                  <a:pt x="891183" y="1892565"/>
                </a:cubicBezTo>
                <a:cubicBezTo>
                  <a:pt x="903250" y="1895845"/>
                  <a:pt x="912419" y="1900871"/>
                  <a:pt x="918688" y="1907643"/>
                </a:cubicBezTo>
                <a:cubicBezTo>
                  <a:pt x="924958" y="1914415"/>
                  <a:pt x="926613" y="1921943"/>
                  <a:pt x="923655" y="1930228"/>
                </a:cubicBezTo>
                <a:cubicBezTo>
                  <a:pt x="920697" y="1938512"/>
                  <a:pt x="916366" y="1940735"/>
                  <a:pt x="910661" y="1936897"/>
                </a:cubicBezTo>
                <a:cubicBezTo>
                  <a:pt x="904956" y="1933058"/>
                  <a:pt x="899468" y="1928361"/>
                  <a:pt x="894197" y="1922805"/>
                </a:cubicBezTo>
                <a:cubicBezTo>
                  <a:pt x="872914" y="1928758"/>
                  <a:pt x="853253" y="1934482"/>
                  <a:pt x="835214" y="1939976"/>
                </a:cubicBezTo>
                <a:cubicBezTo>
                  <a:pt x="817175" y="1945470"/>
                  <a:pt x="804593" y="1950208"/>
                  <a:pt x="797468" y="1954189"/>
                </a:cubicBezTo>
                <a:cubicBezTo>
                  <a:pt x="790342" y="1958170"/>
                  <a:pt x="785599" y="1955240"/>
                  <a:pt x="783236" y="1945399"/>
                </a:cubicBezTo>
                <a:cubicBezTo>
                  <a:pt x="780873" y="1935557"/>
                  <a:pt x="782873" y="1929766"/>
                  <a:pt x="789236" y="1928023"/>
                </a:cubicBezTo>
                <a:cubicBezTo>
                  <a:pt x="795598" y="1926281"/>
                  <a:pt x="802112" y="1923003"/>
                  <a:pt x="808779" y="1918191"/>
                </a:cubicBezTo>
                <a:cubicBezTo>
                  <a:pt x="815445" y="1913379"/>
                  <a:pt x="820843" y="1907972"/>
                  <a:pt x="824973" y="1901969"/>
                </a:cubicBezTo>
                <a:cubicBezTo>
                  <a:pt x="829103" y="1895966"/>
                  <a:pt x="832296" y="1890069"/>
                  <a:pt x="834554" y="1884277"/>
                </a:cubicBezTo>
                <a:cubicBezTo>
                  <a:pt x="826480" y="1885840"/>
                  <a:pt x="813293" y="1888363"/>
                  <a:pt x="794993" y="1891849"/>
                </a:cubicBezTo>
                <a:cubicBezTo>
                  <a:pt x="776694" y="1895333"/>
                  <a:pt x="765420" y="1897473"/>
                  <a:pt x="761172" y="1898267"/>
                </a:cubicBezTo>
                <a:cubicBezTo>
                  <a:pt x="756924" y="1899060"/>
                  <a:pt x="751070" y="1897950"/>
                  <a:pt x="743610" y="1894937"/>
                </a:cubicBezTo>
                <a:cubicBezTo>
                  <a:pt x="736150" y="1891923"/>
                  <a:pt x="731934" y="1888010"/>
                  <a:pt x="730960" y="1883198"/>
                </a:cubicBezTo>
                <a:cubicBezTo>
                  <a:pt x="729986" y="1878386"/>
                  <a:pt x="734892" y="1876373"/>
                  <a:pt x="745675" y="1877161"/>
                </a:cubicBezTo>
                <a:cubicBezTo>
                  <a:pt x="756459" y="1877948"/>
                  <a:pt x="786054" y="1875053"/>
                  <a:pt x="834461" y="1868473"/>
                </a:cubicBezTo>
                <a:cubicBezTo>
                  <a:pt x="882867" y="1861894"/>
                  <a:pt x="912509" y="1857633"/>
                  <a:pt x="923386" y="1855693"/>
                </a:cubicBezTo>
                <a:cubicBezTo>
                  <a:pt x="934262" y="1853752"/>
                  <a:pt x="943214" y="1852170"/>
                  <a:pt x="950240" y="1850949"/>
                </a:cubicBezTo>
                <a:close/>
                <a:moveTo>
                  <a:pt x="3662083" y="1850939"/>
                </a:moveTo>
                <a:cubicBezTo>
                  <a:pt x="3668272" y="1849724"/>
                  <a:pt x="3674690" y="1852133"/>
                  <a:pt x="3681338" y="1858167"/>
                </a:cubicBezTo>
                <a:cubicBezTo>
                  <a:pt x="3687986" y="1864200"/>
                  <a:pt x="3686947" y="1868693"/>
                  <a:pt x="3678222" y="1871645"/>
                </a:cubicBezTo>
                <a:cubicBezTo>
                  <a:pt x="3669497" y="1874597"/>
                  <a:pt x="3647015" y="1878510"/>
                  <a:pt x="3610775" y="1883384"/>
                </a:cubicBezTo>
                <a:cubicBezTo>
                  <a:pt x="3618551" y="1890044"/>
                  <a:pt x="3619125" y="1895609"/>
                  <a:pt x="3612496" y="1900081"/>
                </a:cubicBezTo>
                <a:cubicBezTo>
                  <a:pt x="3605867" y="1904552"/>
                  <a:pt x="3594397" y="1915971"/>
                  <a:pt x="3578089" y="1934339"/>
                </a:cubicBezTo>
                <a:cubicBezTo>
                  <a:pt x="3602571" y="1931263"/>
                  <a:pt x="3623869" y="1928377"/>
                  <a:pt x="3641982" y="1925679"/>
                </a:cubicBezTo>
                <a:cubicBezTo>
                  <a:pt x="3660096" y="1922981"/>
                  <a:pt x="3672260" y="1920442"/>
                  <a:pt x="3678473" y="1918061"/>
                </a:cubicBezTo>
                <a:cubicBezTo>
                  <a:pt x="3684687" y="1915680"/>
                  <a:pt x="3690696" y="1915760"/>
                  <a:pt x="3696500" y="1918303"/>
                </a:cubicBezTo>
                <a:cubicBezTo>
                  <a:pt x="3702304" y="1920845"/>
                  <a:pt x="3709311" y="1925775"/>
                  <a:pt x="3717522" y="1933093"/>
                </a:cubicBezTo>
                <a:cubicBezTo>
                  <a:pt x="3725732" y="1940410"/>
                  <a:pt x="3727639" y="1946465"/>
                  <a:pt x="3723242" y="1951259"/>
                </a:cubicBezTo>
                <a:cubicBezTo>
                  <a:pt x="3718846" y="1956052"/>
                  <a:pt x="3715525" y="1963875"/>
                  <a:pt x="3713280" y="1974727"/>
                </a:cubicBezTo>
                <a:cubicBezTo>
                  <a:pt x="3711035" y="1985579"/>
                  <a:pt x="3709125" y="1999256"/>
                  <a:pt x="3707550" y="2015757"/>
                </a:cubicBezTo>
                <a:cubicBezTo>
                  <a:pt x="3705975" y="2032258"/>
                  <a:pt x="3702748" y="2045799"/>
                  <a:pt x="3697867" y="2056378"/>
                </a:cubicBezTo>
                <a:cubicBezTo>
                  <a:pt x="3692987" y="2066957"/>
                  <a:pt x="3686947" y="2074383"/>
                  <a:pt x="3679747" y="2078656"/>
                </a:cubicBezTo>
                <a:cubicBezTo>
                  <a:pt x="3672548" y="2082928"/>
                  <a:pt x="3667807" y="2079573"/>
                  <a:pt x="3665525" y="2068591"/>
                </a:cubicBezTo>
                <a:cubicBezTo>
                  <a:pt x="3663243" y="2057609"/>
                  <a:pt x="3661240" y="2049817"/>
                  <a:pt x="3659516" y="2045216"/>
                </a:cubicBezTo>
                <a:cubicBezTo>
                  <a:pt x="3650338" y="2044546"/>
                  <a:pt x="3632166" y="2045380"/>
                  <a:pt x="3604999" y="2047718"/>
                </a:cubicBezTo>
                <a:cubicBezTo>
                  <a:pt x="3577831" y="2050056"/>
                  <a:pt x="3554952" y="2051938"/>
                  <a:pt x="3536361" y="2053364"/>
                </a:cubicBezTo>
                <a:cubicBezTo>
                  <a:pt x="3530147" y="2069053"/>
                  <a:pt x="3524827" y="2072346"/>
                  <a:pt x="3520399" y="2063243"/>
                </a:cubicBezTo>
                <a:cubicBezTo>
                  <a:pt x="3515971" y="2054139"/>
                  <a:pt x="3513364" y="2041356"/>
                  <a:pt x="3512576" y="2024891"/>
                </a:cubicBezTo>
                <a:cubicBezTo>
                  <a:pt x="3511789" y="2008427"/>
                  <a:pt x="3510260" y="1994121"/>
                  <a:pt x="3507991" y="1981973"/>
                </a:cubicBezTo>
                <a:cubicBezTo>
                  <a:pt x="3505721" y="1969825"/>
                  <a:pt x="3502416" y="1958654"/>
                  <a:pt x="3498075" y="1948459"/>
                </a:cubicBezTo>
                <a:cubicBezTo>
                  <a:pt x="3493734" y="1938264"/>
                  <a:pt x="3495259" y="1933775"/>
                  <a:pt x="3502651" y="1934990"/>
                </a:cubicBezTo>
                <a:cubicBezTo>
                  <a:pt x="3510043" y="1936205"/>
                  <a:pt x="3515788" y="1937374"/>
                  <a:pt x="3519887" y="1938497"/>
                </a:cubicBezTo>
                <a:cubicBezTo>
                  <a:pt x="3523986" y="1939619"/>
                  <a:pt x="3537868" y="1939114"/>
                  <a:pt x="3561531" y="1936981"/>
                </a:cubicBezTo>
                <a:cubicBezTo>
                  <a:pt x="3572520" y="1920138"/>
                  <a:pt x="3578975" y="1908443"/>
                  <a:pt x="3580898" y="1901894"/>
                </a:cubicBezTo>
                <a:cubicBezTo>
                  <a:pt x="3582820" y="1895346"/>
                  <a:pt x="3583781" y="1890255"/>
                  <a:pt x="3583781" y="1886621"/>
                </a:cubicBezTo>
                <a:cubicBezTo>
                  <a:pt x="3579788" y="1887353"/>
                  <a:pt x="3575121" y="1888119"/>
                  <a:pt x="3569782" y="1888918"/>
                </a:cubicBezTo>
                <a:cubicBezTo>
                  <a:pt x="3564443" y="1889718"/>
                  <a:pt x="3559783" y="1889907"/>
                  <a:pt x="3555802" y="1889486"/>
                </a:cubicBezTo>
                <a:cubicBezTo>
                  <a:pt x="3551820" y="1889064"/>
                  <a:pt x="3546537" y="1885737"/>
                  <a:pt x="3539951" y="1879505"/>
                </a:cubicBezTo>
                <a:cubicBezTo>
                  <a:pt x="3533366" y="1873273"/>
                  <a:pt x="3537489" y="1870157"/>
                  <a:pt x="3552323" y="1870157"/>
                </a:cubicBezTo>
                <a:cubicBezTo>
                  <a:pt x="3564514" y="1870157"/>
                  <a:pt x="3580584" y="1868430"/>
                  <a:pt x="3600534" y="1864976"/>
                </a:cubicBezTo>
                <a:cubicBezTo>
                  <a:pt x="3620483" y="1861522"/>
                  <a:pt x="3634181" y="1858623"/>
                  <a:pt x="3641629" y="1856279"/>
                </a:cubicBezTo>
                <a:cubicBezTo>
                  <a:pt x="3649076" y="1853935"/>
                  <a:pt x="3655895" y="1852155"/>
                  <a:pt x="3662083" y="1850939"/>
                </a:cubicBezTo>
                <a:close/>
                <a:moveTo>
                  <a:pt x="2108941" y="1845284"/>
                </a:moveTo>
                <a:cubicBezTo>
                  <a:pt x="2113003" y="1845557"/>
                  <a:pt x="2117533" y="1846493"/>
                  <a:pt x="2122531" y="1848093"/>
                </a:cubicBezTo>
                <a:cubicBezTo>
                  <a:pt x="2133581" y="1849929"/>
                  <a:pt x="2138858" y="1856030"/>
                  <a:pt x="2138362" y="1866399"/>
                </a:cubicBezTo>
                <a:cubicBezTo>
                  <a:pt x="2137866" y="1876767"/>
                  <a:pt x="2129479" y="1876563"/>
                  <a:pt x="2113201" y="1865785"/>
                </a:cubicBezTo>
                <a:cubicBezTo>
                  <a:pt x="2096923" y="1855007"/>
                  <a:pt x="2091910" y="1848564"/>
                  <a:pt x="2098160" y="1846456"/>
                </a:cubicBezTo>
                <a:cubicBezTo>
                  <a:pt x="2101286" y="1845402"/>
                  <a:pt x="2104879" y="1845011"/>
                  <a:pt x="2108941" y="1845284"/>
                </a:cubicBezTo>
                <a:close/>
                <a:moveTo>
                  <a:pt x="1705903" y="1845203"/>
                </a:moveTo>
                <a:cubicBezTo>
                  <a:pt x="1708493" y="1845083"/>
                  <a:pt x="1712689" y="1846382"/>
                  <a:pt x="1718490" y="1849098"/>
                </a:cubicBezTo>
                <a:cubicBezTo>
                  <a:pt x="1730093" y="1854530"/>
                  <a:pt x="1736927" y="1860852"/>
                  <a:pt x="1738992" y="1868064"/>
                </a:cubicBezTo>
                <a:cubicBezTo>
                  <a:pt x="1741056" y="1875276"/>
                  <a:pt x="1740222" y="1882116"/>
                  <a:pt x="1736489" y="1888584"/>
                </a:cubicBezTo>
                <a:cubicBezTo>
                  <a:pt x="1732756" y="1895051"/>
                  <a:pt x="1727743" y="1894484"/>
                  <a:pt x="1721448" y="1886881"/>
                </a:cubicBezTo>
                <a:cubicBezTo>
                  <a:pt x="1715154" y="1879279"/>
                  <a:pt x="1710798" y="1872650"/>
                  <a:pt x="1708379" y="1866994"/>
                </a:cubicBezTo>
                <a:cubicBezTo>
                  <a:pt x="1705998" y="1861450"/>
                  <a:pt x="1704187" y="1855724"/>
                  <a:pt x="1702947" y="1849814"/>
                </a:cubicBezTo>
                <a:cubicBezTo>
                  <a:pt x="1702327" y="1846859"/>
                  <a:pt x="1703312" y="1845322"/>
                  <a:pt x="1705903" y="1845203"/>
                </a:cubicBezTo>
                <a:close/>
                <a:moveTo>
                  <a:pt x="1087273" y="1839433"/>
                </a:moveTo>
                <a:cubicBezTo>
                  <a:pt x="1093803" y="1841535"/>
                  <a:pt x="1099471" y="1844425"/>
                  <a:pt x="1104277" y="1848102"/>
                </a:cubicBezTo>
                <a:cubicBezTo>
                  <a:pt x="1109083" y="1851780"/>
                  <a:pt x="1110053" y="1856071"/>
                  <a:pt x="1107188" y="1860976"/>
                </a:cubicBezTo>
                <a:cubicBezTo>
                  <a:pt x="1104323" y="1865881"/>
                  <a:pt x="1097192" y="1880221"/>
                  <a:pt x="1085794" y="1903997"/>
                </a:cubicBezTo>
                <a:cubicBezTo>
                  <a:pt x="1096882" y="1902607"/>
                  <a:pt x="1104537" y="1899925"/>
                  <a:pt x="1108760" y="1895951"/>
                </a:cubicBezTo>
                <a:cubicBezTo>
                  <a:pt x="1112983" y="1891976"/>
                  <a:pt x="1118316" y="1891231"/>
                  <a:pt x="1124759" y="1893718"/>
                </a:cubicBezTo>
                <a:cubicBezTo>
                  <a:pt x="1131202" y="1896205"/>
                  <a:pt x="1136827" y="1899538"/>
                  <a:pt x="1141633" y="1903718"/>
                </a:cubicBezTo>
                <a:cubicBezTo>
                  <a:pt x="1146438" y="1907897"/>
                  <a:pt x="1145285" y="1911649"/>
                  <a:pt x="1138172" y="1914973"/>
                </a:cubicBezTo>
                <a:cubicBezTo>
                  <a:pt x="1131060" y="1918296"/>
                  <a:pt x="1122670" y="1924324"/>
                  <a:pt x="1113002" y="1933055"/>
                </a:cubicBezTo>
                <a:cubicBezTo>
                  <a:pt x="1103334" y="1941786"/>
                  <a:pt x="1100057" y="1941222"/>
                  <a:pt x="1103170" y="1931362"/>
                </a:cubicBezTo>
                <a:cubicBezTo>
                  <a:pt x="1106283" y="1921503"/>
                  <a:pt x="1108035" y="1915859"/>
                  <a:pt x="1108425" y="1914433"/>
                </a:cubicBezTo>
                <a:cubicBezTo>
                  <a:pt x="1108816" y="1913007"/>
                  <a:pt x="1105309" y="1913658"/>
                  <a:pt x="1097905" y="1916387"/>
                </a:cubicBezTo>
                <a:cubicBezTo>
                  <a:pt x="1090501" y="1919115"/>
                  <a:pt x="1085050" y="1919698"/>
                  <a:pt x="1081553" y="1918135"/>
                </a:cubicBezTo>
                <a:cubicBezTo>
                  <a:pt x="1078427" y="1924250"/>
                  <a:pt x="1072555" y="1933378"/>
                  <a:pt x="1063935" y="1945520"/>
                </a:cubicBezTo>
                <a:cubicBezTo>
                  <a:pt x="1055315" y="1957661"/>
                  <a:pt x="1045300" y="1967611"/>
                  <a:pt x="1033890" y="1975369"/>
                </a:cubicBezTo>
                <a:cubicBezTo>
                  <a:pt x="1022480" y="1983127"/>
                  <a:pt x="1022052" y="1979108"/>
                  <a:pt x="1032607" y="1963314"/>
                </a:cubicBezTo>
                <a:cubicBezTo>
                  <a:pt x="1043161" y="1947520"/>
                  <a:pt x="1052500" y="1930519"/>
                  <a:pt x="1060624" y="1912312"/>
                </a:cubicBezTo>
                <a:cubicBezTo>
                  <a:pt x="1068747" y="1894106"/>
                  <a:pt x="1073978" y="1880389"/>
                  <a:pt x="1076316" y="1871161"/>
                </a:cubicBezTo>
                <a:cubicBezTo>
                  <a:pt x="1078654" y="1861934"/>
                  <a:pt x="1079432" y="1853814"/>
                  <a:pt x="1078650" y="1846800"/>
                </a:cubicBezTo>
                <a:cubicBezTo>
                  <a:pt x="1077869" y="1839787"/>
                  <a:pt x="1080743" y="1837331"/>
                  <a:pt x="1087273" y="1839433"/>
                </a:cubicBezTo>
                <a:close/>
                <a:moveTo>
                  <a:pt x="1753767" y="1838538"/>
                </a:moveTo>
                <a:cubicBezTo>
                  <a:pt x="1756198" y="1838422"/>
                  <a:pt x="1760234" y="1839833"/>
                  <a:pt x="1765874" y="1842772"/>
                </a:cubicBezTo>
                <a:cubicBezTo>
                  <a:pt x="1777154" y="1848651"/>
                  <a:pt x="1783209" y="1855848"/>
                  <a:pt x="1784040" y="1864362"/>
                </a:cubicBezTo>
                <a:cubicBezTo>
                  <a:pt x="1784871" y="1872876"/>
                  <a:pt x="1783029" y="1879493"/>
                  <a:pt x="1778515" y="1884212"/>
                </a:cubicBezTo>
                <a:cubicBezTo>
                  <a:pt x="1774000" y="1888931"/>
                  <a:pt x="1769957" y="1888456"/>
                  <a:pt x="1766385" y="1882789"/>
                </a:cubicBezTo>
                <a:cubicBezTo>
                  <a:pt x="1762813" y="1877121"/>
                  <a:pt x="1759731" y="1870839"/>
                  <a:pt x="1757139" y="1863943"/>
                </a:cubicBezTo>
                <a:cubicBezTo>
                  <a:pt x="1754795" y="1856638"/>
                  <a:pt x="1752845" y="1849814"/>
                  <a:pt x="1751288" y="1843470"/>
                </a:cubicBezTo>
                <a:cubicBezTo>
                  <a:pt x="1750510" y="1840298"/>
                  <a:pt x="1751337" y="1838654"/>
                  <a:pt x="1753767" y="1838538"/>
                </a:cubicBezTo>
                <a:close/>
                <a:moveTo>
                  <a:pt x="2427813" y="1837245"/>
                </a:moveTo>
                <a:cubicBezTo>
                  <a:pt x="2429446" y="1837195"/>
                  <a:pt x="2431466" y="1837528"/>
                  <a:pt x="2433870" y="1838242"/>
                </a:cubicBezTo>
                <a:cubicBezTo>
                  <a:pt x="2443488" y="1841101"/>
                  <a:pt x="2450709" y="1844428"/>
                  <a:pt x="2455534" y="1848223"/>
                </a:cubicBezTo>
                <a:cubicBezTo>
                  <a:pt x="2460358" y="1852018"/>
                  <a:pt x="2460926" y="1856186"/>
                  <a:pt x="2457236" y="1860725"/>
                </a:cubicBezTo>
                <a:cubicBezTo>
                  <a:pt x="2453546" y="1865264"/>
                  <a:pt x="2449187" y="1872557"/>
                  <a:pt x="2444158" y="1882603"/>
                </a:cubicBezTo>
                <a:cubicBezTo>
                  <a:pt x="2439128" y="1892648"/>
                  <a:pt x="2431715" y="1902893"/>
                  <a:pt x="2421917" y="1913336"/>
                </a:cubicBezTo>
                <a:cubicBezTo>
                  <a:pt x="2446437" y="1912653"/>
                  <a:pt x="2461595" y="1910148"/>
                  <a:pt x="2467394" y="1905820"/>
                </a:cubicBezTo>
                <a:cubicBezTo>
                  <a:pt x="2473191" y="1901491"/>
                  <a:pt x="2479911" y="1900995"/>
                  <a:pt x="2487550" y="1904331"/>
                </a:cubicBezTo>
                <a:cubicBezTo>
                  <a:pt x="2495190" y="1907668"/>
                  <a:pt x="2501339" y="1911838"/>
                  <a:pt x="2505996" y="1916842"/>
                </a:cubicBezTo>
                <a:cubicBezTo>
                  <a:pt x="2510653" y="1921847"/>
                  <a:pt x="2511003" y="1926504"/>
                  <a:pt x="2507047" y="1930814"/>
                </a:cubicBezTo>
                <a:cubicBezTo>
                  <a:pt x="2503091" y="1935123"/>
                  <a:pt x="2500346" y="1945343"/>
                  <a:pt x="2498815" y="1961472"/>
                </a:cubicBezTo>
                <a:cubicBezTo>
                  <a:pt x="2497283" y="1977601"/>
                  <a:pt x="2495934" y="1993824"/>
                  <a:pt x="2494769" y="2010139"/>
                </a:cubicBezTo>
                <a:cubicBezTo>
                  <a:pt x="2493603" y="2026454"/>
                  <a:pt x="2490161" y="2040528"/>
                  <a:pt x="2484444" y="2052360"/>
                </a:cubicBezTo>
                <a:cubicBezTo>
                  <a:pt x="2478726" y="2064191"/>
                  <a:pt x="2469855" y="2073186"/>
                  <a:pt x="2457831" y="2079344"/>
                </a:cubicBezTo>
                <a:cubicBezTo>
                  <a:pt x="2445807" y="2085502"/>
                  <a:pt x="2439339" y="2083954"/>
                  <a:pt x="2438428" y="2074702"/>
                </a:cubicBezTo>
                <a:cubicBezTo>
                  <a:pt x="2437516" y="2065450"/>
                  <a:pt x="2432568" y="2054921"/>
                  <a:pt x="2423582" y="2043114"/>
                </a:cubicBezTo>
                <a:cubicBezTo>
                  <a:pt x="2414597" y="2031307"/>
                  <a:pt x="2415812" y="2028169"/>
                  <a:pt x="2427229" y="2033700"/>
                </a:cubicBezTo>
                <a:cubicBezTo>
                  <a:pt x="2438645" y="2039232"/>
                  <a:pt x="2446616" y="2042345"/>
                  <a:pt x="2451143" y="2043039"/>
                </a:cubicBezTo>
                <a:cubicBezTo>
                  <a:pt x="2455670" y="2043734"/>
                  <a:pt x="2459884" y="2039576"/>
                  <a:pt x="2463784" y="2030566"/>
                </a:cubicBezTo>
                <a:cubicBezTo>
                  <a:pt x="2467685" y="2021555"/>
                  <a:pt x="2470413" y="2007910"/>
                  <a:pt x="2471970" y="1989629"/>
                </a:cubicBezTo>
                <a:cubicBezTo>
                  <a:pt x="2473526" y="1971347"/>
                  <a:pt x="2474305" y="1956055"/>
                  <a:pt x="2474305" y="1943752"/>
                </a:cubicBezTo>
                <a:cubicBezTo>
                  <a:pt x="2474305" y="1932652"/>
                  <a:pt x="2473235" y="1926386"/>
                  <a:pt x="2471096" y="1924953"/>
                </a:cubicBezTo>
                <a:cubicBezTo>
                  <a:pt x="2468956" y="1923521"/>
                  <a:pt x="2463639" y="1923871"/>
                  <a:pt x="2455143" y="1926005"/>
                </a:cubicBezTo>
                <a:lnTo>
                  <a:pt x="2430810" y="1932107"/>
                </a:lnTo>
                <a:cubicBezTo>
                  <a:pt x="2424906" y="1932913"/>
                  <a:pt x="2419660" y="1930978"/>
                  <a:pt x="2415071" y="1926302"/>
                </a:cubicBezTo>
                <a:cubicBezTo>
                  <a:pt x="2403202" y="1939784"/>
                  <a:pt x="2390846" y="1950158"/>
                  <a:pt x="2378004" y="1957426"/>
                </a:cubicBezTo>
                <a:cubicBezTo>
                  <a:pt x="2374793" y="1959243"/>
                  <a:pt x="2372376" y="1960349"/>
                  <a:pt x="2370752" y="1960743"/>
                </a:cubicBezTo>
                <a:lnTo>
                  <a:pt x="2369314" y="1960195"/>
                </a:lnTo>
                <a:lnTo>
                  <a:pt x="2369039" y="1965007"/>
                </a:lnTo>
                <a:cubicBezTo>
                  <a:pt x="2368861" y="1971347"/>
                  <a:pt x="2368965" y="1979186"/>
                  <a:pt x="2369353" y="1988522"/>
                </a:cubicBezTo>
                <a:cubicBezTo>
                  <a:pt x="2370128" y="2007193"/>
                  <a:pt x="2369514" y="2021332"/>
                  <a:pt x="2367511" y="2030938"/>
                </a:cubicBezTo>
                <a:cubicBezTo>
                  <a:pt x="2365508" y="2040543"/>
                  <a:pt x="2362817" y="2048270"/>
                  <a:pt x="2359437" y="2054118"/>
                </a:cubicBezTo>
                <a:cubicBezTo>
                  <a:pt x="2356058" y="2059965"/>
                  <a:pt x="2352439" y="2060052"/>
                  <a:pt x="2348582" y="2054378"/>
                </a:cubicBezTo>
                <a:cubicBezTo>
                  <a:pt x="2344725" y="2048704"/>
                  <a:pt x="2341773" y="2043991"/>
                  <a:pt x="2339727" y="2040239"/>
                </a:cubicBezTo>
                <a:cubicBezTo>
                  <a:pt x="2337681" y="2036488"/>
                  <a:pt x="2335681" y="2034460"/>
                  <a:pt x="2333727" y="2034156"/>
                </a:cubicBezTo>
                <a:cubicBezTo>
                  <a:pt x="2331774" y="2033852"/>
                  <a:pt x="2322066" y="2035126"/>
                  <a:pt x="2304603" y="2037979"/>
                </a:cubicBezTo>
                <a:cubicBezTo>
                  <a:pt x="2300535" y="2055367"/>
                  <a:pt x="2295894" y="2060123"/>
                  <a:pt x="2290679" y="2052248"/>
                </a:cubicBezTo>
                <a:cubicBezTo>
                  <a:pt x="2285463" y="2044372"/>
                  <a:pt x="2282856" y="2033886"/>
                  <a:pt x="2282856" y="2020789"/>
                </a:cubicBezTo>
                <a:cubicBezTo>
                  <a:pt x="2282856" y="2008449"/>
                  <a:pt x="2282475" y="1993117"/>
                  <a:pt x="2281712" y="1974792"/>
                </a:cubicBezTo>
                <a:cubicBezTo>
                  <a:pt x="2280949" y="1956468"/>
                  <a:pt x="2278227" y="1943204"/>
                  <a:pt x="2273545" y="1934999"/>
                </a:cubicBezTo>
                <a:cubicBezTo>
                  <a:pt x="2268863" y="1926795"/>
                  <a:pt x="2269660" y="1922693"/>
                  <a:pt x="2275935" y="1922693"/>
                </a:cubicBezTo>
                <a:cubicBezTo>
                  <a:pt x="2280078" y="1922693"/>
                  <a:pt x="2284921" y="1923071"/>
                  <a:pt x="2290465" y="1923828"/>
                </a:cubicBezTo>
                <a:cubicBezTo>
                  <a:pt x="2296418" y="1916349"/>
                  <a:pt x="2303059" y="1904784"/>
                  <a:pt x="2310389" y="1889132"/>
                </a:cubicBezTo>
                <a:cubicBezTo>
                  <a:pt x="2317719" y="1873481"/>
                  <a:pt x="2320023" y="1861150"/>
                  <a:pt x="2317300" y="1852139"/>
                </a:cubicBezTo>
                <a:cubicBezTo>
                  <a:pt x="2314578" y="1843129"/>
                  <a:pt x="2321433" y="1842189"/>
                  <a:pt x="2337867" y="1849321"/>
                </a:cubicBezTo>
                <a:cubicBezTo>
                  <a:pt x="2351881" y="1856093"/>
                  <a:pt x="2356213" y="1862055"/>
                  <a:pt x="2350861" y="1867208"/>
                </a:cubicBezTo>
                <a:cubicBezTo>
                  <a:pt x="2345509" y="1872361"/>
                  <a:pt x="2339746" y="1879570"/>
                  <a:pt x="2333569" y="1888835"/>
                </a:cubicBezTo>
                <a:cubicBezTo>
                  <a:pt x="2327393" y="1898099"/>
                  <a:pt x="2317930" y="1909764"/>
                  <a:pt x="2305180" y="1923828"/>
                </a:cubicBezTo>
                <a:cubicBezTo>
                  <a:pt x="2320187" y="1921670"/>
                  <a:pt x="2330617" y="1918017"/>
                  <a:pt x="2336471" y="1912870"/>
                </a:cubicBezTo>
                <a:cubicBezTo>
                  <a:pt x="2342325" y="1907723"/>
                  <a:pt x="2348663" y="1906812"/>
                  <a:pt x="2355484" y="1910136"/>
                </a:cubicBezTo>
                <a:cubicBezTo>
                  <a:pt x="2362305" y="1913460"/>
                  <a:pt x="2368274" y="1916920"/>
                  <a:pt x="2373390" y="1920517"/>
                </a:cubicBezTo>
                <a:cubicBezTo>
                  <a:pt x="2378506" y="1924113"/>
                  <a:pt x="2379662" y="1928333"/>
                  <a:pt x="2376860" y="1933176"/>
                </a:cubicBezTo>
                <a:cubicBezTo>
                  <a:pt x="2374057" y="1938019"/>
                  <a:pt x="2371911" y="1943786"/>
                  <a:pt x="2370423" y="1950477"/>
                </a:cubicBezTo>
                <a:cubicBezTo>
                  <a:pt x="2370051" y="1952150"/>
                  <a:pt x="2369749" y="1954197"/>
                  <a:pt x="2369519" y="1956619"/>
                </a:cubicBezTo>
                <a:lnTo>
                  <a:pt x="2369500" y="1956941"/>
                </a:lnTo>
                <a:lnTo>
                  <a:pt x="2370529" y="1954576"/>
                </a:lnTo>
                <a:cubicBezTo>
                  <a:pt x="2372078" y="1952126"/>
                  <a:pt x="2374421" y="1948964"/>
                  <a:pt x="2377557" y="1945092"/>
                </a:cubicBezTo>
                <a:cubicBezTo>
                  <a:pt x="2390102" y="1929601"/>
                  <a:pt x="2401580" y="1911894"/>
                  <a:pt x="2411992" y="1891969"/>
                </a:cubicBezTo>
                <a:cubicBezTo>
                  <a:pt x="2422404" y="1872045"/>
                  <a:pt x="2426249" y="1857395"/>
                  <a:pt x="2423526" y="1848019"/>
                </a:cubicBezTo>
                <a:cubicBezTo>
                  <a:pt x="2421485" y="1840986"/>
                  <a:pt x="2422914" y="1837395"/>
                  <a:pt x="2427813" y="1837245"/>
                </a:cubicBezTo>
                <a:close/>
                <a:moveTo>
                  <a:pt x="1191862" y="1836336"/>
                </a:moveTo>
                <a:cubicBezTo>
                  <a:pt x="1200401" y="1837154"/>
                  <a:pt x="1208788" y="1839300"/>
                  <a:pt x="1217023" y="1842772"/>
                </a:cubicBezTo>
                <a:cubicBezTo>
                  <a:pt x="1225259" y="1846245"/>
                  <a:pt x="1229376" y="1852279"/>
                  <a:pt x="1229376" y="1860874"/>
                </a:cubicBezTo>
                <a:cubicBezTo>
                  <a:pt x="1229376" y="1870250"/>
                  <a:pt x="1226161" y="1874311"/>
                  <a:pt x="1219730" y="1873059"/>
                </a:cubicBezTo>
                <a:cubicBezTo>
                  <a:pt x="1213300" y="1871806"/>
                  <a:pt x="1204243" y="1865754"/>
                  <a:pt x="1192560" y="1854902"/>
                </a:cubicBezTo>
                <a:cubicBezTo>
                  <a:pt x="1183556" y="1841706"/>
                  <a:pt x="1183323" y="1835517"/>
                  <a:pt x="1191862" y="1836336"/>
                </a:cubicBezTo>
                <a:close/>
                <a:moveTo>
                  <a:pt x="2000231" y="1833489"/>
                </a:moveTo>
                <a:cubicBezTo>
                  <a:pt x="2005800" y="1834742"/>
                  <a:pt x="2012829" y="1837371"/>
                  <a:pt x="2021318" y="1841377"/>
                </a:cubicBezTo>
                <a:cubicBezTo>
                  <a:pt x="2029808" y="1845383"/>
                  <a:pt x="2032093" y="1850434"/>
                  <a:pt x="2028174" y="1856530"/>
                </a:cubicBezTo>
                <a:cubicBezTo>
                  <a:pt x="2024255" y="1862625"/>
                  <a:pt x="2021935" y="1881561"/>
                  <a:pt x="2021216" y="1913336"/>
                </a:cubicBezTo>
                <a:cubicBezTo>
                  <a:pt x="2028868" y="1911909"/>
                  <a:pt x="2034601" y="1910384"/>
                  <a:pt x="2038415" y="1908759"/>
                </a:cubicBezTo>
                <a:cubicBezTo>
                  <a:pt x="2042229" y="1907134"/>
                  <a:pt x="2046734" y="1908911"/>
                  <a:pt x="2051931" y="1914089"/>
                </a:cubicBezTo>
                <a:cubicBezTo>
                  <a:pt x="2057127" y="1919267"/>
                  <a:pt x="2056783" y="1923161"/>
                  <a:pt x="2050898" y="1925772"/>
                </a:cubicBezTo>
                <a:cubicBezTo>
                  <a:pt x="2045013" y="1928383"/>
                  <a:pt x="2035039" y="1931090"/>
                  <a:pt x="2020974" y="1933892"/>
                </a:cubicBezTo>
                <a:cubicBezTo>
                  <a:pt x="2020354" y="1943207"/>
                  <a:pt x="2020044" y="1952031"/>
                  <a:pt x="2020044" y="1960365"/>
                </a:cubicBezTo>
                <a:cubicBezTo>
                  <a:pt x="2027969" y="1961022"/>
                  <a:pt x="2034620" y="1962929"/>
                  <a:pt x="2039996" y="1966086"/>
                </a:cubicBezTo>
                <a:cubicBezTo>
                  <a:pt x="2045373" y="1969242"/>
                  <a:pt x="2047546" y="1975074"/>
                  <a:pt x="2046517" y="1983582"/>
                </a:cubicBezTo>
                <a:cubicBezTo>
                  <a:pt x="2045487" y="1992090"/>
                  <a:pt x="2041150" y="1994034"/>
                  <a:pt x="2033504" y="1989415"/>
                </a:cubicBezTo>
                <a:cubicBezTo>
                  <a:pt x="2025858" y="1984795"/>
                  <a:pt x="2021371" y="1979713"/>
                  <a:pt x="2020044" y="1974169"/>
                </a:cubicBezTo>
                <a:lnTo>
                  <a:pt x="2020044" y="2034798"/>
                </a:lnTo>
                <a:cubicBezTo>
                  <a:pt x="2020044" y="2052930"/>
                  <a:pt x="2018218" y="2067593"/>
                  <a:pt x="2014565" y="2078786"/>
                </a:cubicBezTo>
                <a:cubicBezTo>
                  <a:pt x="2010913" y="2089979"/>
                  <a:pt x="2006219" y="2090184"/>
                  <a:pt x="2000483" y="2079400"/>
                </a:cubicBezTo>
                <a:cubicBezTo>
                  <a:pt x="1994746" y="2068616"/>
                  <a:pt x="1992467" y="2060753"/>
                  <a:pt x="1993646" y="2055811"/>
                </a:cubicBezTo>
                <a:cubicBezTo>
                  <a:pt x="1994824" y="2050868"/>
                  <a:pt x="1996188" y="2041811"/>
                  <a:pt x="1997739" y="2028640"/>
                </a:cubicBezTo>
                <a:cubicBezTo>
                  <a:pt x="1999289" y="2015469"/>
                  <a:pt x="2000448" y="1993424"/>
                  <a:pt x="2001217" y="1962505"/>
                </a:cubicBezTo>
                <a:cubicBezTo>
                  <a:pt x="1993057" y="1984147"/>
                  <a:pt x="1983628" y="2000515"/>
                  <a:pt x="1972931" y="2011609"/>
                </a:cubicBezTo>
                <a:cubicBezTo>
                  <a:pt x="1962234" y="2022702"/>
                  <a:pt x="1952408" y="2030522"/>
                  <a:pt x="1943453" y="2035068"/>
                </a:cubicBezTo>
                <a:cubicBezTo>
                  <a:pt x="1934499" y="2039613"/>
                  <a:pt x="1933947" y="2036680"/>
                  <a:pt x="1941798" y="2026268"/>
                </a:cubicBezTo>
                <a:cubicBezTo>
                  <a:pt x="1949648" y="2015856"/>
                  <a:pt x="1958820" y="2002294"/>
                  <a:pt x="1969312" y="1985582"/>
                </a:cubicBezTo>
                <a:cubicBezTo>
                  <a:pt x="1979805" y="1968870"/>
                  <a:pt x="1987717" y="1953780"/>
                  <a:pt x="1993050" y="1940311"/>
                </a:cubicBezTo>
                <a:cubicBezTo>
                  <a:pt x="1985299" y="1944106"/>
                  <a:pt x="1978158" y="1946611"/>
                  <a:pt x="1971628" y="1947826"/>
                </a:cubicBezTo>
                <a:cubicBezTo>
                  <a:pt x="1965099" y="1949042"/>
                  <a:pt x="1958280" y="1946490"/>
                  <a:pt x="1951174" y="1940171"/>
                </a:cubicBezTo>
                <a:cubicBezTo>
                  <a:pt x="1944067" y="1933852"/>
                  <a:pt x="1945410" y="1929961"/>
                  <a:pt x="1955202" y="1928497"/>
                </a:cubicBezTo>
                <a:cubicBezTo>
                  <a:pt x="1964993" y="1927034"/>
                  <a:pt x="1980332" y="1923784"/>
                  <a:pt x="2001217" y="1918749"/>
                </a:cubicBezTo>
                <a:lnTo>
                  <a:pt x="2001217" y="1878380"/>
                </a:lnTo>
                <a:cubicBezTo>
                  <a:pt x="2001217" y="1862666"/>
                  <a:pt x="1999661" y="1850942"/>
                  <a:pt x="1996548" y="1843210"/>
                </a:cubicBezTo>
                <a:cubicBezTo>
                  <a:pt x="1993435" y="1835477"/>
                  <a:pt x="1994663" y="1832237"/>
                  <a:pt x="2000231" y="1833489"/>
                </a:cubicBezTo>
                <a:close/>
                <a:moveTo>
                  <a:pt x="3327518" y="1832782"/>
                </a:moveTo>
                <a:cubicBezTo>
                  <a:pt x="3349123" y="1853953"/>
                  <a:pt x="3364852" y="1874792"/>
                  <a:pt x="3374706" y="1895299"/>
                </a:cubicBezTo>
                <a:cubicBezTo>
                  <a:pt x="3384559" y="1915807"/>
                  <a:pt x="3389486" y="1938959"/>
                  <a:pt x="3389486" y="1964756"/>
                </a:cubicBezTo>
                <a:cubicBezTo>
                  <a:pt x="3389486" y="1990937"/>
                  <a:pt x="3384506" y="2014393"/>
                  <a:pt x="3374547" y="2035123"/>
                </a:cubicBezTo>
                <a:cubicBezTo>
                  <a:pt x="3364588" y="2055854"/>
                  <a:pt x="3348899" y="2076005"/>
                  <a:pt x="3327481" y="2095576"/>
                </a:cubicBezTo>
                <a:lnTo>
                  <a:pt x="3311147" y="2079539"/>
                </a:lnTo>
                <a:cubicBezTo>
                  <a:pt x="3329267" y="2062250"/>
                  <a:pt x="3342745" y="2044580"/>
                  <a:pt x="3351581" y="2026529"/>
                </a:cubicBezTo>
                <a:cubicBezTo>
                  <a:pt x="3360418" y="2008477"/>
                  <a:pt x="3364836" y="1987886"/>
                  <a:pt x="3364836" y="1964756"/>
                </a:cubicBezTo>
                <a:cubicBezTo>
                  <a:pt x="3364836" y="1942035"/>
                  <a:pt x="3360465" y="1921741"/>
                  <a:pt x="3351721" y="1903876"/>
                </a:cubicBezTo>
                <a:cubicBezTo>
                  <a:pt x="3342977" y="1886010"/>
                  <a:pt x="3329453" y="1867949"/>
                  <a:pt x="3311147" y="1849693"/>
                </a:cubicBezTo>
                <a:close/>
                <a:moveTo>
                  <a:pt x="2671744" y="1832782"/>
                </a:moveTo>
                <a:lnTo>
                  <a:pt x="2688189" y="1849693"/>
                </a:lnTo>
                <a:cubicBezTo>
                  <a:pt x="2669834" y="1867962"/>
                  <a:pt x="2656297" y="1886010"/>
                  <a:pt x="2647578" y="1903838"/>
                </a:cubicBezTo>
                <a:cubicBezTo>
                  <a:pt x="2638859" y="1921667"/>
                  <a:pt x="2634500" y="1941972"/>
                  <a:pt x="2634500" y="1964756"/>
                </a:cubicBezTo>
                <a:cubicBezTo>
                  <a:pt x="2634500" y="1987948"/>
                  <a:pt x="2638909" y="2008554"/>
                  <a:pt x="2647727" y="2026575"/>
                </a:cubicBezTo>
                <a:cubicBezTo>
                  <a:pt x="2656545" y="2044596"/>
                  <a:pt x="2670032" y="2062244"/>
                  <a:pt x="2688189" y="2079521"/>
                </a:cubicBezTo>
                <a:lnTo>
                  <a:pt x="2671800" y="2095576"/>
                </a:lnTo>
                <a:cubicBezTo>
                  <a:pt x="2650393" y="2076017"/>
                  <a:pt x="2634716" y="2055888"/>
                  <a:pt x="2624770" y="2035189"/>
                </a:cubicBezTo>
                <a:cubicBezTo>
                  <a:pt x="2614823" y="2014489"/>
                  <a:pt x="2609850" y="1991011"/>
                  <a:pt x="2609850" y="1964756"/>
                </a:cubicBezTo>
                <a:cubicBezTo>
                  <a:pt x="2609850" y="1938872"/>
                  <a:pt x="2614764" y="1915701"/>
                  <a:pt x="2624593" y="1895244"/>
                </a:cubicBezTo>
                <a:cubicBezTo>
                  <a:pt x="2634422" y="1874786"/>
                  <a:pt x="2650139" y="1853966"/>
                  <a:pt x="2671744" y="1832782"/>
                </a:cubicBezTo>
                <a:close/>
                <a:moveTo>
                  <a:pt x="563017" y="1831675"/>
                </a:moveTo>
                <a:cubicBezTo>
                  <a:pt x="568065" y="1832500"/>
                  <a:pt x="574508" y="1834481"/>
                  <a:pt x="582346" y="1837619"/>
                </a:cubicBezTo>
                <a:cubicBezTo>
                  <a:pt x="590184" y="1840757"/>
                  <a:pt x="593114" y="1844986"/>
                  <a:pt x="591136" y="1850307"/>
                </a:cubicBezTo>
                <a:cubicBezTo>
                  <a:pt x="589158" y="1855627"/>
                  <a:pt x="587425" y="1873133"/>
                  <a:pt x="585936" y="1902825"/>
                </a:cubicBezTo>
                <a:cubicBezTo>
                  <a:pt x="594420" y="1901398"/>
                  <a:pt x="605030" y="1898707"/>
                  <a:pt x="617767" y="1894751"/>
                </a:cubicBezTo>
                <a:cubicBezTo>
                  <a:pt x="630504" y="1890794"/>
                  <a:pt x="640835" y="1892304"/>
                  <a:pt x="648760" y="1899281"/>
                </a:cubicBezTo>
                <a:cubicBezTo>
                  <a:pt x="656685" y="1906257"/>
                  <a:pt x="655985" y="1910756"/>
                  <a:pt x="646658" y="1912777"/>
                </a:cubicBezTo>
                <a:cubicBezTo>
                  <a:pt x="637332" y="1914799"/>
                  <a:pt x="617866" y="1917540"/>
                  <a:pt x="588262" y="1921000"/>
                </a:cubicBezTo>
                <a:cubicBezTo>
                  <a:pt x="602772" y="1941700"/>
                  <a:pt x="618663" y="1960300"/>
                  <a:pt x="635933" y="1976801"/>
                </a:cubicBezTo>
                <a:cubicBezTo>
                  <a:pt x="653204" y="1993303"/>
                  <a:pt x="668644" y="2004629"/>
                  <a:pt x="682256" y="2010781"/>
                </a:cubicBezTo>
                <a:cubicBezTo>
                  <a:pt x="695868" y="2016932"/>
                  <a:pt x="698001" y="2021124"/>
                  <a:pt x="688656" y="2023357"/>
                </a:cubicBezTo>
                <a:cubicBezTo>
                  <a:pt x="679310" y="2025589"/>
                  <a:pt x="668437" y="2026094"/>
                  <a:pt x="656034" y="2024873"/>
                </a:cubicBezTo>
                <a:cubicBezTo>
                  <a:pt x="643632" y="2023651"/>
                  <a:pt x="635329" y="2019683"/>
                  <a:pt x="631124" y="2012967"/>
                </a:cubicBezTo>
                <a:cubicBezTo>
                  <a:pt x="626920" y="2006251"/>
                  <a:pt x="621153" y="1997107"/>
                  <a:pt x="613823" y="1985536"/>
                </a:cubicBezTo>
                <a:cubicBezTo>
                  <a:pt x="606493" y="1973964"/>
                  <a:pt x="597198" y="1955392"/>
                  <a:pt x="585936" y="1929818"/>
                </a:cubicBezTo>
                <a:lnTo>
                  <a:pt x="585936" y="1998540"/>
                </a:lnTo>
                <a:cubicBezTo>
                  <a:pt x="589682" y="1997907"/>
                  <a:pt x="593824" y="1996778"/>
                  <a:pt x="598363" y="1995154"/>
                </a:cubicBezTo>
                <a:cubicBezTo>
                  <a:pt x="602903" y="1993529"/>
                  <a:pt x="608385" y="1995203"/>
                  <a:pt x="614809" y="2000177"/>
                </a:cubicBezTo>
                <a:cubicBezTo>
                  <a:pt x="621233" y="2005150"/>
                  <a:pt x="621311" y="2009438"/>
                  <a:pt x="615042" y="2013041"/>
                </a:cubicBezTo>
                <a:cubicBezTo>
                  <a:pt x="608772" y="2016644"/>
                  <a:pt x="599070" y="2019475"/>
                  <a:pt x="585936" y="2021534"/>
                </a:cubicBezTo>
                <a:cubicBezTo>
                  <a:pt x="586680" y="2037557"/>
                  <a:pt x="586116" y="2054099"/>
                  <a:pt x="584243" y="2071158"/>
                </a:cubicBezTo>
                <a:cubicBezTo>
                  <a:pt x="582371" y="2088218"/>
                  <a:pt x="577686" y="2092394"/>
                  <a:pt x="570188" y="2083688"/>
                </a:cubicBezTo>
                <a:cubicBezTo>
                  <a:pt x="562691" y="2074981"/>
                  <a:pt x="559916" y="2066359"/>
                  <a:pt x="561863" y="2057820"/>
                </a:cubicBezTo>
                <a:cubicBezTo>
                  <a:pt x="563811" y="2049281"/>
                  <a:pt x="565169" y="2038128"/>
                  <a:pt x="565938" y="2024361"/>
                </a:cubicBezTo>
                <a:cubicBezTo>
                  <a:pt x="556326" y="2025143"/>
                  <a:pt x="547114" y="2024116"/>
                  <a:pt x="538302" y="2021282"/>
                </a:cubicBezTo>
                <a:cubicBezTo>
                  <a:pt x="529490" y="2018448"/>
                  <a:pt x="528541" y="2015549"/>
                  <a:pt x="535456" y="2012585"/>
                </a:cubicBezTo>
                <a:cubicBezTo>
                  <a:pt x="542370" y="2009621"/>
                  <a:pt x="552531" y="2006731"/>
                  <a:pt x="565938" y="2003916"/>
                </a:cubicBezTo>
                <a:lnTo>
                  <a:pt x="565938" y="1942655"/>
                </a:lnTo>
                <a:cubicBezTo>
                  <a:pt x="559426" y="1961829"/>
                  <a:pt x="549415" y="1978966"/>
                  <a:pt x="535902" y="1994065"/>
                </a:cubicBezTo>
                <a:cubicBezTo>
                  <a:pt x="522390" y="2009165"/>
                  <a:pt x="509426" y="2019354"/>
                  <a:pt x="497011" y="2024631"/>
                </a:cubicBezTo>
                <a:lnTo>
                  <a:pt x="490117" y="2026880"/>
                </a:lnTo>
                <a:lnTo>
                  <a:pt x="490077" y="2028122"/>
                </a:lnTo>
                <a:cubicBezTo>
                  <a:pt x="489082" y="2046378"/>
                  <a:pt x="487040" y="2059061"/>
                  <a:pt x="483952" y="2066173"/>
                </a:cubicBezTo>
                <a:cubicBezTo>
                  <a:pt x="479834" y="2075654"/>
                  <a:pt x="474765" y="2075192"/>
                  <a:pt x="468743" y="2064787"/>
                </a:cubicBezTo>
                <a:cubicBezTo>
                  <a:pt x="462722" y="2054381"/>
                  <a:pt x="461076" y="2045947"/>
                  <a:pt x="463804" y="2039486"/>
                </a:cubicBezTo>
                <a:cubicBezTo>
                  <a:pt x="466533" y="2033024"/>
                  <a:pt x="468672" y="2022231"/>
                  <a:pt x="470222" y="2007107"/>
                </a:cubicBezTo>
                <a:cubicBezTo>
                  <a:pt x="471773" y="1991982"/>
                  <a:pt x="472548" y="1976699"/>
                  <a:pt x="472548" y="1961258"/>
                </a:cubicBezTo>
                <a:cubicBezTo>
                  <a:pt x="472548" y="1946524"/>
                  <a:pt x="472219" y="1937985"/>
                  <a:pt x="471562" y="1935641"/>
                </a:cubicBezTo>
                <a:cubicBezTo>
                  <a:pt x="464604" y="1946654"/>
                  <a:pt x="456195" y="1956697"/>
                  <a:pt x="446336" y="1965770"/>
                </a:cubicBezTo>
                <a:cubicBezTo>
                  <a:pt x="436476" y="1974842"/>
                  <a:pt x="426901" y="1981623"/>
                  <a:pt x="417612" y="1986112"/>
                </a:cubicBezTo>
                <a:cubicBezTo>
                  <a:pt x="408322" y="1990602"/>
                  <a:pt x="408211" y="1987216"/>
                  <a:pt x="417277" y="1975955"/>
                </a:cubicBezTo>
                <a:cubicBezTo>
                  <a:pt x="426343" y="1964694"/>
                  <a:pt x="436113" y="1951699"/>
                  <a:pt x="446587" y="1936971"/>
                </a:cubicBezTo>
                <a:cubicBezTo>
                  <a:pt x="457060" y="1922243"/>
                  <a:pt x="466148" y="1906071"/>
                  <a:pt x="473850" y="1888453"/>
                </a:cubicBezTo>
                <a:cubicBezTo>
                  <a:pt x="481552" y="1870836"/>
                  <a:pt x="484817" y="1858126"/>
                  <a:pt x="483645" y="1850325"/>
                </a:cubicBezTo>
                <a:cubicBezTo>
                  <a:pt x="482473" y="1842524"/>
                  <a:pt x="486606" y="1840503"/>
                  <a:pt x="496044" y="1844261"/>
                </a:cubicBezTo>
                <a:cubicBezTo>
                  <a:pt x="505482" y="1848019"/>
                  <a:pt x="511733" y="1851606"/>
                  <a:pt x="514796" y="1855023"/>
                </a:cubicBezTo>
                <a:cubicBezTo>
                  <a:pt x="517860" y="1858440"/>
                  <a:pt x="518111" y="1861602"/>
                  <a:pt x="515550" y="1864511"/>
                </a:cubicBezTo>
                <a:cubicBezTo>
                  <a:pt x="512989" y="1867419"/>
                  <a:pt x="509423" y="1873443"/>
                  <a:pt x="504853" y="1882584"/>
                </a:cubicBezTo>
                <a:cubicBezTo>
                  <a:pt x="500283" y="1891724"/>
                  <a:pt x="491511" y="1905652"/>
                  <a:pt x="478538" y="1924367"/>
                </a:cubicBezTo>
                <a:cubicBezTo>
                  <a:pt x="490990" y="1929552"/>
                  <a:pt x="496233" y="1937464"/>
                  <a:pt x="494268" y="1948106"/>
                </a:cubicBezTo>
                <a:cubicBezTo>
                  <a:pt x="492302" y="1958747"/>
                  <a:pt x="491120" y="1978714"/>
                  <a:pt x="490723" y="2008009"/>
                </a:cubicBezTo>
                <a:lnTo>
                  <a:pt x="490318" y="2020629"/>
                </a:lnTo>
                <a:lnTo>
                  <a:pt x="496118" y="2013878"/>
                </a:lnTo>
                <a:cubicBezTo>
                  <a:pt x="507938" y="2001432"/>
                  <a:pt x="519624" y="1986348"/>
                  <a:pt x="531177" y="1968625"/>
                </a:cubicBezTo>
                <a:cubicBezTo>
                  <a:pt x="542730" y="1950902"/>
                  <a:pt x="550819" y="1936795"/>
                  <a:pt x="555445" y="1926302"/>
                </a:cubicBezTo>
                <a:cubicBezTo>
                  <a:pt x="548078" y="1928646"/>
                  <a:pt x="540662" y="1930401"/>
                  <a:pt x="533195" y="1931567"/>
                </a:cubicBezTo>
                <a:cubicBezTo>
                  <a:pt x="525729" y="1932733"/>
                  <a:pt x="518620" y="1930522"/>
                  <a:pt x="511866" y="1924935"/>
                </a:cubicBezTo>
                <a:cubicBezTo>
                  <a:pt x="505113" y="1919348"/>
                  <a:pt x="506081" y="1916033"/>
                  <a:pt x="514769" y="1914991"/>
                </a:cubicBezTo>
                <a:cubicBezTo>
                  <a:pt x="523456" y="1913949"/>
                  <a:pt x="532315" y="1912644"/>
                  <a:pt x="541344" y="1911075"/>
                </a:cubicBezTo>
                <a:cubicBezTo>
                  <a:pt x="550373" y="1909506"/>
                  <a:pt x="558571" y="1908108"/>
                  <a:pt x="565938" y="1906880"/>
                </a:cubicBezTo>
                <a:cubicBezTo>
                  <a:pt x="565938" y="1889728"/>
                  <a:pt x="565364" y="1876172"/>
                  <a:pt x="564217" y="1866213"/>
                </a:cubicBezTo>
                <a:cubicBezTo>
                  <a:pt x="563069" y="1856254"/>
                  <a:pt x="561321" y="1847801"/>
                  <a:pt x="558970" y="1840856"/>
                </a:cubicBezTo>
                <a:cubicBezTo>
                  <a:pt x="556620" y="1833911"/>
                  <a:pt x="557969" y="1830851"/>
                  <a:pt x="563017" y="1831675"/>
                </a:cubicBezTo>
                <a:close/>
                <a:moveTo>
                  <a:pt x="1454386" y="1828959"/>
                </a:moveTo>
                <a:cubicBezTo>
                  <a:pt x="1457120" y="1828336"/>
                  <a:pt x="1461709" y="1829552"/>
                  <a:pt x="1468152" y="1832606"/>
                </a:cubicBezTo>
                <a:cubicBezTo>
                  <a:pt x="1481038" y="1838714"/>
                  <a:pt x="1485457" y="1844484"/>
                  <a:pt x="1481407" y="1849916"/>
                </a:cubicBezTo>
                <a:cubicBezTo>
                  <a:pt x="1477358" y="1855348"/>
                  <a:pt x="1474232" y="1860805"/>
                  <a:pt x="1472031" y="1866287"/>
                </a:cubicBezTo>
                <a:cubicBezTo>
                  <a:pt x="1469830" y="1871769"/>
                  <a:pt x="1466813" y="1878497"/>
                  <a:pt x="1462981" y="1886472"/>
                </a:cubicBezTo>
                <a:cubicBezTo>
                  <a:pt x="1473262" y="1884984"/>
                  <a:pt x="1483240" y="1883080"/>
                  <a:pt x="1492914" y="1880761"/>
                </a:cubicBezTo>
                <a:cubicBezTo>
                  <a:pt x="1502587" y="1878441"/>
                  <a:pt x="1511824" y="1875896"/>
                  <a:pt x="1520624" y="1873124"/>
                </a:cubicBezTo>
                <a:cubicBezTo>
                  <a:pt x="1529423" y="1870352"/>
                  <a:pt x="1537581" y="1872442"/>
                  <a:pt x="1545096" y="1879393"/>
                </a:cubicBezTo>
                <a:cubicBezTo>
                  <a:pt x="1552612" y="1886345"/>
                  <a:pt x="1548600" y="1891622"/>
                  <a:pt x="1533060" y="1895225"/>
                </a:cubicBezTo>
                <a:cubicBezTo>
                  <a:pt x="1517520" y="1898828"/>
                  <a:pt x="1503108" y="1901780"/>
                  <a:pt x="1489825" y="1904080"/>
                </a:cubicBezTo>
                <a:cubicBezTo>
                  <a:pt x="1476542" y="1906381"/>
                  <a:pt x="1464847" y="1908251"/>
                  <a:pt x="1454739" y="1909689"/>
                </a:cubicBezTo>
                <a:cubicBezTo>
                  <a:pt x="1443577" y="1932013"/>
                  <a:pt x="1431144" y="1953073"/>
                  <a:pt x="1417439" y="1972867"/>
                </a:cubicBezTo>
                <a:cubicBezTo>
                  <a:pt x="1417439" y="1999377"/>
                  <a:pt x="1417326" y="2020124"/>
                  <a:pt x="1417099" y="2035109"/>
                </a:cubicBezTo>
                <a:lnTo>
                  <a:pt x="1416888" y="2045519"/>
                </a:lnTo>
                <a:lnTo>
                  <a:pt x="1417514" y="2045039"/>
                </a:lnTo>
                <a:cubicBezTo>
                  <a:pt x="1423876" y="2044462"/>
                  <a:pt x="1446764" y="2041576"/>
                  <a:pt x="1486179" y="2036379"/>
                </a:cubicBezTo>
                <a:lnTo>
                  <a:pt x="1486179" y="1995191"/>
                </a:lnTo>
                <a:cubicBezTo>
                  <a:pt x="1467923" y="1998304"/>
                  <a:pt x="1454603" y="1997154"/>
                  <a:pt x="1446219" y="1991740"/>
                </a:cubicBezTo>
                <a:cubicBezTo>
                  <a:pt x="1437835" y="1986326"/>
                  <a:pt x="1438070" y="1982804"/>
                  <a:pt x="1446926" y="1981173"/>
                </a:cubicBezTo>
                <a:cubicBezTo>
                  <a:pt x="1455781" y="1979542"/>
                  <a:pt x="1468865" y="1977003"/>
                  <a:pt x="1486179" y="1973555"/>
                </a:cubicBezTo>
                <a:cubicBezTo>
                  <a:pt x="1485422" y="1945948"/>
                  <a:pt x="1483677" y="1929610"/>
                  <a:pt x="1480942" y="1924544"/>
                </a:cubicBezTo>
                <a:cubicBezTo>
                  <a:pt x="1478207" y="1919478"/>
                  <a:pt x="1478824" y="1916148"/>
                  <a:pt x="1482793" y="1914554"/>
                </a:cubicBezTo>
                <a:cubicBezTo>
                  <a:pt x="1486762" y="1912960"/>
                  <a:pt x="1493596" y="1914139"/>
                  <a:pt x="1503294" y="1918089"/>
                </a:cubicBezTo>
                <a:cubicBezTo>
                  <a:pt x="1512993" y="1922039"/>
                  <a:pt x="1516658" y="1926879"/>
                  <a:pt x="1514289" y="1932609"/>
                </a:cubicBezTo>
                <a:cubicBezTo>
                  <a:pt x="1511920" y="1938339"/>
                  <a:pt x="1510382" y="1950201"/>
                  <a:pt x="1509675" y="1968197"/>
                </a:cubicBezTo>
                <a:cubicBezTo>
                  <a:pt x="1518816" y="1966796"/>
                  <a:pt x="1527457" y="1964694"/>
                  <a:pt x="1535599" y="1961891"/>
                </a:cubicBezTo>
                <a:cubicBezTo>
                  <a:pt x="1543741" y="1959088"/>
                  <a:pt x="1550987" y="1960678"/>
                  <a:pt x="1557338" y="1966663"/>
                </a:cubicBezTo>
                <a:cubicBezTo>
                  <a:pt x="1563687" y="1972647"/>
                  <a:pt x="1561942" y="1977524"/>
                  <a:pt x="1552101" y="1981294"/>
                </a:cubicBezTo>
                <a:cubicBezTo>
                  <a:pt x="1542259" y="1985064"/>
                  <a:pt x="1528056" y="1988376"/>
                  <a:pt x="1509489" y="1991228"/>
                </a:cubicBezTo>
                <a:cubicBezTo>
                  <a:pt x="1508832" y="2005454"/>
                  <a:pt x="1508503" y="2019568"/>
                  <a:pt x="1508503" y="2033570"/>
                </a:cubicBezTo>
                <a:cubicBezTo>
                  <a:pt x="1527119" y="2031338"/>
                  <a:pt x="1543515" y="2029223"/>
                  <a:pt x="1557691" y="2027226"/>
                </a:cubicBezTo>
                <a:cubicBezTo>
                  <a:pt x="1571867" y="2025229"/>
                  <a:pt x="1582778" y="2029118"/>
                  <a:pt x="1590424" y="2038891"/>
                </a:cubicBezTo>
                <a:cubicBezTo>
                  <a:pt x="1598070" y="2048664"/>
                  <a:pt x="1596200" y="2053355"/>
                  <a:pt x="1584815" y="2052964"/>
                </a:cubicBezTo>
                <a:cubicBezTo>
                  <a:pt x="1573430" y="2052574"/>
                  <a:pt x="1561399" y="2051991"/>
                  <a:pt x="1548724" y="2051215"/>
                </a:cubicBezTo>
                <a:cubicBezTo>
                  <a:pt x="1536049" y="2050440"/>
                  <a:pt x="1517287" y="2051805"/>
                  <a:pt x="1492439" y="2055308"/>
                </a:cubicBezTo>
                <a:cubicBezTo>
                  <a:pt x="1467591" y="2058812"/>
                  <a:pt x="1451273" y="2061534"/>
                  <a:pt x="1443484" y="2063475"/>
                </a:cubicBezTo>
                <a:cubicBezTo>
                  <a:pt x="1435695" y="2065416"/>
                  <a:pt x="1427829" y="2062973"/>
                  <a:pt x="1419885" y="2056145"/>
                </a:cubicBezTo>
                <a:lnTo>
                  <a:pt x="1416491" y="2052054"/>
                </a:lnTo>
                <a:lnTo>
                  <a:pt x="1415002" y="2068905"/>
                </a:lnTo>
                <a:cubicBezTo>
                  <a:pt x="1413982" y="2075297"/>
                  <a:pt x="1412553" y="2081170"/>
                  <a:pt x="1410714" y="2086525"/>
                </a:cubicBezTo>
                <a:cubicBezTo>
                  <a:pt x="1407037" y="2097234"/>
                  <a:pt x="1402352" y="2096986"/>
                  <a:pt x="1396659" y="2085781"/>
                </a:cubicBezTo>
                <a:cubicBezTo>
                  <a:pt x="1390966" y="2074575"/>
                  <a:pt x="1389481" y="2064799"/>
                  <a:pt x="1392203" y="2056452"/>
                </a:cubicBezTo>
                <a:cubicBezTo>
                  <a:pt x="1394926" y="2048105"/>
                  <a:pt x="1395964" y="2027685"/>
                  <a:pt x="1395320" y="1995191"/>
                </a:cubicBezTo>
                <a:cubicBezTo>
                  <a:pt x="1388994" y="2005510"/>
                  <a:pt x="1379907" y="2015608"/>
                  <a:pt x="1368056" y="2025487"/>
                </a:cubicBezTo>
                <a:cubicBezTo>
                  <a:pt x="1356206" y="2035365"/>
                  <a:pt x="1345109" y="2042124"/>
                  <a:pt x="1334765" y="2045765"/>
                </a:cubicBezTo>
                <a:cubicBezTo>
                  <a:pt x="1324422" y="2049405"/>
                  <a:pt x="1322995" y="2047160"/>
                  <a:pt x="1330486" y="2039030"/>
                </a:cubicBezTo>
                <a:cubicBezTo>
                  <a:pt x="1337977" y="2030900"/>
                  <a:pt x="1347186" y="2021372"/>
                  <a:pt x="1358112" y="2010446"/>
                </a:cubicBezTo>
                <a:cubicBezTo>
                  <a:pt x="1369039" y="1999519"/>
                  <a:pt x="1380989" y="1984903"/>
                  <a:pt x="1393961" y="1966597"/>
                </a:cubicBezTo>
                <a:cubicBezTo>
                  <a:pt x="1393961" y="1962616"/>
                  <a:pt x="1393183" y="1957023"/>
                  <a:pt x="1391627" y="1949817"/>
                </a:cubicBezTo>
                <a:cubicBezTo>
                  <a:pt x="1390070" y="1942611"/>
                  <a:pt x="1395648" y="1942512"/>
                  <a:pt x="1408361" y="1949519"/>
                </a:cubicBezTo>
                <a:cubicBezTo>
                  <a:pt x="1411412" y="1945848"/>
                  <a:pt x="1419064" y="1933440"/>
                  <a:pt x="1431317" y="1912294"/>
                </a:cubicBezTo>
                <a:cubicBezTo>
                  <a:pt x="1424000" y="1914625"/>
                  <a:pt x="1417169" y="1916182"/>
                  <a:pt x="1410826" y="1916963"/>
                </a:cubicBezTo>
                <a:cubicBezTo>
                  <a:pt x="1404482" y="1917745"/>
                  <a:pt x="1397360" y="1914873"/>
                  <a:pt x="1389459" y="1908350"/>
                </a:cubicBezTo>
                <a:cubicBezTo>
                  <a:pt x="1381559" y="1901826"/>
                  <a:pt x="1383137" y="1898313"/>
                  <a:pt x="1394194" y="1897811"/>
                </a:cubicBezTo>
                <a:cubicBezTo>
                  <a:pt x="1405251" y="1897309"/>
                  <a:pt x="1419796" y="1895619"/>
                  <a:pt x="1437829" y="1892741"/>
                </a:cubicBezTo>
                <a:cubicBezTo>
                  <a:pt x="1449053" y="1863745"/>
                  <a:pt x="1453691" y="1844946"/>
                  <a:pt x="1451744" y="1836345"/>
                </a:cubicBezTo>
                <a:cubicBezTo>
                  <a:pt x="1450770" y="1832044"/>
                  <a:pt x="1451651" y="1829583"/>
                  <a:pt x="1454386" y="1828959"/>
                </a:cubicBezTo>
                <a:close/>
                <a:moveTo>
                  <a:pt x="833157" y="1825719"/>
                </a:moveTo>
                <a:cubicBezTo>
                  <a:pt x="835018" y="1825402"/>
                  <a:pt x="837530" y="1825443"/>
                  <a:pt x="840693" y="1825843"/>
                </a:cubicBezTo>
                <a:cubicBezTo>
                  <a:pt x="851781" y="1826686"/>
                  <a:pt x="860168" y="1829313"/>
                  <a:pt x="865854" y="1833722"/>
                </a:cubicBezTo>
                <a:cubicBezTo>
                  <a:pt x="871541" y="1838131"/>
                  <a:pt x="873643" y="1844937"/>
                  <a:pt x="872161" y="1854139"/>
                </a:cubicBezTo>
                <a:cubicBezTo>
                  <a:pt x="870679" y="1863342"/>
                  <a:pt x="865984" y="1865466"/>
                  <a:pt x="858078" y="1860511"/>
                </a:cubicBezTo>
                <a:cubicBezTo>
                  <a:pt x="850171" y="1855556"/>
                  <a:pt x="842135" y="1848140"/>
                  <a:pt x="833968" y="1838261"/>
                </a:cubicBezTo>
                <a:cubicBezTo>
                  <a:pt x="827843" y="1830852"/>
                  <a:pt x="827572" y="1826672"/>
                  <a:pt x="833157" y="1825719"/>
                </a:cubicBezTo>
                <a:close/>
                <a:moveTo>
                  <a:pt x="1813973" y="1821825"/>
                </a:moveTo>
                <a:cubicBezTo>
                  <a:pt x="1819963" y="1823077"/>
                  <a:pt x="1827185" y="1826528"/>
                  <a:pt x="1835637" y="1832178"/>
                </a:cubicBezTo>
                <a:cubicBezTo>
                  <a:pt x="1844089" y="1837827"/>
                  <a:pt x="1846951" y="1841573"/>
                  <a:pt x="1844222" y="1843414"/>
                </a:cubicBezTo>
                <a:cubicBezTo>
                  <a:pt x="1841494" y="1845256"/>
                  <a:pt x="1838018" y="1849445"/>
                  <a:pt x="1833795" y="1855981"/>
                </a:cubicBezTo>
                <a:cubicBezTo>
                  <a:pt x="1829572" y="1862517"/>
                  <a:pt x="1824611" y="1869961"/>
                  <a:pt x="1818912" y="1878314"/>
                </a:cubicBezTo>
                <a:cubicBezTo>
                  <a:pt x="1813213" y="1886667"/>
                  <a:pt x="1809006" y="1891724"/>
                  <a:pt x="1806290" y="1893486"/>
                </a:cubicBezTo>
                <a:cubicBezTo>
                  <a:pt x="1827436" y="1891997"/>
                  <a:pt x="1842359" y="1889873"/>
                  <a:pt x="1851059" y="1887114"/>
                </a:cubicBezTo>
                <a:cubicBezTo>
                  <a:pt x="1859759" y="1884354"/>
                  <a:pt x="1867781" y="1885486"/>
                  <a:pt x="1875123" y="1890509"/>
                </a:cubicBezTo>
                <a:cubicBezTo>
                  <a:pt x="1882465" y="1895532"/>
                  <a:pt x="1888979" y="1901842"/>
                  <a:pt x="1894666" y="1909438"/>
                </a:cubicBezTo>
                <a:cubicBezTo>
                  <a:pt x="1900352" y="1917034"/>
                  <a:pt x="1898321" y="1921537"/>
                  <a:pt x="1888573" y="1922944"/>
                </a:cubicBezTo>
                <a:cubicBezTo>
                  <a:pt x="1878825" y="1924352"/>
                  <a:pt x="1867126" y="1928767"/>
                  <a:pt x="1853478" y="1936190"/>
                </a:cubicBezTo>
                <a:cubicBezTo>
                  <a:pt x="1839829" y="1943613"/>
                  <a:pt x="1834403" y="1944062"/>
                  <a:pt x="1837199" y="1937539"/>
                </a:cubicBezTo>
                <a:cubicBezTo>
                  <a:pt x="1839996" y="1931015"/>
                  <a:pt x="1843304" y="1924616"/>
                  <a:pt x="1847124" y="1918340"/>
                </a:cubicBezTo>
                <a:cubicBezTo>
                  <a:pt x="1850944" y="1912064"/>
                  <a:pt x="1852504" y="1908322"/>
                  <a:pt x="1851803" y="1907113"/>
                </a:cubicBezTo>
                <a:cubicBezTo>
                  <a:pt x="1851103" y="1905903"/>
                  <a:pt x="1844046" y="1905876"/>
                  <a:pt x="1830632" y="1907029"/>
                </a:cubicBezTo>
                <a:cubicBezTo>
                  <a:pt x="1817219" y="1908182"/>
                  <a:pt x="1800544" y="1910126"/>
                  <a:pt x="1780608" y="1912861"/>
                </a:cubicBezTo>
                <a:cubicBezTo>
                  <a:pt x="1760671" y="1915596"/>
                  <a:pt x="1741667" y="1918327"/>
                  <a:pt x="1723597" y="1921056"/>
                </a:cubicBezTo>
                <a:cubicBezTo>
                  <a:pt x="1705527" y="1923784"/>
                  <a:pt x="1694662" y="1924758"/>
                  <a:pt x="1691004" y="1923977"/>
                </a:cubicBezTo>
                <a:cubicBezTo>
                  <a:pt x="1687519" y="1938153"/>
                  <a:pt x="1681919" y="1949867"/>
                  <a:pt x="1674205" y="1959119"/>
                </a:cubicBezTo>
                <a:cubicBezTo>
                  <a:pt x="1666491" y="1968371"/>
                  <a:pt x="1660872" y="1968501"/>
                  <a:pt x="1657350" y="1959509"/>
                </a:cubicBezTo>
                <a:cubicBezTo>
                  <a:pt x="1653828" y="1950518"/>
                  <a:pt x="1654231" y="1942807"/>
                  <a:pt x="1658559" y="1936376"/>
                </a:cubicBezTo>
                <a:cubicBezTo>
                  <a:pt x="1662888" y="1929945"/>
                  <a:pt x="1666388" y="1923316"/>
                  <a:pt x="1669061" y="1916489"/>
                </a:cubicBezTo>
                <a:cubicBezTo>
                  <a:pt x="1671734" y="1909661"/>
                  <a:pt x="1673733" y="1904121"/>
                  <a:pt x="1675061" y="1899867"/>
                </a:cubicBezTo>
                <a:cubicBezTo>
                  <a:pt x="1676388" y="1895613"/>
                  <a:pt x="1679330" y="1895547"/>
                  <a:pt x="1683888" y="1899671"/>
                </a:cubicBezTo>
                <a:cubicBezTo>
                  <a:pt x="1688446" y="1903795"/>
                  <a:pt x="1690725" y="1906793"/>
                  <a:pt x="1690725" y="1908666"/>
                </a:cubicBezTo>
                <a:cubicBezTo>
                  <a:pt x="1699493" y="1908728"/>
                  <a:pt x="1711123" y="1907779"/>
                  <a:pt x="1725616" y="1905820"/>
                </a:cubicBezTo>
                <a:cubicBezTo>
                  <a:pt x="1740108" y="1903860"/>
                  <a:pt x="1761424" y="1901026"/>
                  <a:pt x="1789565" y="1897318"/>
                </a:cubicBezTo>
                <a:cubicBezTo>
                  <a:pt x="1796002" y="1885151"/>
                  <a:pt x="1801155" y="1872392"/>
                  <a:pt x="1805025" y="1859041"/>
                </a:cubicBezTo>
                <a:cubicBezTo>
                  <a:pt x="1808894" y="1845690"/>
                  <a:pt x="1809855" y="1835836"/>
                  <a:pt x="1807908" y="1829480"/>
                </a:cubicBezTo>
                <a:cubicBezTo>
                  <a:pt x="1805961" y="1823124"/>
                  <a:pt x="1807983" y="1820572"/>
                  <a:pt x="1813973" y="1821825"/>
                </a:cubicBezTo>
                <a:close/>
                <a:moveTo>
                  <a:pt x="4114391" y="1665890"/>
                </a:moveTo>
                <a:cubicBezTo>
                  <a:pt x="4124883" y="1664265"/>
                  <a:pt x="4132749" y="1666916"/>
                  <a:pt x="4137989" y="1673843"/>
                </a:cubicBezTo>
                <a:cubicBezTo>
                  <a:pt x="4143229" y="1680770"/>
                  <a:pt x="4145062" y="1688295"/>
                  <a:pt x="4143487" y="1696419"/>
                </a:cubicBezTo>
                <a:cubicBezTo>
                  <a:pt x="4141825" y="1708908"/>
                  <a:pt x="4137499" y="1719881"/>
                  <a:pt x="4130511" y="1729337"/>
                </a:cubicBezTo>
                <a:cubicBezTo>
                  <a:pt x="4123522" y="1738794"/>
                  <a:pt x="4113051" y="1746059"/>
                  <a:pt x="4099099" y="1751132"/>
                </a:cubicBezTo>
                <a:lnTo>
                  <a:pt x="4092011" y="1741513"/>
                </a:lnTo>
                <a:cubicBezTo>
                  <a:pt x="4100234" y="1736069"/>
                  <a:pt x="4106180" y="1730962"/>
                  <a:pt x="4109852" y="1726194"/>
                </a:cubicBezTo>
                <a:cubicBezTo>
                  <a:pt x="4113523" y="1721425"/>
                  <a:pt x="4115358" y="1716709"/>
                  <a:pt x="4115358" y="1712046"/>
                </a:cubicBezTo>
                <a:cubicBezTo>
                  <a:pt x="4114887" y="1710160"/>
                  <a:pt x="4111656" y="1707823"/>
                  <a:pt x="4105666" y="1705032"/>
                </a:cubicBezTo>
                <a:cubicBezTo>
                  <a:pt x="4099675" y="1702241"/>
                  <a:pt x="4096680" y="1696183"/>
                  <a:pt x="4096680" y="1686856"/>
                </a:cubicBezTo>
                <a:cubicBezTo>
                  <a:pt x="4096680" y="1683520"/>
                  <a:pt x="4097551" y="1679889"/>
                  <a:pt x="4099294" y="1675964"/>
                </a:cubicBezTo>
                <a:cubicBezTo>
                  <a:pt x="4101036" y="1672039"/>
                  <a:pt x="4106069" y="1668681"/>
                  <a:pt x="4114391" y="1665890"/>
                </a:cubicBezTo>
                <a:close/>
                <a:moveTo>
                  <a:pt x="2457803" y="1653854"/>
                </a:moveTo>
                <a:cubicBezTo>
                  <a:pt x="2457692" y="1653333"/>
                  <a:pt x="2454293" y="1653658"/>
                  <a:pt x="2447609" y="1654830"/>
                </a:cubicBezTo>
                <a:cubicBezTo>
                  <a:pt x="2440924" y="1656002"/>
                  <a:pt x="2429588" y="1657977"/>
                  <a:pt x="2413601" y="1660756"/>
                </a:cubicBezTo>
                <a:lnTo>
                  <a:pt x="2412578" y="1689126"/>
                </a:lnTo>
                <a:cubicBezTo>
                  <a:pt x="2425836" y="1687662"/>
                  <a:pt x="2439516" y="1685163"/>
                  <a:pt x="2453618" y="1681629"/>
                </a:cubicBezTo>
                <a:cubicBezTo>
                  <a:pt x="2455738" y="1671769"/>
                  <a:pt x="2456994" y="1664805"/>
                  <a:pt x="2457385" y="1660737"/>
                </a:cubicBezTo>
                <a:cubicBezTo>
                  <a:pt x="2457776" y="1656669"/>
                  <a:pt x="2457915" y="1654375"/>
                  <a:pt x="2457803" y="1653854"/>
                </a:cubicBezTo>
                <a:close/>
                <a:moveTo>
                  <a:pt x="1229079" y="1653854"/>
                </a:moveTo>
                <a:cubicBezTo>
                  <a:pt x="1228967" y="1653333"/>
                  <a:pt x="1225569" y="1653658"/>
                  <a:pt x="1218884" y="1654830"/>
                </a:cubicBezTo>
                <a:cubicBezTo>
                  <a:pt x="1212199" y="1656002"/>
                  <a:pt x="1200863" y="1657977"/>
                  <a:pt x="1184877" y="1660756"/>
                </a:cubicBezTo>
                <a:lnTo>
                  <a:pt x="1183853" y="1689126"/>
                </a:lnTo>
                <a:cubicBezTo>
                  <a:pt x="1197112" y="1687662"/>
                  <a:pt x="1210791" y="1685163"/>
                  <a:pt x="1224893" y="1681629"/>
                </a:cubicBezTo>
                <a:cubicBezTo>
                  <a:pt x="1227014" y="1671769"/>
                  <a:pt x="1228269" y="1664805"/>
                  <a:pt x="1228660" y="1660737"/>
                </a:cubicBezTo>
                <a:cubicBezTo>
                  <a:pt x="1229051" y="1656669"/>
                  <a:pt x="1229190" y="1654375"/>
                  <a:pt x="1229079" y="1653854"/>
                </a:cubicBezTo>
                <a:close/>
                <a:moveTo>
                  <a:pt x="3934963" y="1607879"/>
                </a:moveTo>
                <a:lnTo>
                  <a:pt x="3934353" y="1610798"/>
                </a:lnTo>
                <a:cubicBezTo>
                  <a:pt x="3933099" y="1612756"/>
                  <a:pt x="3930259" y="1614216"/>
                  <a:pt x="3925835" y="1615177"/>
                </a:cubicBezTo>
                <a:cubicBezTo>
                  <a:pt x="3916986" y="1617099"/>
                  <a:pt x="3908568" y="1618061"/>
                  <a:pt x="3900581" y="1618061"/>
                </a:cubicBezTo>
                <a:lnTo>
                  <a:pt x="3900581" y="1634264"/>
                </a:lnTo>
                <a:cubicBezTo>
                  <a:pt x="3905269" y="1634351"/>
                  <a:pt x="3910543" y="1633399"/>
                  <a:pt x="3916403" y="1631409"/>
                </a:cubicBezTo>
                <a:cubicBezTo>
                  <a:pt x="3922263" y="1629418"/>
                  <a:pt x="3927121" y="1631111"/>
                  <a:pt x="3930979" y="1636487"/>
                </a:cubicBezTo>
                <a:cubicBezTo>
                  <a:pt x="3934836" y="1641864"/>
                  <a:pt x="3932966" y="1645780"/>
                  <a:pt x="3925370" y="1648235"/>
                </a:cubicBezTo>
                <a:cubicBezTo>
                  <a:pt x="3917773" y="1650691"/>
                  <a:pt x="3909510" y="1651919"/>
                  <a:pt x="3900581" y="1651919"/>
                </a:cubicBezTo>
                <a:lnTo>
                  <a:pt x="3900581" y="1672792"/>
                </a:lnTo>
                <a:lnTo>
                  <a:pt x="3932132" y="1669704"/>
                </a:lnTo>
                <a:cubicBezTo>
                  <a:pt x="3933571" y="1654486"/>
                  <a:pt x="3934486" y="1637697"/>
                  <a:pt x="3934876" y="1619335"/>
                </a:cubicBezTo>
                <a:close/>
                <a:moveTo>
                  <a:pt x="2700100" y="1596773"/>
                </a:moveTo>
                <a:cubicBezTo>
                  <a:pt x="2702429" y="1596191"/>
                  <a:pt x="2706439" y="1596728"/>
                  <a:pt x="2712132" y="1598387"/>
                </a:cubicBezTo>
                <a:cubicBezTo>
                  <a:pt x="2723517" y="1601705"/>
                  <a:pt x="2731712" y="1606731"/>
                  <a:pt x="2736717" y="1613465"/>
                </a:cubicBezTo>
                <a:cubicBezTo>
                  <a:pt x="2741721" y="1620200"/>
                  <a:pt x="2742955" y="1628485"/>
                  <a:pt x="2740419" y="1638320"/>
                </a:cubicBezTo>
                <a:cubicBezTo>
                  <a:pt x="2737882" y="1648155"/>
                  <a:pt x="2729886" y="1645836"/>
                  <a:pt x="2716430" y="1631362"/>
                </a:cubicBezTo>
                <a:cubicBezTo>
                  <a:pt x="2706321" y="1617360"/>
                  <a:pt x="2700232" y="1607534"/>
                  <a:pt x="2698161" y="1601885"/>
                </a:cubicBezTo>
                <a:cubicBezTo>
                  <a:pt x="2697125" y="1599060"/>
                  <a:pt x="2697772" y="1597356"/>
                  <a:pt x="2700100" y="1596773"/>
                </a:cubicBezTo>
                <a:close/>
                <a:moveTo>
                  <a:pt x="3875187" y="1588872"/>
                </a:moveTo>
                <a:cubicBezTo>
                  <a:pt x="3869358" y="1589616"/>
                  <a:pt x="3859144" y="1591011"/>
                  <a:pt x="3844547" y="1593057"/>
                </a:cubicBezTo>
                <a:cubicBezTo>
                  <a:pt x="3846829" y="1613211"/>
                  <a:pt x="3848363" y="1629970"/>
                  <a:pt x="3849151" y="1643333"/>
                </a:cubicBezTo>
                <a:cubicBezTo>
                  <a:pt x="3849939" y="1656697"/>
                  <a:pt x="3850667" y="1668079"/>
                  <a:pt x="3851337" y="1677480"/>
                </a:cubicBezTo>
                <a:cubicBezTo>
                  <a:pt x="3856943" y="1677480"/>
                  <a:pt x="3867472" y="1676804"/>
                  <a:pt x="3882926" y="1675452"/>
                </a:cubicBezTo>
                <a:cubicBezTo>
                  <a:pt x="3882926" y="1639113"/>
                  <a:pt x="3882163" y="1616560"/>
                  <a:pt x="3880638" y="1607791"/>
                </a:cubicBezTo>
                <a:cubicBezTo>
                  <a:pt x="3879112" y="1599023"/>
                  <a:pt x="3877295" y="1592716"/>
                  <a:pt x="3875187" y="1588872"/>
                </a:cubicBezTo>
                <a:close/>
                <a:moveTo>
                  <a:pt x="3932895" y="1583030"/>
                </a:moveTo>
                <a:cubicBezTo>
                  <a:pt x="3918124" y="1584556"/>
                  <a:pt x="3905796" y="1585864"/>
                  <a:pt x="3895911" y="1586955"/>
                </a:cubicBezTo>
                <a:cubicBezTo>
                  <a:pt x="3898156" y="1587786"/>
                  <a:pt x="3899495" y="1589054"/>
                  <a:pt x="3899929" y="1590760"/>
                </a:cubicBezTo>
                <a:cubicBezTo>
                  <a:pt x="3900363" y="1592465"/>
                  <a:pt x="3900581" y="1596071"/>
                  <a:pt x="3900581" y="1601578"/>
                </a:cubicBezTo>
                <a:cubicBezTo>
                  <a:pt x="3905306" y="1601652"/>
                  <a:pt x="3910992" y="1600502"/>
                  <a:pt x="3917640" y="1598127"/>
                </a:cubicBezTo>
                <a:cubicBezTo>
                  <a:pt x="3924288" y="1595752"/>
                  <a:pt x="3929528" y="1597519"/>
                  <a:pt x="3933360" y="1603429"/>
                </a:cubicBezTo>
                <a:lnTo>
                  <a:pt x="3934968" y="1607301"/>
                </a:lnTo>
                <a:lnTo>
                  <a:pt x="3934972" y="1606737"/>
                </a:lnTo>
                <a:cubicBezTo>
                  <a:pt x="3934871" y="1595314"/>
                  <a:pt x="3934179" y="1587411"/>
                  <a:pt x="3932895" y="1583030"/>
                </a:cubicBezTo>
                <a:close/>
                <a:moveTo>
                  <a:pt x="887027" y="1577870"/>
                </a:moveTo>
                <a:cubicBezTo>
                  <a:pt x="889478" y="1577586"/>
                  <a:pt x="892200" y="1577964"/>
                  <a:pt x="895192" y="1579002"/>
                </a:cubicBezTo>
                <a:cubicBezTo>
                  <a:pt x="901176" y="1581080"/>
                  <a:pt x="906987" y="1583917"/>
                  <a:pt x="912623" y="1587514"/>
                </a:cubicBezTo>
                <a:cubicBezTo>
                  <a:pt x="918260" y="1591110"/>
                  <a:pt x="919913" y="1595659"/>
                  <a:pt x="917581" y="1601159"/>
                </a:cubicBezTo>
                <a:cubicBezTo>
                  <a:pt x="915250" y="1606660"/>
                  <a:pt x="914084" y="1613434"/>
                  <a:pt x="914084" y="1621484"/>
                </a:cubicBezTo>
                <a:cubicBezTo>
                  <a:pt x="914084" y="1629607"/>
                  <a:pt x="914856" y="1643095"/>
                  <a:pt x="916400" y="1661946"/>
                </a:cubicBezTo>
                <a:cubicBezTo>
                  <a:pt x="917944" y="1680798"/>
                  <a:pt x="918508" y="1695544"/>
                  <a:pt x="918093" y="1706185"/>
                </a:cubicBezTo>
                <a:cubicBezTo>
                  <a:pt x="917677" y="1716827"/>
                  <a:pt x="913188" y="1726590"/>
                  <a:pt x="904624" y="1735477"/>
                </a:cubicBezTo>
                <a:cubicBezTo>
                  <a:pt x="896060" y="1744363"/>
                  <a:pt x="890110" y="1745064"/>
                  <a:pt x="886774" y="1737579"/>
                </a:cubicBezTo>
                <a:cubicBezTo>
                  <a:pt x="883438" y="1730094"/>
                  <a:pt x="877404" y="1721704"/>
                  <a:pt x="868673" y="1712408"/>
                </a:cubicBezTo>
                <a:cubicBezTo>
                  <a:pt x="859941" y="1703113"/>
                  <a:pt x="858847" y="1699262"/>
                  <a:pt x="865389" y="1700856"/>
                </a:cubicBezTo>
                <a:cubicBezTo>
                  <a:pt x="871931" y="1702449"/>
                  <a:pt x="877807" y="1703423"/>
                  <a:pt x="883016" y="1703776"/>
                </a:cubicBezTo>
                <a:cubicBezTo>
                  <a:pt x="888225" y="1704130"/>
                  <a:pt x="891180" y="1700784"/>
                  <a:pt x="891880" y="1693740"/>
                </a:cubicBezTo>
                <a:cubicBezTo>
                  <a:pt x="892581" y="1686695"/>
                  <a:pt x="892736" y="1675886"/>
                  <a:pt x="892346" y="1661314"/>
                </a:cubicBezTo>
                <a:cubicBezTo>
                  <a:pt x="891955" y="1646741"/>
                  <a:pt x="891037" y="1632937"/>
                  <a:pt x="889592" y="1619902"/>
                </a:cubicBezTo>
                <a:cubicBezTo>
                  <a:pt x="888147" y="1606867"/>
                  <a:pt x="885112" y="1600189"/>
                  <a:pt x="880486" y="1599866"/>
                </a:cubicBezTo>
                <a:cubicBezTo>
                  <a:pt x="875860" y="1599544"/>
                  <a:pt x="859042" y="1601931"/>
                  <a:pt x="830033" y="1607029"/>
                </a:cubicBezTo>
                <a:lnTo>
                  <a:pt x="830033" y="1624925"/>
                </a:lnTo>
                <a:cubicBezTo>
                  <a:pt x="841840" y="1624206"/>
                  <a:pt x="851567" y="1622665"/>
                  <a:pt x="859213" y="1620302"/>
                </a:cubicBezTo>
                <a:cubicBezTo>
                  <a:pt x="866859" y="1617940"/>
                  <a:pt x="873633" y="1619946"/>
                  <a:pt x="879537" y="1626321"/>
                </a:cubicBezTo>
                <a:cubicBezTo>
                  <a:pt x="885440" y="1632695"/>
                  <a:pt x="881217" y="1636804"/>
                  <a:pt x="866868" y="1638645"/>
                </a:cubicBezTo>
                <a:cubicBezTo>
                  <a:pt x="852518" y="1640487"/>
                  <a:pt x="839850" y="1641017"/>
                  <a:pt x="828861" y="1640236"/>
                </a:cubicBezTo>
                <a:cubicBezTo>
                  <a:pt x="828861" y="1645346"/>
                  <a:pt x="828470" y="1651913"/>
                  <a:pt x="827689" y="1659937"/>
                </a:cubicBezTo>
                <a:cubicBezTo>
                  <a:pt x="838020" y="1659230"/>
                  <a:pt x="848007" y="1657692"/>
                  <a:pt x="857650" y="1655323"/>
                </a:cubicBezTo>
                <a:cubicBezTo>
                  <a:pt x="867293" y="1652955"/>
                  <a:pt x="874632" y="1654734"/>
                  <a:pt x="879667" y="1660663"/>
                </a:cubicBezTo>
                <a:cubicBezTo>
                  <a:pt x="884703" y="1666591"/>
                  <a:pt x="880663" y="1670699"/>
                  <a:pt x="867547" y="1672987"/>
                </a:cubicBezTo>
                <a:cubicBezTo>
                  <a:pt x="854432" y="1675276"/>
                  <a:pt x="840618" y="1676035"/>
                  <a:pt x="826108" y="1675266"/>
                </a:cubicBezTo>
                <a:cubicBezTo>
                  <a:pt x="824756" y="1687507"/>
                  <a:pt x="821696" y="1700294"/>
                  <a:pt x="816927" y="1713627"/>
                </a:cubicBezTo>
                <a:cubicBezTo>
                  <a:pt x="812158" y="1726959"/>
                  <a:pt x="807095" y="1729412"/>
                  <a:pt x="801737" y="1720985"/>
                </a:cubicBezTo>
                <a:cubicBezTo>
                  <a:pt x="796379" y="1712557"/>
                  <a:pt x="794736" y="1705122"/>
                  <a:pt x="796807" y="1698679"/>
                </a:cubicBezTo>
                <a:cubicBezTo>
                  <a:pt x="798878" y="1692236"/>
                  <a:pt x="801216" y="1685473"/>
                  <a:pt x="803821" y="1678392"/>
                </a:cubicBezTo>
                <a:cubicBezTo>
                  <a:pt x="806425" y="1671310"/>
                  <a:pt x="808307" y="1658455"/>
                  <a:pt x="809467" y="1639827"/>
                </a:cubicBezTo>
                <a:cubicBezTo>
                  <a:pt x="810627" y="1621198"/>
                  <a:pt x="809650" y="1608219"/>
                  <a:pt x="806537" y="1600890"/>
                </a:cubicBezTo>
                <a:cubicBezTo>
                  <a:pt x="803424" y="1593560"/>
                  <a:pt x="805557" y="1590481"/>
                  <a:pt x="812936" y="1591653"/>
                </a:cubicBezTo>
                <a:cubicBezTo>
                  <a:pt x="820316" y="1592825"/>
                  <a:pt x="832464" y="1592096"/>
                  <a:pt x="849381" y="1589467"/>
                </a:cubicBezTo>
                <a:cubicBezTo>
                  <a:pt x="866297" y="1586838"/>
                  <a:pt x="876666" y="1583917"/>
                  <a:pt x="880486" y="1580705"/>
                </a:cubicBezTo>
                <a:cubicBezTo>
                  <a:pt x="882396" y="1579099"/>
                  <a:pt x="884576" y="1578154"/>
                  <a:pt x="887027" y="1577870"/>
                </a:cubicBezTo>
                <a:close/>
                <a:moveTo>
                  <a:pt x="2445153" y="1577310"/>
                </a:moveTo>
                <a:cubicBezTo>
                  <a:pt x="2444396" y="1576460"/>
                  <a:pt x="2433929" y="1578522"/>
                  <a:pt x="2413750" y="1583495"/>
                </a:cubicBezTo>
                <a:lnTo>
                  <a:pt x="2413750" y="1609745"/>
                </a:lnTo>
                <a:cubicBezTo>
                  <a:pt x="2419852" y="1607550"/>
                  <a:pt x="2429973" y="1605038"/>
                  <a:pt x="2444111" y="1602210"/>
                </a:cubicBezTo>
                <a:cubicBezTo>
                  <a:pt x="2444793" y="1595513"/>
                  <a:pt x="2445327" y="1589901"/>
                  <a:pt x="2445711" y="1585374"/>
                </a:cubicBezTo>
                <a:cubicBezTo>
                  <a:pt x="2446095" y="1580847"/>
                  <a:pt x="2445909" y="1578159"/>
                  <a:pt x="2445153" y="1577310"/>
                </a:cubicBezTo>
                <a:close/>
                <a:moveTo>
                  <a:pt x="1216428" y="1577310"/>
                </a:moveTo>
                <a:cubicBezTo>
                  <a:pt x="1215671" y="1576460"/>
                  <a:pt x="1205204" y="1578522"/>
                  <a:pt x="1185025" y="1583495"/>
                </a:cubicBezTo>
                <a:lnTo>
                  <a:pt x="1185025" y="1609745"/>
                </a:lnTo>
                <a:cubicBezTo>
                  <a:pt x="1191127" y="1607550"/>
                  <a:pt x="1201248" y="1605038"/>
                  <a:pt x="1215386" y="1602210"/>
                </a:cubicBezTo>
                <a:cubicBezTo>
                  <a:pt x="1216068" y="1595513"/>
                  <a:pt x="1216602" y="1589901"/>
                  <a:pt x="1216986" y="1585374"/>
                </a:cubicBezTo>
                <a:cubicBezTo>
                  <a:pt x="1217371" y="1580847"/>
                  <a:pt x="1217185" y="1578159"/>
                  <a:pt x="1216428" y="1577310"/>
                </a:cubicBezTo>
                <a:close/>
                <a:moveTo>
                  <a:pt x="3989818" y="1575949"/>
                </a:moveTo>
                <a:cubicBezTo>
                  <a:pt x="3983477" y="1576040"/>
                  <a:pt x="3971627" y="1577310"/>
                  <a:pt x="3954270" y="1579756"/>
                </a:cubicBezTo>
                <a:cubicBezTo>
                  <a:pt x="3962059" y="1585759"/>
                  <a:pt x="3964760" y="1590906"/>
                  <a:pt x="3962372" y="1595197"/>
                </a:cubicBezTo>
                <a:cubicBezTo>
                  <a:pt x="3959985" y="1599488"/>
                  <a:pt x="3958022" y="1607215"/>
                  <a:pt x="3956484" y="1618377"/>
                </a:cubicBezTo>
                <a:cubicBezTo>
                  <a:pt x="3954946" y="1629539"/>
                  <a:pt x="3953433" y="1645730"/>
                  <a:pt x="3951945" y="1666951"/>
                </a:cubicBezTo>
                <a:cubicBezTo>
                  <a:pt x="3963777" y="1665388"/>
                  <a:pt x="3972226" y="1665490"/>
                  <a:pt x="3977292" y="1667258"/>
                </a:cubicBezTo>
                <a:cubicBezTo>
                  <a:pt x="3982358" y="1669025"/>
                  <a:pt x="3985378" y="1671555"/>
                  <a:pt x="3986352" y="1674848"/>
                </a:cubicBezTo>
                <a:cubicBezTo>
                  <a:pt x="3987326" y="1678141"/>
                  <a:pt x="3989205" y="1673561"/>
                  <a:pt x="3991989" y="1661109"/>
                </a:cubicBezTo>
                <a:cubicBezTo>
                  <a:pt x="3994773" y="1648657"/>
                  <a:pt x="3996748" y="1635793"/>
                  <a:pt x="3997914" y="1622516"/>
                </a:cubicBezTo>
                <a:cubicBezTo>
                  <a:pt x="3999080" y="1609239"/>
                  <a:pt x="3999663" y="1598000"/>
                  <a:pt x="3999663" y="1588797"/>
                </a:cubicBezTo>
                <a:cubicBezTo>
                  <a:pt x="3999663" y="1581356"/>
                  <a:pt x="3997883" y="1577173"/>
                  <a:pt x="3994324" y="1576249"/>
                </a:cubicBezTo>
                <a:cubicBezTo>
                  <a:pt x="3993434" y="1576018"/>
                  <a:pt x="3991932" y="1575918"/>
                  <a:pt x="3989818" y="1575949"/>
                </a:cubicBezTo>
                <a:close/>
                <a:moveTo>
                  <a:pt x="2314677" y="1573710"/>
                </a:moveTo>
                <a:cubicBezTo>
                  <a:pt x="2322658" y="1575372"/>
                  <a:pt x="2329101" y="1577834"/>
                  <a:pt x="2334006" y="1581095"/>
                </a:cubicBezTo>
                <a:cubicBezTo>
                  <a:pt x="2338911" y="1584357"/>
                  <a:pt x="2340198" y="1588540"/>
                  <a:pt x="2337867" y="1593643"/>
                </a:cubicBezTo>
                <a:cubicBezTo>
                  <a:pt x="2335535" y="1598747"/>
                  <a:pt x="2334369" y="1609199"/>
                  <a:pt x="2334369" y="1625000"/>
                </a:cubicBezTo>
                <a:lnTo>
                  <a:pt x="2334369" y="1657686"/>
                </a:lnTo>
                <a:cubicBezTo>
                  <a:pt x="2334369" y="1660749"/>
                  <a:pt x="2336186" y="1660625"/>
                  <a:pt x="2339820" y="1657314"/>
                </a:cubicBezTo>
                <a:cubicBezTo>
                  <a:pt x="2347993" y="1651596"/>
                  <a:pt x="2357298" y="1646908"/>
                  <a:pt x="2367735" y="1643250"/>
                </a:cubicBezTo>
                <a:cubicBezTo>
                  <a:pt x="2378171" y="1639591"/>
                  <a:pt x="2379501" y="1641718"/>
                  <a:pt x="2371725" y="1649631"/>
                </a:cubicBezTo>
                <a:cubicBezTo>
                  <a:pt x="2363949" y="1657543"/>
                  <a:pt x="2355236" y="1666324"/>
                  <a:pt x="2345587" y="1675973"/>
                </a:cubicBezTo>
                <a:cubicBezTo>
                  <a:pt x="2335938" y="1685622"/>
                  <a:pt x="2328543" y="1693947"/>
                  <a:pt x="2323402" y="1700949"/>
                </a:cubicBezTo>
                <a:cubicBezTo>
                  <a:pt x="2318261" y="1707950"/>
                  <a:pt x="2313784" y="1709196"/>
                  <a:pt x="2309971" y="1704688"/>
                </a:cubicBezTo>
                <a:cubicBezTo>
                  <a:pt x="2306157" y="1700180"/>
                  <a:pt x="2303410" y="1695901"/>
                  <a:pt x="2301729" y="1691851"/>
                </a:cubicBezTo>
                <a:cubicBezTo>
                  <a:pt x="2300049" y="1687802"/>
                  <a:pt x="2301168" y="1682745"/>
                  <a:pt x="2305087" y="1676680"/>
                </a:cubicBezTo>
                <a:cubicBezTo>
                  <a:pt x="2309006" y="1670615"/>
                  <a:pt x="2311536" y="1664554"/>
                  <a:pt x="2312677" y="1658495"/>
                </a:cubicBezTo>
                <a:cubicBezTo>
                  <a:pt x="2313818" y="1652437"/>
                  <a:pt x="2314389" y="1640099"/>
                  <a:pt x="2314389" y="1621484"/>
                </a:cubicBezTo>
                <a:cubicBezTo>
                  <a:pt x="2314389" y="1602818"/>
                  <a:pt x="2312442" y="1589774"/>
                  <a:pt x="2308547" y="1582351"/>
                </a:cubicBezTo>
                <a:cubicBezTo>
                  <a:pt x="2304653" y="1574928"/>
                  <a:pt x="2306696" y="1572048"/>
                  <a:pt x="2314677" y="1573710"/>
                </a:cubicBezTo>
                <a:close/>
                <a:moveTo>
                  <a:pt x="1085952" y="1573710"/>
                </a:moveTo>
                <a:cubicBezTo>
                  <a:pt x="1093933" y="1575372"/>
                  <a:pt x="1100376" y="1577834"/>
                  <a:pt x="1105281" y="1581095"/>
                </a:cubicBezTo>
                <a:cubicBezTo>
                  <a:pt x="1110187" y="1584357"/>
                  <a:pt x="1111473" y="1588540"/>
                  <a:pt x="1109142" y="1593643"/>
                </a:cubicBezTo>
                <a:cubicBezTo>
                  <a:pt x="1106810" y="1598747"/>
                  <a:pt x="1105644" y="1609199"/>
                  <a:pt x="1105644" y="1625000"/>
                </a:cubicBezTo>
                <a:lnTo>
                  <a:pt x="1105644" y="1657686"/>
                </a:lnTo>
                <a:cubicBezTo>
                  <a:pt x="1105644" y="1660749"/>
                  <a:pt x="1107461" y="1660625"/>
                  <a:pt x="1111095" y="1657314"/>
                </a:cubicBezTo>
                <a:cubicBezTo>
                  <a:pt x="1119268" y="1651596"/>
                  <a:pt x="1128573" y="1646908"/>
                  <a:pt x="1139010" y="1643250"/>
                </a:cubicBezTo>
                <a:cubicBezTo>
                  <a:pt x="1149446" y="1639591"/>
                  <a:pt x="1150776" y="1641718"/>
                  <a:pt x="1143000" y="1649631"/>
                </a:cubicBezTo>
                <a:cubicBezTo>
                  <a:pt x="1135224" y="1657543"/>
                  <a:pt x="1126511" y="1666324"/>
                  <a:pt x="1116862" y="1675973"/>
                </a:cubicBezTo>
                <a:cubicBezTo>
                  <a:pt x="1107213" y="1685622"/>
                  <a:pt x="1099818" y="1693947"/>
                  <a:pt x="1094677" y="1700949"/>
                </a:cubicBezTo>
                <a:cubicBezTo>
                  <a:pt x="1089537" y="1707950"/>
                  <a:pt x="1085059" y="1709196"/>
                  <a:pt x="1081246" y="1704688"/>
                </a:cubicBezTo>
                <a:cubicBezTo>
                  <a:pt x="1077432" y="1700180"/>
                  <a:pt x="1074685" y="1695901"/>
                  <a:pt x="1073004" y="1691851"/>
                </a:cubicBezTo>
                <a:cubicBezTo>
                  <a:pt x="1071324" y="1687802"/>
                  <a:pt x="1072443" y="1682745"/>
                  <a:pt x="1076362" y="1676680"/>
                </a:cubicBezTo>
                <a:cubicBezTo>
                  <a:pt x="1080281" y="1670615"/>
                  <a:pt x="1082812" y="1664554"/>
                  <a:pt x="1083952" y="1658495"/>
                </a:cubicBezTo>
                <a:cubicBezTo>
                  <a:pt x="1085093" y="1652437"/>
                  <a:pt x="1085664" y="1640099"/>
                  <a:pt x="1085664" y="1621484"/>
                </a:cubicBezTo>
                <a:cubicBezTo>
                  <a:pt x="1085664" y="1602818"/>
                  <a:pt x="1083717" y="1589774"/>
                  <a:pt x="1079823" y="1582351"/>
                </a:cubicBezTo>
                <a:cubicBezTo>
                  <a:pt x="1075928" y="1574928"/>
                  <a:pt x="1077971" y="1572048"/>
                  <a:pt x="1085952" y="1573710"/>
                </a:cubicBezTo>
                <a:close/>
                <a:moveTo>
                  <a:pt x="2639011" y="1573105"/>
                </a:moveTo>
                <a:cubicBezTo>
                  <a:pt x="2634751" y="1573483"/>
                  <a:pt x="2623908" y="1575409"/>
                  <a:pt x="2606483" y="1578882"/>
                </a:cubicBezTo>
                <a:lnTo>
                  <a:pt x="2607506" y="1612089"/>
                </a:lnTo>
                <a:cubicBezTo>
                  <a:pt x="2614364" y="1611444"/>
                  <a:pt x="2620073" y="1609918"/>
                  <a:pt x="2624630" y="1607512"/>
                </a:cubicBezTo>
                <a:cubicBezTo>
                  <a:pt x="2629188" y="1605106"/>
                  <a:pt x="2634112" y="1606505"/>
                  <a:pt x="2639402" y="1611707"/>
                </a:cubicBezTo>
                <a:cubicBezTo>
                  <a:pt x="2644691" y="1616910"/>
                  <a:pt x="2643172" y="1621214"/>
                  <a:pt x="2634844" y="1624618"/>
                </a:cubicBezTo>
                <a:cubicBezTo>
                  <a:pt x="2626516" y="1628023"/>
                  <a:pt x="2617452" y="1629725"/>
                  <a:pt x="2607655" y="1629725"/>
                </a:cubicBezTo>
                <a:lnTo>
                  <a:pt x="2608659" y="1659937"/>
                </a:lnTo>
                <a:cubicBezTo>
                  <a:pt x="2612578" y="1660049"/>
                  <a:pt x="2618420" y="1658520"/>
                  <a:pt x="2626184" y="1655351"/>
                </a:cubicBezTo>
                <a:cubicBezTo>
                  <a:pt x="2633948" y="1652182"/>
                  <a:pt x="2639153" y="1652350"/>
                  <a:pt x="2641802" y="1655854"/>
                </a:cubicBezTo>
                <a:cubicBezTo>
                  <a:pt x="2644449" y="1659357"/>
                  <a:pt x="2646399" y="1659134"/>
                  <a:pt x="2647652" y="1655184"/>
                </a:cubicBezTo>
                <a:cubicBezTo>
                  <a:pt x="2648905" y="1651234"/>
                  <a:pt x="2649727" y="1637814"/>
                  <a:pt x="2650117" y="1614926"/>
                </a:cubicBezTo>
                <a:cubicBezTo>
                  <a:pt x="2650508" y="1592037"/>
                  <a:pt x="2649820" y="1579251"/>
                  <a:pt x="2648052" y="1576565"/>
                </a:cubicBezTo>
                <a:cubicBezTo>
                  <a:pt x="2646285" y="1573880"/>
                  <a:pt x="2643271" y="1572727"/>
                  <a:pt x="2639011" y="1573105"/>
                </a:cubicBezTo>
                <a:close/>
                <a:moveTo>
                  <a:pt x="2487262" y="1503958"/>
                </a:moveTo>
                <a:cubicBezTo>
                  <a:pt x="2490174" y="1504375"/>
                  <a:pt x="2493621" y="1505720"/>
                  <a:pt x="2497606" y="1507993"/>
                </a:cubicBezTo>
                <a:cubicBezTo>
                  <a:pt x="2505574" y="1512538"/>
                  <a:pt x="2512463" y="1518029"/>
                  <a:pt x="2518274" y="1524466"/>
                </a:cubicBezTo>
                <a:cubicBezTo>
                  <a:pt x="2524085" y="1530903"/>
                  <a:pt x="2521970" y="1535052"/>
                  <a:pt x="2511930" y="1536912"/>
                </a:cubicBezTo>
                <a:cubicBezTo>
                  <a:pt x="2501891" y="1538772"/>
                  <a:pt x="2491748" y="1543228"/>
                  <a:pt x="2481504" y="1550279"/>
                </a:cubicBezTo>
                <a:cubicBezTo>
                  <a:pt x="2471260" y="1557329"/>
                  <a:pt x="2468668" y="1555013"/>
                  <a:pt x="2473728" y="1543330"/>
                </a:cubicBezTo>
                <a:cubicBezTo>
                  <a:pt x="2478788" y="1531647"/>
                  <a:pt x="2480518" y="1525617"/>
                  <a:pt x="2478918" y="1525238"/>
                </a:cubicBezTo>
                <a:cubicBezTo>
                  <a:pt x="2477319" y="1524860"/>
                  <a:pt x="2465877" y="1526810"/>
                  <a:pt x="2444595" y="1531089"/>
                </a:cubicBezTo>
                <a:cubicBezTo>
                  <a:pt x="2423313" y="1535368"/>
                  <a:pt x="2408194" y="1538165"/>
                  <a:pt x="2399240" y="1539479"/>
                </a:cubicBezTo>
                <a:cubicBezTo>
                  <a:pt x="2398173" y="1545525"/>
                  <a:pt x="2396585" y="1550924"/>
                  <a:pt x="2394475" y="1555676"/>
                </a:cubicBezTo>
                <a:lnTo>
                  <a:pt x="2388024" y="1565737"/>
                </a:lnTo>
                <a:lnTo>
                  <a:pt x="2390980" y="1564929"/>
                </a:lnTo>
                <a:cubicBezTo>
                  <a:pt x="2396908" y="1566182"/>
                  <a:pt x="2401646" y="1567350"/>
                  <a:pt x="2405193" y="1568436"/>
                </a:cubicBezTo>
                <a:cubicBezTo>
                  <a:pt x="2408740" y="1569521"/>
                  <a:pt x="2413570" y="1569508"/>
                  <a:pt x="2419685" y="1568398"/>
                </a:cubicBezTo>
                <a:cubicBezTo>
                  <a:pt x="2425799" y="1567289"/>
                  <a:pt x="2430961" y="1566033"/>
                  <a:pt x="2435172" y="1564631"/>
                </a:cubicBezTo>
                <a:cubicBezTo>
                  <a:pt x="2439383" y="1563230"/>
                  <a:pt x="2443066" y="1560672"/>
                  <a:pt x="2446223" y="1556957"/>
                </a:cubicBezTo>
                <a:cubicBezTo>
                  <a:pt x="2449379" y="1553243"/>
                  <a:pt x="2453847" y="1552638"/>
                  <a:pt x="2459627" y="1555143"/>
                </a:cubicBezTo>
                <a:cubicBezTo>
                  <a:pt x="2465406" y="1557649"/>
                  <a:pt x="2471074" y="1561090"/>
                  <a:pt x="2476630" y="1565468"/>
                </a:cubicBezTo>
                <a:cubicBezTo>
                  <a:pt x="2482186" y="1569846"/>
                  <a:pt x="2482518" y="1573685"/>
                  <a:pt x="2477625" y="1576984"/>
                </a:cubicBezTo>
                <a:cubicBezTo>
                  <a:pt x="2472733" y="1580283"/>
                  <a:pt x="2468172" y="1587551"/>
                  <a:pt x="2463943" y="1598787"/>
                </a:cubicBezTo>
                <a:cubicBezTo>
                  <a:pt x="2473282" y="1607816"/>
                  <a:pt x="2473461" y="1613075"/>
                  <a:pt x="2464482" y="1614563"/>
                </a:cubicBezTo>
                <a:cubicBezTo>
                  <a:pt x="2455503" y="1616051"/>
                  <a:pt x="2438592" y="1618991"/>
                  <a:pt x="2413750" y="1623381"/>
                </a:cubicBezTo>
                <a:lnTo>
                  <a:pt x="2413750" y="1645929"/>
                </a:lnTo>
                <a:cubicBezTo>
                  <a:pt x="2437513" y="1642195"/>
                  <a:pt x="2451714" y="1638735"/>
                  <a:pt x="2456352" y="1635548"/>
                </a:cubicBezTo>
                <a:cubicBezTo>
                  <a:pt x="2460991" y="1632360"/>
                  <a:pt x="2466888" y="1632224"/>
                  <a:pt x="2474044" y="1635139"/>
                </a:cubicBezTo>
                <a:cubicBezTo>
                  <a:pt x="2481200" y="1638053"/>
                  <a:pt x="2487144" y="1641681"/>
                  <a:pt x="2491876" y="1646022"/>
                </a:cubicBezTo>
                <a:cubicBezTo>
                  <a:pt x="2496607" y="1650362"/>
                  <a:pt x="2496322" y="1654564"/>
                  <a:pt x="2491020" y="1658626"/>
                </a:cubicBezTo>
                <a:cubicBezTo>
                  <a:pt x="2485718" y="1662687"/>
                  <a:pt x="2480196" y="1670628"/>
                  <a:pt x="2474454" y="1682447"/>
                </a:cubicBezTo>
                <a:cubicBezTo>
                  <a:pt x="2489237" y="1690943"/>
                  <a:pt x="2487485" y="1696133"/>
                  <a:pt x="2469198" y="1698018"/>
                </a:cubicBezTo>
                <a:cubicBezTo>
                  <a:pt x="2450911" y="1699904"/>
                  <a:pt x="2431982" y="1701931"/>
                  <a:pt x="2412411" y="1704102"/>
                </a:cubicBezTo>
                <a:cubicBezTo>
                  <a:pt x="2411369" y="1725347"/>
                  <a:pt x="2406833" y="1729815"/>
                  <a:pt x="2398802" y="1717506"/>
                </a:cubicBezTo>
                <a:cubicBezTo>
                  <a:pt x="2390772" y="1705196"/>
                  <a:pt x="2387535" y="1696186"/>
                  <a:pt x="2389091" y="1690475"/>
                </a:cubicBezTo>
                <a:cubicBezTo>
                  <a:pt x="2390648" y="1684763"/>
                  <a:pt x="2391817" y="1674364"/>
                  <a:pt x="2392598" y="1659277"/>
                </a:cubicBezTo>
                <a:cubicBezTo>
                  <a:pt x="2393379" y="1644189"/>
                  <a:pt x="2393389" y="1628261"/>
                  <a:pt x="2392626" y="1611494"/>
                </a:cubicBezTo>
                <a:cubicBezTo>
                  <a:pt x="2391863" y="1594726"/>
                  <a:pt x="2389916" y="1582460"/>
                  <a:pt x="2386785" y="1574696"/>
                </a:cubicBezTo>
                <a:lnTo>
                  <a:pt x="2385835" y="1568659"/>
                </a:lnTo>
                <a:lnTo>
                  <a:pt x="2382086" y="1572029"/>
                </a:lnTo>
                <a:cubicBezTo>
                  <a:pt x="2377828" y="1574923"/>
                  <a:pt x="2374278" y="1574380"/>
                  <a:pt x="2371437" y="1570398"/>
                </a:cubicBezTo>
                <a:cubicBezTo>
                  <a:pt x="2367648" y="1565090"/>
                  <a:pt x="2368280" y="1557050"/>
                  <a:pt x="2373334" y="1546279"/>
                </a:cubicBezTo>
                <a:cubicBezTo>
                  <a:pt x="2378388" y="1535507"/>
                  <a:pt x="2380915" y="1527889"/>
                  <a:pt x="2380915" y="1523424"/>
                </a:cubicBezTo>
                <a:cubicBezTo>
                  <a:pt x="2380915" y="1515599"/>
                  <a:pt x="2382955" y="1512166"/>
                  <a:pt x="2387036" y="1513127"/>
                </a:cubicBezTo>
                <a:cubicBezTo>
                  <a:pt x="2391116" y="1514089"/>
                  <a:pt x="2394967" y="1518277"/>
                  <a:pt x="2398588" y="1525694"/>
                </a:cubicBezTo>
                <a:cubicBezTo>
                  <a:pt x="2408126" y="1524987"/>
                  <a:pt x="2419092" y="1523276"/>
                  <a:pt x="2431489" y="1520560"/>
                </a:cubicBezTo>
                <a:cubicBezTo>
                  <a:pt x="2443885" y="1517843"/>
                  <a:pt x="2454173" y="1515372"/>
                  <a:pt x="2462352" y="1513146"/>
                </a:cubicBezTo>
                <a:cubicBezTo>
                  <a:pt x="2470531" y="1510920"/>
                  <a:pt x="2476460" y="1508368"/>
                  <a:pt x="2480137" y="1505491"/>
                </a:cubicBezTo>
                <a:cubicBezTo>
                  <a:pt x="2481976" y="1504052"/>
                  <a:pt x="2484351" y="1503541"/>
                  <a:pt x="2487262" y="1503958"/>
                </a:cubicBezTo>
                <a:close/>
                <a:moveTo>
                  <a:pt x="1258537" y="1503958"/>
                </a:moveTo>
                <a:cubicBezTo>
                  <a:pt x="1261449" y="1504375"/>
                  <a:pt x="1264897" y="1505720"/>
                  <a:pt x="1268881" y="1507993"/>
                </a:cubicBezTo>
                <a:cubicBezTo>
                  <a:pt x="1276849" y="1512538"/>
                  <a:pt x="1283739" y="1518029"/>
                  <a:pt x="1289549" y="1524466"/>
                </a:cubicBezTo>
                <a:cubicBezTo>
                  <a:pt x="1295360" y="1530903"/>
                  <a:pt x="1293245" y="1535052"/>
                  <a:pt x="1283205" y="1536912"/>
                </a:cubicBezTo>
                <a:cubicBezTo>
                  <a:pt x="1273166" y="1538772"/>
                  <a:pt x="1263024" y="1543228"/>
                  <a:pt x="1252779" y="1550279"/>
                </a:cubicBezTo>
                <a:cubicBezTo>
                  <a:pt x="1242535" y="1557329"/>
                  <a:pt x="1239943" y="1555013"/>
                  <a:pt x="1245003" y="1543330"/>
                </a:cubicBezTo>
                <a:cubicBezTo>
                  <a:pt x="1250063" y="1531647"/>
                  <a:pt x="1251793" y="1525617"/>
                  <a:pt x="1250193" y="1525238"/>
                </a:cubicBezTo>
                <a:cubicBezTo>
                  <a:pt x="1248594" y="1524860"/>
                  <a:pt x="1237152" y="1526810"/>
                  <a:pt x="1215870" y="1531089"/>
                </a:cubicBezTo>
                <a:cubicBezTo>
                  <a:pt x="1194588" y="1535368"/>
                  <a:pt x="1179469" y="1538165"/>
                  <a:pt x="1170515" y="1539479"/>
                </a:cubicBezTo>
                <a:cubicBezTo>
                  <a:pt x="1169448" y="1545525"/>
                  <a:pt x="1167860" y="1550924"/>
                  <a:pt x="1165750" y="1555676"/>
                </a:cubicBezTo>
                <a:lnTo>
                  <a:pt x="1159299" y="1565737"/>
                </a:lnTo>
                <a:lnTo>
                  <a:pt x="1162255" y="1564929"/>
                </a:lnTo>
                <a:cubicBezTo>
                  <a:pt x="1168183" y="1566182"/>
                  <a:pt x="1172921" y="1567350"/>
                  <a:pt x="1176468" y="1568436"/>
                </a:cubicBezTo>
                <a:cubicBezTo>
                  <a:pt x="1180015" y="1569521"/>
                  <a:pt x="1184846" y="1569508"/>
                  <a:pt x="1190960" y="1568398"/>
                </a:cubicBezTo>
                <a:cubicBezTo>
                  <a:pt x="1197074" y="1567289"/>
                  <a:pt x="1202237" y="1566033"/>
                  <a:pt x="1206447" y="1564631"/>
                </a:cubicBezTo>
                <a:cubicBezTo>
                  <a:pt x="1210658" y="1563230"/>
                  <a:pt x="1214341" y="1560672"/>
                  <a:pt x="1217498" y="1556957"/>
                </a:cubicBezTo>
                <a:cubicBezTo>
                  <a:pt x="1220654" y="1553243"/>
                  <a:pt x="1225122" y="1552638"/>
                  <a:pt x="1230902" y="1555143"/>
                </a:cubicBezTo>
                <a:cubicBezTo>
                  <a:pt x="1236681" y="1557649"/>
                  <a:pt x="1242349" y="1561090"/>
                  <a:pt x="1247905" y="1565468"/>
                </a:cubicBezTo>
                <a:cubicBezTo>
                  <a:pt x="1253461" y="1569846"/>
                  <a:pt x="1253793" y="1573685"/>
                  <a:pt x="1248901" y="1576984"/>
                </a:cubicBezTo>
                <a:cubicBezTo>
                  <a:pt x="1244008" y="1580283"/>
                  <a:pt x="1239447" y="1587551"/>
                  <a:pt x="1235218" y="1598787"/>
                </a:cubicBezTo>
                <a:cubicBezTo>
                  <a:pt x="1244557" y="1607816"/>
                  <a:pt x="1244736" y="1613075"/>
                  <a:pt x="1235757" y="1614563"/>
                </a:cubicBezTo>
                <a:cubicBezTo>
                  <a:pt x="1226778" y="1616051"/>
                  <a:pt x="1209867" y="1618991"/>
                  <a:pt x="1185025" y="1623381"/>
                </a:cubicBezTo>
                <a:lnTo>
                  <a:pt x="1185025" y="1645929"/>
                </a:lnTo>
                <a:cubicBezTo>
                  <a:pt x="1208788" y="1642195"/>
                  <a:pt x="1222989" y="1638735"/>
                  <a:pt x="1227627" y="1635548"/>
                </a:cubicBezTo>
                <a:cubicBezTo>
                  <a:pt x="1232266" y="1632360"/>
                  <a:pt x="1238163" y="1632224"/>
                  <a:pt x="1245319" y="1635139"/>
                </a:cubicBezTo>
                <a:cubicBezTo>
                  <a:pt x="1252476" y="1638053"/>
                  <a:pt x="1258419" y="1641681"/>
                  <a:pt x="1263151" y="1646022"/>
                </a:cubicBezTo>
                <a:cubicBezTo>
                  <a:pt x="1267882" y="1650362"/>
                  <a:pt x="1267597" y="1654564"/>
                  <a:pt x="1262295" y="1658626"/>
                </a:cubicBezTo>
                <a:cubicBezTo>
                  <a:pt x="1256993" y="1662687"/>
                  <a:pt x="1251471" y="1670628"/>
                  <a:pt x="1245729" y="1682447"/>
                </a:cubicBezTo>
                <a:cubicBezTo>
                  <a:pt x="1260512" y="1690943"/>
                  <a:pt x="1258760" y="1696133"/>
                  <a:pt x="1240473" y="1698018"/>
                </a:cubicBezTo>
                <a:cubicBezTo>
                  <a:pt x="1222186" y="1699904"/>
                  <a:pt x="1203257" y="1701931"/>
                  <a:pt x="1183686" y="1704102"/>
                </a:cubicBezTo>
                <a:cubicBezTo>
                  <a:pt x="1182644" y="1725347"/>
                  <a:pt x="1178108" y="1729815"/>
                  <a:pt x="1170077" y="1717506"/>
                </a:cubicBezTo>
                <a:cubicBezTo>
                  <a:pt x="1162047" y="1705196"/>
                  <a:pt x="1158810" y="1696186"/>
                  <a:pt x="1160366" y="1690475"/>
                </a:cubicBezTo>
                <a:cubicBezTo>
                  <a:pt x="1161923" y="1684763"/>
                  <a:pt x="1163092" y="1674364"/>
                  <a:pt x="1163873" y="1659277"/>
                </a:cubicBezTo>
                <a:cubicBezTo>
                  <a:pt x="1164655" y="1644189"/>
                  <a:pt x="1164664" y="1628261"/>
                  <a:pt x="1163901" y="1611494"/>
                </a:cubicBezTo>
                <a:cubicBezTo>
                  <a:pt x="1163138" y="1594726"/>
                  <a:pt x="1161191" y="1582460"/>
                  <a:pt x="1158060" y="1574696"/>
                </a:cubicBezTo>
                <a:lnTo>
                  <a:pt x="1157110" y="1568659"/>
                </a:lnTo>
                <a:lnTo>
                  <a:pt x="1153361" y="1572029"/>
                </a:lnTo>
                <a:cubicBezTo>
                  <a:pt x="1149103" y="1574923"/>
                  <a:pt x="1145553" y="1574380"/>
                  <a:pt x="1142712" y="1570398"/>
                </a:cubicBezTo>
                <a:cubicBezTo>
                  <a:pt x="1138923" y="1565090"/>
                  <a:pt x="1139555" y="1557050"/>
                  <a:pt x="1144609" y="1546279"/>
                </a:cubicBezTo>
                <a:cubicBezTo>
                  <a:pt x="1149663" y="1535507"/>
                  <a:pt x="1152190" y="1527889"/>
                  <a:pt x="1152190" y="1523424"/>
                </a:cubicBezTo>
                <a:cubicBezTo>
                  <a:pt x="1152190" y="1515599"/>
                  <a:pt x="1154230" y="1512166"/>
                  <a:pt x="1158311" y="1513127"/>
                </a:cubicBezTo>
                <a:cubicBezTo>
                  <a:pt x="1162391" y="1514089"/>
                  <a:pt x="1166242" y="1518277"/>
                  <a:pt x="1169864" y="1525694"/>
                </a:cubicBezTo>
                <a:cubicBezTo>
                  <a:pt x="1179401" y="1524987"/>
                  <a:pt x="1190368" y="1523276"/>
                  <a:pt x="1202764" y="1520560"/>
                </a:cubicBezTo>
                <a:cubicBezTo>
                  <a:pt x="1215160" y="1517843"/>
                  <a:pt x="1225448" y="1515372"/>
                  <a:pt x="1233627" y="1513146"/>
                </a:cubicBezTo>
                <a:cubicBezTo>
                  <a:pt x="1241807" y="1510920"/>
                  <a:pt x="1247735" y="1508368"/>
                  <a:pt x="1251412" y="1505491"/>
                </a:cubicBezTo>
                <a:cubicBezTo>
                  <a:pt x="1253251" y="1504052"/>
                  <a:pt x="1255626" y="1503541"/>
                  <a:pt x="1258537" y="1503958"/>
                </a:cubicBezTo>
                <a:close/>
                <a:moveTo>
                  <a:pt x="175163" y="1497117"/>
                </a:moveTo>
                <a:cubicBezTo>
                  <a:pt x="181735" y="1498058"/>
                  <a:pt x="187846" y="1499978"/>
                  <a:pt x="193495" y="1502877"/>
                </a:cubicBezTo>
                <a:cubicBezTo>
                  <a:pt x="204794" y="1508675"/>
                  <a:pt x="212660" y="1517059"/>
                  <a:pt x="217095" y="1528029"/>
                </a:cubicBezTo>
                <a:cubicBezTo>
                  <a:pt x="221529" y="1538999"/>
                  <a:pt x="222111" y="1551088"/>
                  <a:pt x="218844" y="1564296"/>
                </a:cubicBezTo>
                <a:cubicBezTo>
                  <a:pt x="215576" y="1577505"/>
                  <a:pt x="206704" y="1588034"/>
                  <a:pt x="192231" y="1595885"/>
                </a:cubicBezTo>
                <a:cubicBezTo>
                  <a:pt x="202611" y="1599457"/>
                  <a:pt x="210846" y="1606129"/>
                  <a:pt x="216937" y="1615903"/>
                </a:cubicBezTo>
                <a:cubicBezTo>
                  <a:pt x="223026" y="1625676"/>
                  <a:pt x="225060" y="1638506"/>
                  <a:pt x="223039" y="1654393"/>
                </a:cubicBezTo>
                <a:cubicBezTo>
                  <a:pt x="221016" y="1670281"/>
                  <a:pt x="213804" y="1683179"/>
                  <a:pt x="201403" y="1693089"/>
                </a:cubicBezTo>
                <a:cubicBezTo>
                  <a:pt x="188999" y="1702998"/>
                  <a:pt x="174986" y="1707751"/>
                  <a:pt x="159359" y="1707348"/>
                </a:cubicBezTo>
                <a:cubicBezTo>
                  <a:pt x="143731" y="1706945"/>
                  <a:pt x="130154" y="1702012"/>
                  <a:pt x="118625" y="1692549"/>
                </a:cubicBezTo>
                <a:cubicBezTo>
                  <a:pt x="107098" y="1683086"/>
                  <a:pt x="99678" y="1668532"/>
                  <a:pt x="96367" y="1648887"/>
                </a:cubicBezTo>
                <a:lnTo>
                  <a:pt x="123659" y="1643603"/>
                </a:lnTo>
                <a:cubicBezTo>
                  <a:pt x="127206" y="1655571"/>
                  <a:pt x="132197" y="1664399"/>
                  <a:pt x="138633" y="1670085"/>
                </a:cubicBezTo>
                <a:cubicBezTo>
                  <a:pt x="145070" y="1675772"/>
                  <a:pt x="152899" y="1678640"/>
                  <a:pt x="162121" y="1678689"/>
                </a:cubicBezTo>
                <a:cubicBezTo>
                  <a:pt x="171343" y="1678739"/>
                  <a:pt x="178836" y="1674990"/>
                  <a:pt x="184603" y="1667444"/>
                </a:cubicBezTo>
                <a:cubicBezTo>
                  <a:pt x="190370" y="1659897"/>
                  <a:pt x="192882" y="1651249"/>
                  <a:pt x="192138" y="1641501"/>
                </a:cubicBezTo>
                <a:cubicBezTo>
                  <a:pt x="191393" y="1631753"/>
                  <a:pt x="187657" y="1624218"/>
                  <a:pt x="180929" y="1618898"/>
                </a:cubicBezTo>
                <a:cubicBezTo>
                  <a:pt x="174201" y="1613577"/>
                  <a:pt x="161963" y="1609652"/>
                  <a:pt x="144215" y="1607122"/>
                </a:cubicBezTo>
                <a:lnTo>
                  <a:pt x="144215" y="1586751"/>
                </a:lnTo>
                <a:cubicBezTo>
                  <a:pt x="161602" y="1585101"/>
                  <a:pt x="173733" y="1581030"/>
                  <a:pt x="180603" y="1574538"/>
                </a:cubicBezTo>
                <a:cubicBezTo>
                  <a:pt x="187474" y="1568045"/>
                  <a:pt x="190546" y="1559642"/>
                  <a:pt x="189822" y="1549330"/>
                </a:cubicBezTo>
                <a:cubicBezTo>
                  <a:pt x="189095" y="1539017"/>
                  <a:pt x="184587" y="1531551"/>
                  <a:pt x="176297" y="1526931"/>
                </a:cubicBezTo>
                <a:cubicBezTo>
                  <a:pt x="168006" y="1522311"/>
                  <a:pt x="159119" y="1521821"/>
                  <a:pt x="149637" y="1525462"/>
                </a:cubicBezTo>
                <a:cubicBezTo>
                  <a:pt x="140156" y="1529102"/>
                  <a:pt x="132161" y="1540124"/>
                  <a:pt x="125649" y="1558529"/>
                </a:cubicBezTo>
                <a:lnTo>
                  <a:pt x="98692" y="1554344"/>
                </a:lnTo>
                <a:cubicBezTo>
                  <a:pt x="103504" y="1537848"/>
                  <a:pt x="110185" y="1524714"/>
                  <a:pt x="118737" y="1514941"/>
                </a:cubicBezTo>
                <a:cubicBezTo>
                  <a:pt x="127290" y="1505168"/>
                  <a:pt x="139062" y="1499265"/>
                  <a:pt x="154056" y="1497231"/>
                </a:cubicBezTo>
                <a:cubicBezTo>
                  <a:pt x="161554" y="1496214"/>
                  <a:pt x="168589" y="1496176"/>
                  <a:pt x="175163" y="1497117"/>
                </a:cubicBezTo>
                <a:close/>
                <a:moveTo>
                  <a:pt x="950240" y="1488999"/>
                </a:moveTo>
                <a:cubicBezTo>
                  <a:pt x="957266" y="1487777"/>
                  <a:pt x="964084" y="1490177"/>
                  <a:pt x="970694" y="1496198"/>
                </a:cubicBezTo>
                <a:cubicBezTo>
                  <a:pt x="977305" y="1502220"/>
                  <a:pt x="979075" y="1506719"/>
                  <a:pt x="976006" y="1509695"/>
                </a:cubicBezTo>
                <a:cubicBezTo>
                  <a:pt x="972936" y="1512672"/>
                  <a:pt x="962000" y="1514160"/>
                  <a:pt x="943198" y="1514160"/>
                </a:cubicBezTo>
                <a:cubicBezTo>
                  <a:pt x="925550" y="1514160"/>
                  <a:pt x="897551" y="1516188"/>
                  <a:pt x="859203" y="1520243"/>
                </a:cubicBezTo>
                <a:cubicBezTo>
                  <a:pt x="864660" y="1522513"/>
                  <a:pt x="865299" y="1525753"/>
                  <a:pt x="861120" y="1529964"/>
                </a:cubicBezTo>
                <a:cubicBezTo>
                  <a:pt x="856940" y="1534174"/>
                  <a:pt x="850714" y="1539963"/>
                  <a:pt x="842442" y="1547330"/>
                </a:cubicBezTo>
                <a:cubicBezTo>
                  <a:pt x="834169" y="1554697"/>
                  <a:pt x="833450" y="1557999"/>
                  <a:pt x="840284" y="1557236"/>
                </a:cubicBezTo>
                <a:cubicBezTo>
                  <a:pt x="847117" y="1556474"/>
                  <a:pt x="862719" y="1553748"/>
                  <a:pt x="887090" y="1549060"/>
                </a:cubicBezTo>
                <a:cubicBezTo>
                  <a:pt x="881199" y="1544174"/>
                  <a:pt x="877391" y="1539058"/>
                  <a:pt x="875668" y="1533712"/>
                </a:cubicBezTo>
                <a:cubicBezTo>
                  <a:pt x="873944" y="1528367"/>
                  <a:pt x="879115" y="1527334"/>
                  <a:pt x="891183" y="1530615"/>
                </a:cubicBezTo>
                <a:cubicBezTo>
                  <a:pt x="903250" y="1533895"/>
                  <a:pt x="912419" y="1538921"/>
                  <a:pt x="918688" y="1545693"/>
                </a:cubicBezTo>
                <a:cubicBezTo>
                  <a:pt x="924958" y="1552465"/>
                  <a:pt x="926613" y="1559993"/>
                  <a:pt x="923655" y="1568278"/>
                </a:cubicBezTo>
                <a:cubicBezTo>
                  <a:pt x="920697" y="1576562"/>
                  <a:pt x="916366" y="1578785"/>
                  <a:pt x="910661" y="1574947"/>
                </a:cubicBezTo>
                <a:cubicBezTo>
                  <a:pt x="904956" y="1571108"/>
                  <a:pt x="899468" y="1566411"/>
                  <a:pt x="894197" y="1560855"/>
                </a:cubicBezTo>
                <a:cubicBezTo>
                  <a:pt x="872914" y="1566808"/>
                  <a:pt x="853253" y="1572532"/>
                  <a:pt x="835214" y="1578026"/>
                </a:cubicBezTo>
                <a:cubicBezTo>
                  <a:pt x="817175" y="1583520"/>
                  <a:pt x="804593" y="1588258"/>
                  <a:pt x="797468" y="1592239"/>
                </a:cubicBezTo>
                <a:cubicBezTo>
                  <a:pt x="790342" y="1596220"/>
                  <a:pt x="785599" y="1593290"/>
                  <a:pt x="783236" y="1583449"/>
                </a:cubicBezTo>
                <a:cubicBezTo>
                  <a:pt x="780873" y="1573607"/>
                  <a:pt x="782873" y="1567816"/>
                  <a:pt x="789236" y="1566073"/>
                </a:cubicBezTo>
                <a:cubicBezTo>
                  <a:pt x="795598" y="1564331"/>
                  <a:pt x="802112" y="1561053"/>
                  <a:pt x="808779" y="1556241"/>
                </a:cubicBezTo>
                <a:cubicBezTo>
                  <a:pt x="815445" y="1551429"/>
                  <a:pt x="820843" y="1546022"/>
                  <a:pt x="824973" y="1540019"/>
                </a:cubicBezTo>
                <a:cubicBezTo>
                  <a:pt x="829103" y="1534016"/>
                  <a:pt x="832296" y="1528119"/>
                  <a:pt x="834554" y="1522327"/>
                </a:cubicBezTo>
                <a:cubicBezTo>
                  <a:pt x="826480" y="1523890"/>
                  <a:pt x="813293" y="1526413"/>
                  <a:pt x="794993" y="1529899"/>
                </a:cubicBezTo>
                <a:cubicBezTo>
                  <a:pt x="776694" y="1533383"/>
                  <a:pt x="765420" y="1535523"/>
                  <a:pt x="761172" y="1536317"/>
                </a:cubicBezTo>
                <a:cubicBezTo>
                  <a:pt x="756924" y="1537110"/>
                  <a:pt x="751070" y="1536000"/>
                  <a:pt x="743610" y="1532987"/>
                </a:cubicBezTo>
                <a:cubicBezTo>
                  <a:pt x="736150" y="1529973"/>
                  <a:pt x="731934" y="1526060"/>
                  <a:pt x="730960" y="1521248"/>
                </a:cubicBezTo>
                <a:cubicBezTo>
                  <a:pt x="729986" y="1516436"/>
                  <a:pt x="734892" y="1514423"/>
                  <a:pt x="745675" y="1515211"/>
                </a:cubicBezTo>
                <a:cubicBezTo>
                  <a:pt x="756459" y="1515998"/>
                  <a:pt x="786054" y="1513103"/>
                  <a:pt x="834461" y="1506523"/>
                </a:cubicBezTo>
                <a:cubicBezTo>
                  <a:pt x="882867" y="1499944"/>
                  <a:pt x="912509" y="1495683"/>
                  <a:pt x="923386" y="1493743"/>
                </a:cubicBezTo>
                <a:cubicBezTo>
                  <a:pt x="934262" y="1491802"/>
                  <a:pt x="943214" y="1490220"/>
                  <a:pt x="950240" y="1488999"/>
                </a:cubicBezTo>
                <a:close/>
                <a:moveTo>
                  <a:pt x="3976409" y="1488989"/>
                </a:moveTo>
                <a:cubicBezTo>
                  <a:pt x="3982597" y="1487774"/>
                  <a:pt x="3989015" y="1490183"/>
                  <a:pt x="3995663" y="1496217"/>
                </a:cubicBezTo>
                <a:cubicBezTo>
                  <a:pt x="4002311" y="1502250"/>
                  <a:pt x="4001272" y="1506743"/>
                  <a:pt x="3992547" y="1509695"/>
                </a:cubicBezTo>
                <a:cubicBezTo>
                  <a:pt x="3983822" y="1512647"/>
                  <a:pt x="3961340" y="1516560"/>
                  <a:pt x="3925100" y="1521434"/>
                </a:cubicBezTo>
                <a:cubicBezTo>
                  <a:pt x="3932876" y="1528094"/>
                  <a:pt x="3933450" y="1533659"/>
                  <a:pt x="3926821" y="1538131"/>
                </a:cubicBezTo>
                <a:cubicBezTo>
                  <a:pt x="3920192" y="1542602"/>
                  <a:pt x="3908723" y="1554021"/>
                  <a:pt x="3892414" y="1572389"/>
                </a:cubicBezTo>
                <a:cubicBezTo>
                  <a:pt x="3916896" y="1569313"/>
                  <a:pt x="3938194" y="1566427"/>
                  <a:pt x="3956307" y="1563729"/>
                </a:cubicBezTo>
                <a:cubicBezTo>
                  <a:pt x="3974421" y="1561031"/>
                  <a:pt x="3986585" y="1558492"/>
                  <a:pt x="3992798" y="1556111"/>
                </a:cubicBezTo>
                <a:cubicBezTo>
                  <a:pt x="3999012" y="1553730"/>
                  <a:pt x="4005021" y="1553810"/>
                  <a:pt x="4010825" y="1556353"/>
                </a:cubicBezTo>
                <a:cubicBezTo>
                  <a:pt x="4016629" y="1558895"/>
                  <a:pt x="4023636" y="1563825"/>
                  <a:pt x="4031847" y="1571143"/>
                </a:cubicBezTo>
                <a:cubicBezTo>
                  <a:pt x="4040057" y="1578460"/>
                  <a:pt x="4041964" y="1584515"/>
                  <a:pt x="4037568" y="1589309"/>
                </a:cubicBezTo>
                <a:cubicBezTo>
                  <a:pt x="4033171" y="1594102"/>
                  <a:pt x="4029850" y="1601925"/>
                  <a:pt x="4027605" y="1612777"/>
                </a:cubicBezTo>
                <a:cubicBezTo>
                  <a:pt x="4025361" y="1623629"/>
                  <a:pt x="4023450" y="1637306"/>
                  <a:pt x="4021876" y="1653807"/>
                </a:cubicBezTo>
                <a:cubicBezTo>
                  <a:pt x="4020300" y="1670309"/>
                  <a:pt x="4017073" y="1683849"/>
                  <a:pt x="4012192" y="1694428"/>
                </a:cubicBezTo>
                <a:cubicBezTo>
                  <a:pt x="4007312" y="1705007"/>
                  <a:pt x="4001272" y="1712433"/>
                  <a:pt x="3994073" y="1716706"/>
                </a:cubicBezTo>
                <a:cubicBezTo>
                  <a:pt x="3986873" y="1720978"/>
                  <a:pt x="3982132" y="1717623"/>
                  <a:pt x="3979850" y="1706641"/>
                </a:cubicBezTo>
                <a:cubicBezTo>
                  <a:pt x="3977568" y="1695659"/>
                  <a:pt x="3975565" y="1687867"/>
                  <a:pt x="3973841" y="1683266"/>
                </a:cubicBezTo>
                <a:cubicBezTo>
                  <a:pt x="3964663" y="1682596"/>
                  <a:pt x="3946491" y="1683430"/>
                  <a:pt x="3919324" y="1685768"/>
                </a:cubicBezTo>
                <a:cubicBezTo>
                  <a:pt x="3892156" y="1688106"/>
                  <a:pt x="3869277" y="1689988"/>
                  <a:pt x="3850686" y="1691414"/>
                </a:cubicBezTo>
                <a:cubicBezTo>
                  <a:pt x="3844472" y="1707103"/>
                  <a:pt x="3839152" y="1710396"/>
                  <a:pt x="3834724" y="1701293"/>
                </a:cubicBezTo>
                <a:cubicBezTo>
                  <a:pt x="3830297" y="1692189"/>
                  <a:pt x="3827689" y="1679406"/>
                  <a:pt x="3826901" y="1662942"/>
                </a:cubicBezTo>
                <a:cubicBezTo>
                  <a:pt x="3826114" y="1646477"/>
                  <a:pt x="3824585" y="1632171"/>
                  <a:pt x="3822316" y="1620023"/>
                </a:cubicBezTo>
                <a:cubicBezTo>
                  <a:pt x="3820046" y="1607875"/>
                  <a:pt x="3816741" y="1596704"/>
                  <a:pt x="3812400" y="1586509"/>
                </a:cubicBezTo>
                <a:cubicBezTo>
                  <a:pt x="3808059" y="1576314"/>
                  <a:pt x="3809584" y="1571825"/>
                  <a:pt x="3816976" y="1573040"/>
                </a:cubicBezTo>
                <a:cubicBezTo>
                  <a:pt x="3824368" y="1574255"/>
                  <a:pt x="3830113" y="1575424"/>
                  <a:pt x="3834213" y="1576547"/>
                </a:cubicBezTo>
                <a:cubicBezTo>
                  <a:pt x="3838311" y="1577669"/>
                  <a:pt x="3852193" y="1577164"/>
                  <a:pt x="3875857" y="1575031"/>
                </a:cubicBezTo>
                <a:cubicBezTo>
                  <a:pt x="3886845" y="1558188"/>
                  <a:pt x="3893300" y="1546493"/>
                  <a:pt x="3895223" y="1539944"/>
                </a:cubicBezTo>
                <a:cubicBezTo>
                  <a:pt x="3897145" y="1533396"/>
                  <a:pt x="3898106" y="1528305"/>
                  <a:pt x="3898106" y="1524671"/>
                </a:cubicBezTo>
                <a:cubicBezTo>
                  <a:pt x="3894113" y="1525403"/>
                  <a:pt x="3889446" y="1526169"/>
                  <a:pt x="3884107" y="1526968"/>
                </a:cubicBezTo>
                <a:cubicBezTo>
                  <a:pt x="3878768" y="1527768"/>
                  <a:pt x="3874108" y="1527957"/>
                  <a:pt x="3870127" y="1527536"/>
                </a:cubicBezTo>
                <a:cubicBezTo>
                  <a:pt x="3866146" y="1527114"/>
                  <a:pt x="3860862" y="1523787"/>
                  <a:pt x="3854276" y="1517555"/>
                </a:cubicBezTo>
                <a:cubicBezTo>
                  <a:pt x="3847691" y="1511323"/>
                  <a:pt x="3851814" y="1508207"/>
                  <a:pt x="3866648" y="1508207"/>
                </a:cubicBezTo>
                <a:cubicBezTo>
                  <a:pt x="3878839" y="1508207"/>
                  <a:pt x="3894909" y="1506480"/>
                  <a:pt x="3914859" y="1503026"/>
                </a:cubicBezTo>
                <a:cubicBezTo>
                  <a:pt x="3934808" y="1499572"/>
                  <a:pt x="3948506" y="1496673"/>
                  <a:pt x="3955954" y="1494329"/>
                </a:cubicBezTo>
                <a:cubicBezTo>
                  <a:pt x="3963401" y="1491985"/>
                  <a:pt x="3970220" y="1490205"/>
                  <a:pt x="3976409" y="1488989"/>
                </a:cubicBezTo>
                <a:close/>
                <a:moveTo>
                  <a:pt x="1679340" y="1481640"/>
                </a:moveTo>
                <a:cubicBezTo>
                  <a:pt x="1680698" y="1481424"/>
                  <a:pt x="1682428" y="1481573"/>
                  <a:pt x="1684530" y="1482087"/>
                </a:cubicBezTo>
                <a:cubicBezTo>
                  <a:pt x="1692939" y="1484146"/>
                  <a:pt x="1699769" y="1486999"/>
                  <a:pt x="1705021" y="1490645"/>
                </a:cubicBezTo>
                <a:cubicBezTo>
                  <a:pt x="1710274" y="1494291"/>
                  <a:pt x="1711539" y="1499054"/>
                  <a:pt x="1708817" y="1504933"/>
                </a:cubicBezTo>
                <a:cubicBezTo>
                  <a:pt x="1706094" y="1510811"/>
                  <a:pt x="1704733" y="1528237"/>
                  <a:pt x="1704733" y="1557208"/>
                </a:cubicBezTo>
                <a:cubicBezTo>
                  <a:pt x="1709062" y="1555857"/>
                  <a:pt x="1713768" y="1553962"/>
                  <a:pt x="1718853" y="1551525"/>
                </a:cubicBezTo>
                <a:cubicBezTo>
                  <a:pt x="1723938" y="1549088"/>
                  <a:pt x="1729473" y="1551181"/>
                  <a:pt x="1735457" y="1557804"/>
                </a:cubicBezTo>
                <a:cubicBezTo>
                  <a:pt x="1741441" y="1564427"/>
                  <a:pt x="1741032" y="1568529"/>
                  <a:pt x="1734229" y="1570110"/>
                </a:cubicBezTo>
                <a:cubicBezTo>
                  <a:pt x="1727426" y="1571691"/>
                  <a:pt x="1717594" y="1573840"/>
                  <a:pt x="1704733" y="1576556"/>
                </a:cubicBezTo>
                <a:cubicBezTo>
                  <a:pt x="1704733" y="1594105"/>
                  <a:pt x="1704919" y="1615785"/>
                  <a:pt x="1705291" y="1641594"/>
                </a:cubicBezTo>
                <a:cubicBezTo>
                  <a:pt x="1705663" y="1667403"/>
                  <a:pt x="1704684" y="1689585"/>
                  <a:pt x="1702352" y="1708139"/>
                </a:cubicBezTo>
                <a:cubicBezTo>
                  <a:pt x="1700020" y="1726693"/>
                  <a:pt x="1695143" y="1731043"/>
                  <a:pt x="1687720" y="1721189"/>
                </a:cubicBezTo>
                <a:cubicBezTo>
                  <a:pt x="1680297" y="1711335"/>
                  <a:pt x="1676974" y="1702707"/>
                  <a:pt x="1677749" y="1695302"/>
                </a:cubicBezTo>
                <a:cubicBezTo>
                  <a:pt x="1678524" y="1687898"/>
                  <a:pt x="1679690" y="1678937"/>
                  <a:pt x="1681246" y="1668420"/>
                </a:cubicBezTo>
                <a:cubicBezTo>
                  <a:pt x="1682803" y="1657903"/>
                  <a:pt x="1683581" y="1628665"/>
                  <a:pt x="1683581" y="1580705"/>
                </a:cubicBezTo>
                <a:cubicBezTo>
                  <a:pt x="1670844" y="1584587"/>
                  <a:pt x="1661927" y="1587309"/>
                  <a:pt x="1656829" y="1588872"/>
                </a:cubicBezTo>
                <a:cubicBezTo>
                  <a:pt x="1651732" y="1590434"/>
                  <a:pt x="1645190" y="1587755"/>
                  <a:pt x="1637202" y="1580835"/>
                </a:cubicBezTo>
                <a:cubicBezTo>
                  <a:pt x="1629215" y="1573914"/>
                  <a:pt x="1630725" y="1570209"/>
                  <a:pt x="1641732" y="1569719"/>
                </a:cubicBezTo>
                <a:cubicBezTo>
                  <a:pt x="1652739" y="1569229"/>
                  <a:pt x="1666689" y="1566876"/>
                  <a:pt x="1683581" y="1562659"/>
                </a:cubicBezTo>
                <a:cubicBezTo>
                  <a:pt x="1683581" y="1552923"/>
                  <a:pt x="1683389" y="1541368"/>
                  <a:pt x="1683004" y="1527992"/>
                </a:cubicBezTo>
                <a:cubicBezTo>
                  <a:pt x="1682620" y="1514616"/>
                  <a:pt x="1680676" y="1503106"/>
                  <a:pt x="1677172" y="1493464"/>
                </a:cubicBezTo>
                <a:cubicBezTo>
                  <a:pt x="1674544" y="1486231"/>
                  <a:pt x="1675267" y="1482290"/>
                  <a:pt x="1679340" y="1481640"/>
                </a:cubicBezTo>
                <a:close/>
                <a:moveTo>
                  <a:pt x="2315998" y="1477483"/>
                </a:moveTo>
                <a:cubicBezTo>
                  <a:pt x="2322528" y="1479585"/>
                  <a:pt x="2328196" y="1482475"/>
                  <a:pt x="2333002" y="1486152"/>
                </a:cubicBezTo>
                <a:cubicBezTo>
                  <a:pt x="2337808" y="1489830"/>
                  <a:pt x="2338778" y="1494121"/>
                  <a:pt x="2335913" y="1499026"/>
                </a:cubicBezTo>
                <a:cubicBezTo>
                  <a:pt x="2333048" y="1503931"/>
                  <a:pt x="2325917" y="1518271"/>
                  <a:pt x="2314519" y="1542047"/>
                </a:cubicBezTo>
                <a:cubicBezTo>
                  <a:pt x="2325607" y="1540657"/>
                  <a:pt x="2333262" y="1537975"/>
                  <a:pt x="2337485" y="1534001"/>
                </a:cubicBezTo>
                <a:cubicBezTo>
                  <a:pt x="2341708" y="1530026"/>
                  <a:pt x="2347041" y="1529281"/>
                  <a:pt x="2353484" y="1531768"/>
                </a:cubicBezTo>
                <a:cubicBezTo>
                  <a:pt x="2359927" y="1534255"/>
                  <a:pt x="2365552" y="1537588"/>
                  <a:pt x="2370358" y="1541768"/>
                </a:cubicBezTo>
                <a:cubicBezTo>
                  <a:pt x="2375163" y="1545947"/>
                  <a:pt x="2374010" y="1549699"/>
                  <a:pt x="2366897" y="1553023"/>
                </a:cubicBezTo>
                <a:cubicBezTo>
                  <a:pt x="2359784" y="1556346"/>
                  <a:pt x="2351394" y="1562374"/>
                  <a:pt x="2341727" y="1571105"/>
                </a:cubicBezTo>
                <a:cubicBezTo>
                  <a:pt x="2332059" y="1579837"/>
                  <a:pt x="2328782" y="1579272"/>
                  <a:pt x="2331895" y="1569412"/>
                </a:cubicBezTo>
                <a:cubicBezTo>
                  <a:pt x="2335008" y="1559553"/>
                  <a:pt x="2336760" y="1553909"/>
                  <a:pt x="2337150" y="1552483"/>
                </a:cubicBezTo>
                <a:cubicBezTo>
                  <a:pt x="2337541" y="1551057"/>
                  <a:pt x="2334034" y="1551708"/>
                  <a:pt x="2326630" y="1554437"/>
                </a:cubicBezTo>
                <a:cubicBezTo>
                  <a:pt x="2319226" y="1557165"/>
                  <a:pt x="2313775" y="1557748"/>
                  <a:pt x="2310278" y="1556185"/>
                </a:cubicBezTo>
                <a:cubicBezTo>
                  <a:pt x="2307152" y="1562300"/>
                  <a:pt x="2301280" y="1571428"/>
                  <a:pt x="2292660" y="1583570"/>
                </a:cubicBezTo>
                <a:cubicBezTo>
                  <a:pt x="2284040" y="1595711"/>
                  <a:pt x="2274025" y="1605661"/>
                  <a:pt x="2262615" y="1613419"/>
                </a:cubicBezTo>
                <a:cubicBezTo>
                  <a:pt x="2251205" y="1621177"/>
                  <a:pt x="2250777" y="1617158"/>
                  <a:pt x="2261332" y="1601364"/>
                </a:cubicBezTo>
                <a:cubicBezTo>
                  <a:pt x="2271886" y="1585570"/>
                  <a:pt x="2281225" y="1568569"/>
                  <a:pt x="2289349" y="1550362"/>
                </a:cubicBezTo>
                <a:cubicBezTo>
                  <a:pt x="2297472" y="1532156"/>
                  <a:pt x="2302703" y="1518439"/>
                  <a:pt x="2305041" y="1509211"/>
                </a:cubicBezTo>
                <a:cubicBezTo>
                  <a:pt x="2307378" y="1499984"/>
                  <a:pt x="2308157" y="1491864"/>
                  <a:pt x="2307375" y="1484850"/>
                </a:cubicBezTo>
                <a:cubicBezTo>
                  <a:pt x="2306594" y="1477837"/>
                  <a:pt x="2309468" y="1475381"/>
                  <a:pt x="2315998" y="1477483"/>
                </a:cubicBezTo>
                <a:close/>
                <a:moveTo>
                  <a:pt x="1087273" y="1477483"/>
                </a:moveTo>
                <a:cubicBezTo>
                  <a:pt x="1093803" y="1479585"/>
                  <a:pt x="1099471" y="1482475"/>
                  <a:pt x="1104277" y="1486152"/>
                </a:cubicBezTo>
                <a:cubicBezTo>
                  <a:pt x="1109083" y="1489830"/>
                  <a:pt x="1110053" y="1494121"/>
                  <a:pt x="1107188" y="1499026"/>
                </a:cubicBezTo>
                <a:cubicBezTo>
                  <a:pt x="1104323" y="1503931"/>
                  <a:pt x="1097192" y="1518271"/>
                  <a:pt x="1085794" y="1542047"/>
                </a:cubicBezTo>
                <a:cubicBezTo>
                  <a:pt x="1096882" y="1540657"/>
                  <a:pt x="1104537" y="1537975"/>
                  <a:pt x="1108760" y="1534001"/>
                </a:cubicBezTo>
                <a:cubicBezTo>
                  <a:pt x="1112983" y="1530026"/>
                  <a:pt x="1118316" y="1529281"/>
                  <a:pt x="1124759" y="1531768"/>
                </a:cubicBezTo>
                <a:cubicBezTo>
                  <a:pt x="1131202" y="1534255"/>
                  <a:pt x="1136827" y="1537588"/>
                  <a:pt x="1141633" y="1541768"/>
                </a:cubicBezTo>
                <a:cubicBezTo>
                  <a:pt x="1146438" y="1545947"/>
                  <a:pt x="1145285" y="1549699"/>
                  <a:pt x="1138172" y="1553023"/>
                </a:cubicBezTo>
                <a:cubicBezTo>
                  <a:pt x="1131060" y="1556346"/>
                  <a:pt x="1122670" y="1562374"/>
                  <a:pt x="1113002" y="1571105"/>
                </a:cubicBezTo>
                <a:cubicBezTo>
                  <a:pt x="1103334" y="1579837"/>
                  <a:pt x="1100057" y="1579272"/>
                  <a:pt x="1103170" y="1569412"/>
                </a:cubicBezTo>
                <a:cubicBezTo>
                  <a:pt x="1106283" y="1559553"/>
                  <a:pt x="1108035" y="1553909"/>
                  <a:pt x="1108425" y="1552483"/>
                </a:cubicBezTo>
                <a:cubicBezTo>
                  <a:pt x="1108816" y="1551057"/>
                  <a:pt x="1105309" y="1551708"/>
                  <a:pt x="1097905" y="1554437"/>
                </a:cubicBezTo>
                <a:cubicBezTo>
                  <a:pt x="1090501" y="1557165"/>
                  <a:pt x="1085050" y="1557748"/>
                  <a:pt x="1081553" y="1556185"/>
                </a:cubicBezTo>
                <a:cubicBezTo>
                  <a:pt x="1078427" y="1562300"/>
                  <a:pt x="1072555" y="1571428"/>
                  <a:pt x="1063935" y="1583570"/>
                </a:cubicBezTo>
                <a:cubicBezTo>
                  <a:pt x="1055316" y="1595711"/>
                  <a:pt x="1045301" y="1605661"/>
                  <a:pt x="1033890" y="1613419"/>
                </a:cubicBezTo>
                <a:cubicBezTo>
                  <a:pt x="1022480" y="1621177"/>
                  <a:pt x="1022052" y="1617158"/>
                  <a:pt x="1032607" y="1601364"/>
                </a:cubicBezTo>
                <a:cubicBezTo>
                  <a:pt x="1043161" y="1585570"/>
                  <a:pt x="1052500" y="1568569"/>
                  <a:pt x="1060624" y="1550362"/>
                </a:cubicBezTo>
                <a:cubicBezTo>
                  <a:pt x="1068747" y="1532156"/>
                  <a:pt x="1073978" y="1518439"/>
                  <a:pt x="1076316" y="1509211"/>
                </a:cubicBezTo>
                <a:cubicBezTo>
                  <a:pt x="1078654" y="1499984"/>
                  <a:pt x="1079432" y="1491864"/>
                  <a:pt x="1078650" y="1484850"/>
                </a:cubicBezTo>
                <a:cubicBezTo>
                  <a:pt x="1077869" y="1477837"/>
                  <a:pt x="1080743" y="1475381"/>
                  <a:pt x="1087273" y="1477483"/>
                </a:cubicBezTo>
                <a:close/>
                <a:moveTo>
                  <a:pt x="2732613" y="1475295"/>
                </a:moveTo>
                <a:cubicBezTo>
                  <a:pt x="2734246" y="1475245"/>
                  <a:pt x="2736266" y="1475578"/>
                  <a:pt x="2738670" y="1476292"/>
                </a:cubicBezTo>
                <a:cubicBezTo>
                  <a:pt x="2748288" y="1479151"/>
                  <a:pt x="2755509" y="1482478"/>
                  <a:pt x="2760334" y="1486273"/>
                </a:cubicBezTo>
                <a:cubicBezTo>
                  <a:pt x="2765158" y="1490068"/>
                  <a:pt x="2765726" y="1494236"/>
                  <a:pt x="2762036" y="1498775"/>
                </a:cubicBezTo>
                <a:cubicBezTo>
                  <a:pt x="2758346" y="1503314"/>
                  <a:pt x="2753987" y="1510607"/>
                  <a:pt x="2748958" y="1520653"/>
                </a:cubicBezTo>
                <a:cubicBezTo>
                  <a:pt x="2743928" y="1530698"/>
                  <a:pt x="2736515" y="1540943"/>
                  <a:pt x="2726717" y="1551386"/>
                </a:cubicBezTo>
                <a:cubicBezTo>
                  <a:pt x="2751237" y="1550703"/>
                  <a:pt x="2766395" y="1548198"/>
                  <a:pt x="2772194" y="1543870"/>
                </a:cubicBezTo>
                <a:cubicBezTo>
                  <a:pt x="2777991" y="1539541"/>
                  <a:pt x="2784711" y="1539045"/>
                  <a:pt x="2792350" y="1542381"/>
                </a:cubicBezTo>
                <a:cubicBezTo>
                  <a:pt x="2799990" y="1545718"/>
                  <a:pt x="2806139" y="1549888"/>
                  <a:pt x="2810796" y="1554892"/>
                </a:cubicBezTo>
                <a:cubicBezTo>
                  <a:pt x="2815453" y="1559897"/>
                  <a:pt x="2815803" y="1564554"/>
                  <a:pt x="2811847" y="1568864"/>
                </a:cubicBezTo>
                <a:cubicBezTo>
                  <a:pt x="2807891" y="1573173"/>
                  <a:pt x="2805146" y="1583393"/>
                  <a:pt x="2803615" y="1599522"/>
                </a:cubicBezTo>
                <a:cubicBezTo>
                  <a:pt x="2802083" y="1615651"/>
                  <a:pt x="2800734" y="1631874"/>
                  <a:pt x="2799569" y="1648189"/>
                </a:cubicBezTo>
                <a:cubicBezTo>
                  <a:pt x="2798403" y="1664504"/>
                  <a:pt x="2794961" y="1678578"/>
                  <a:pt x="2789244" y="1690410"/>
                </a:cubicBezTo>
                <a:cubicBezTo>
                  <a:pt x="2783526" y="1702241"/>
                  <a:pt x="2774655" y="1711236"/>
                  <a:pt x="2762631" y="1717394"/>
                </a:cubicBezTo>
                <a:cubicBezTo>
                  <a:pt x="2750607" y="1723552"/>
                  <a:pt x="2744139" y="1722005"/>
                  <a:pt x="2743228" y="1712752"/>
                </a:cubicBezTo>
                <a:cubicBezTo>
                  <a:pt x="2742316" y="1703500"/>
                  <a:pt x="2737368" y="1692971"/>
                  <a:pt x="2728382" y="1681164"/>
                </a:cubicBezTo>
                <a:cubicBezTo>
                  <a:pt x="2719397" y="1669357"/>
                  <a:pt x="2720612" y="1666219"/>
                  <a:pt x="2732029" y="1671750"/>
                </a:cubicBezTo>
                <a:cubicBezTo>
                  <a:pt x="2743445" y="1677282"/>
                  <a:pt x="2751416" y="1680395"/>
                  <a:pt x="2755943" y="1681089"/>
                </a:cubicBezTo>
                <a:cubicBezTo>
                  <a:pt x="2760470" y="1681784"/>
                  <a:pt x="2764684" y="1677626"/>
                  <a:pt x="2768584" y="1668616"/>
                </a:cubicBezTo>
                <a:cubicBezTo>
                  <a:pt x="2772485" y="1659605"/>
                  <a:pt x="2775213" y="1645960"/>
                  <a:pt x="2776770" y="1627679"/>
                </a:cubicBezTo>
                <a:cubicBezTo>
                  <a:pt x="2778326" y="1609397"/>
                  <a:pt x="2779105" y="1594105"/>
                  <a:pt x="2779105" y="1581802"/>
                </a:cubicBezTo>
                <a:cubicBezTo>
                  <a:pt x="2779105" y="1570702"/>
                  <a:pt x="2778035" y="1564436"/>
                  <a:pt x="2775896" y="1563003"/>
                </a:cubicBezTo>
                <a:cubicBezTo>
                  <a:pt x="2773756" y="1561571"/>
                  <a:pt x="2768439" y="1561921"/>
                  <a:pt x="2759943" y="1564055"/>
                </a:cubicBezTo>
                <a:lnTo>
                  <a:pt x="2735610" y="1570157"/>
                </a:lnTo>
                <a:cubicBezTo>
                  <a:pt x="2729706" y="1570963"/>
                  <a:pt x="2724460" y="1569028"/>
                  <a:pt x="2719871" y="1564352"/>
                </a:cubicBezTo>
                <a:cubicBezTo>
                  <a:pt x="2708002" y="1577834"/>
                  <a:pt x="2695646" y="1588208"/>
                  <a:pt x="2682804" y="1595476"/>
                </a:cubicBezTo>
                <a:cubicBezTo>
                  <a:pt x="2679593" y="1597293"/>
                  <a:pt x="2677176" y="1598399"/>
                  <a:pt x="2675552" y="1598793"/>
                </a:cubicBezTo>
                <a:lnTo>
                  <a:pt x="2674114" y="1598245"/>
                </a:lnTo>
                <a:lnTo>
                  <a:pt x="2673839" y="1603057"/>
                </a:lnTo>
                <a:cubicBezTo>
                  <a:pt x="2673661" y="1609397"/>
                  <a:pt x="2673766" y="1617236"/>
                  <a:pt x="2674153" y="1626572"/>
                </a:cubicBezTo>
                <a:cubicBezTo>
                  <a:pt x="2674928" y="1645243"/>
                  <a:pt x="2674314" y="1659382"/>
                  <a:pt x="2672311" y="1668988"/>
                </a:cubicBezTo>
                <a:cubicBezTo>
                  <a:pt x="2670308" y="1678593"/>
                  <a:pt x="2667617" y="1686320"/>
                  <a:pt x="2664237" y="1692168"/>
                </a:cubicBezTo>
                <a:cubicBezTo>
                  <a:pt x="2660858" y="1698015"/>
                  <a:pt x="2657239" y="1698102"/>
                  <a:pt x="2653382" y="1692428"/>
                </a:cubicBezTo>
                <a:cubicBezTo>
                  <a:pt x="2649525" y="1686754"/>
                  <a:pt x="2646573" y="1682041"/>
                  <a:pt x="2644527" y="1678289"/>
                </a:cubicBezTo>
                <a:cubicBezTo>
                  <a:pt x="2642481" y="1674538"/>
                  <a:pt x="2640481" y="1672510"/>
                  <a:pt x="2638527" y="1672206"/>
                </a:cubicBezTo>
                <a:cubicBezTo>
                  <a:pt x="2636574" y="1671902"/>
                  <a:pt x="2626866" y="1673177"/>
                  <a:pt x="2609403" y="1676029"/>
                </a:cubicBezTo>
                <a:cubicBezTo>
                  <a:pt x="2605335" y="1693417"/>
                  <a:pt x="2600694" y="1698173"/>
                  <a:pt x="2595479" y="1690298"/>
                </a:cubicBezTo>
                <a:cubicBezTo>
                  <a:pt x="2590263" y="1682422"/>
                  <a:pt x="2587656" y="1671936"/>
                  <a:pt x="2587656" y="1658839"/>
                </a:cubicBezTo>
                <a:cubicBezTo>
                  <a:pt x="2587656" y="1646499"/>
                  <a:pt x="2587275" y="1631167"/>
                  <a:pt x="2586512" y="1612842"/>
                </a:cubicBezTo>
                <a:cubicBezTo>
                  <a:pt x="2585749" y="1594518"/>
                  <a:pt x="2583027" y="1581254"/>
                  <a:pt x="2578345" y="1573049"/>
                </a:cubicBezTo>
                <a:cubicBezTo>
                  <a:pt x="2573663" y="1564845"/>
                  <a:pt x="2574460" y="1560743"/>
                  <a:pt x="2580735" y="1560743"/>
                </a:cubicBezTo>
                <a:cubicBezTo>
                  <a:pt x="2584878" y="1560743"/>
                  <a:pt x="2589721" y="1561121"/>
                  <a:pt x="2595265" y="1561878"/>
                </a:cubicBezTo>
                <a:cubicBezTo>
                  <a:pt x="2601218" y="1554399"/>
                  <a:pt x="2607859" y="1542834"/>
                  <a:pt x="2615189" y="1527182"/>
                </a:cubicBezTo>
                <a:cubicBezTo>
                  <a:pt x="2622519" y="1511531"/>
                  <a:pt x="2624823" y="1499200"/>
                  <a:pt x="2622100" y="1490189"/>
                </a:cubicBezTo>
                <a:cubicBezTo>
                  <a:pt x="2619378" y="1481179"/>
                  <a:pt x="2626233" y="1480239"/>
                  <a:pt x="2642667" y="1487371"/>
                </a:cubicBezTo>
                <a:cubicBezTo>
                  <a:pt x="2656681" y="1494143"/>
                  <a:pt x="2661013" y="1500105"/>
                  <a:pt x="2655661" y="1505258"/>
                </a:cubicBezTo>
                <a:cubicBezTo>
                  <a:pt x="2650309" y="1510411"/>
                  <a:pt x="2644546" y="1517620"/>
                  <a:pt x="2638369" y="1526885"/>
                </a:cubicBezTo>
                <a:cubicBezTo>
                  <a:pt x="2632193" y="1536149"/>
                  <a:pt x="2622730" y="1547814"/>
                  <a:pt x="2609980" y="1561878"/>
                </a:cubicBezTo>
                <a:cubicBezTo>
                  <a:pt x="2624987" y="1559720"/>
                  <a:pt x="2635417" y="1556067"/>
                  <a:pt x="2641271" y="1550920"/>
                </a:cubicBezTo>
                <a:cubicBezTo>
                  <a:pt x="2647125" y="1545773"/>
                  <a:pt x="2653463" y="1544862"/>
                  <a:pt x="2660284" y="1548186"/>
                </a:cubicBezTo>
                <a:cubicBezTo>
                  <a:pt x="2667105" y="1551510"/>
                  <a:pt x="2673074" y="1554970"/>
                  <a:pt x="2678190" y="1558567"/>
                </a:cubicBezTo>
                <a:cubicBezTo>
                  <a:pt x="2683306" y="1562163"/>
                  <a:pt x="2684462" y="1566383"/>
                  <a:pt x="2681660" y="1571226"/>
                </a:cubicBezTo>
                <a:cubicBezTo>
                  <a:pt x="2678857" y="1576069"/>
                  <a:pt x="2676711" y="1581836"/>
                  <a:pt x="2675223" y="1588527"/>
                </a:cubicBezTo>
                <a:cubicBezTo>
                  <a:pt x="2674851" y="1590200"/>
                  <a:pt x="2674549" y="1592247"/>
                  <a:pt x="2674319" y="1594669"/>
                </a:cubicBezTo>
                <a:lnTo>
                  <a:pt x="2674300" y="1594991"/>
                </a:lnTo>
                <a:lnTo>
                  <a:pt x="2675329" y="1592626"/>
                </a:lnTo>
                <a:cubicBezTo>
                  <a:pt x="2676878" y="1590176"/>
                  <a:pt x="2679221" y="1587014"/>
                  <a:pt x="2682357" y="1583142"/>
                </a:cubicBezTo>
                <a:cubicBezTo>
                  <a:pt x="2694902" y="1567651"/>
                  <a:pt x="2706380" y="1549944"/>
                  <a:pt x="2716792" y="1530019"/>
                </a:cubicBezTo>
                <a:cubicBezTo>
                  <a:pt x="2727204" y="1510095"/>
                  <a:pt x="2731049" y="1495445"/>
                  <a:pt x="2728326" y="1486069"/>
                </a:cubicBezTo>
                <a:cubicBezTo>
                  <a:pt x="2726285" y="1479036"/>
                  <a:pt x="2727714" y="1475445"/>
                  <a:pt x="2732613" y="1475295"/>
                </a:cubicBezTo>
                <a:close/>
                <a:moveTo>
                  <a:pt x="2420587" y="1474386"/>
                </a:moveTo>
                <a:cubicBezTo>
                  <a:pt x="2429126" y="1475204"/>
                  <a:pt x="2437513" y="1477350"/>
                  <a:pt x="2445748" y="1480822"/>
                </a:cubicBezTo>
                <a:cubicBezTo>
                  <a:pt x="2453983" y="1484295"/>
                  <a:pt x="2458101" y="1490329"/>
                  <a:pt x="2458101" y="1498924"/>
                </a:cubicBezTo>
                <a:cubicBezTo>
                  <a:pt x="2458101" y="1508300"/>
                  <a:pt x="2454886" y="1512361"/>
                  <a:pt x="2448455" y="1511109"/>
                </a:cubicBezTo>
                <a:cubicBezTo>
                  <a:pt x="2442024" y="1509856"/>
                  <a:pt x="2432968" y="1503804"/>
                  <a:pt x="2421285" y="1492952"/>
                </a:cubicBezTo>
                <a:cubicBezTo>
                  <a:pt x="2412281" y="1479756"/>
                  <a:pt x="2412048" y="1473567"/>
                  <a:pt x="2420587" y="1474386"/>
                </a:cubicBezTo>
                <a:close/>
                <a:moveTo>
                  <a:pt x="1191862" y="1474386"/>
                </a:moveTo>
                <a:cubicBezTo>
                  <a:pt x="1200401" y="1475204"/>
                  <a:pt x="1208788" y="1477350"/>
                  <a:pt x="1217023" y="1480822"/>
                </a:cubicBezTo>
                <a:cubicBezTo>
                  <a:pt x="1225259" y="1484295"/>
                  <a:pt x="1229376" y="1490329"/>
                  <a:pt x="1229376" y="1498924"/>
                </a:cubicBezTo>
                <a:cubicBezTo>
                  <a:pt x="1229376" y="1508300"/>
                  <a:pt x="1226161" y="1512361"/>
                  <a:pt x="1219730" y="1511109"/>
                </a:cubicBezTo>
                <a:cubicBezTo>
                  <a:pt x="1213300" y="1509856"/>
                  <a:pt x="1204243" y="1503804"/>
                  <a:pt x="1192560" y="1492952"/>
                </a:cubicBezTo>
                <a:cubicBezTo>
                  <a:pt x="1183556" y="1479756"/>
                  <a:pt x="1183323" y="1473567"/>
                  <a:pt x="1191862" y="1474386"/>
                </a:cubicBezTo>
                <a:close/>
                <a:moveTo>
                  <a:pt x="2016965" y="1473828"/>
                </a:moveTo>
                <a:cubicBezTo>
                  <a:pt x="2023569" y="1475043"/>
                  <a:pt x="2029820" y="1476810"/>
                  <a:pt x="2035718" y="1479130"/>
                </a:cubicBezTo>
                <a:cubicBezTo>
                  <a:pt x="2041615" y="1481449"/>
                  <a:pt x="2043773" y="1486041"/>
                  <a:pt x="2042192" y="1492905"/>
                </a:cubicBezTo>
                <a:cubicBezTo>
                  <a:pt x="2040610" y="1499770"/>
                  <a:pt x="2039637" y="1507887"/>
                  <a:pt x="2039271" y="1517257"/>
                </a:cubicBezTo>
                <a:cubicBezTo>
                  <a:pt x="2038905" y="1526627"/>
                  <a:pt x="2038722" y="1538778"/>
                  <a:pt x="2038722" y="1553711"/>
                </a:cubicBezTo>
                <a:cubicBezTo>
                  <a:pt x="2039355" y="1553860"/>
                  <a:pt x="2041252" y="1553314"/>
                  <a:pt x="2044415" y="1552074"/>
                </a:cubicBezTo>
                <a:cubicBezTo>
                  <a:pt x="2047577" y="1550834"/>
                  <a:pt x="2050920" y="1552353"/>
                  <a:pt x="2054442" y="1556632"/>
                </a:cubicBezTo>
                <a:cubicBezTo>
                  <a:pt x="2057964" y="1560911"/>
                  <a:pt x="2057056" y="1564771"/>
                  <a:pt x="2051717" y="1568212"/>
                </a:cubicBezTo>
                <a:cubicBezTo>
                  <a:pt x="2046377" y="1571654"/>
                  <a:pt x="2042046" y="1573933"/>
                  <a:pt x="2038722" y="1575049"/>
                </a:cubicBezTo>
                <a:lnTo>
                  <a:pt x="2038722" y="1601578"/>
                </a:lnTo>
                <a:cubicBezTo>
                  <a:pt x="2047475" y="1596908"/>
                  <a:pt x="2052326" y="1595301"/>
                  <a:pt x="2053276" y="1596757"/>
                </a:cubicBezTo>
                <a:lnTo>
                  <a:pt x="2053035" y="1598461"/>
                </a:lnTo>
                <a:lnTo>
                  <a:pt x="2055093" y="1595364"/>
                </a:lnTo>
                <a:cubicBezTo>
                  <a:pt x="2061431" y="1587241"/>
                  <a:pt x="2067114" y="1578730"/>
                  <a:pt x="2072143" y="1569831"/>
                </a:cubicBezTo>
                <a:cubicBezTo>
                  <a:pt x="2077172" y="1560932"/>
                  <a:pt x="2081600" y="1552461"/>
                  <a:pt x="2085426" y="1544419"/>
                </a:cubicBezTo>
                <a:cubicBezTo>
                  <a:pt x="2089252" y="1536376"/>
                  <a:pt x="2092908" y="1526069"/>
                  <a:pt x="2096393" y="1513500"/>
                </a:cubicBezTo>
                <a:cubicBezTo>
                  <a:pt x="2099878" y="1500930"/>
                  <a:pt x="2100842" y="1492353"/>
                  <a:pt x="2099286" y="1487771"/>
                </a:cubicBezTo>
                <a:cubicBezTo>
                  <a:pt x="2097729" y="1483188"/>
                  <a:pt x="2098814" y="1480385"/>
                  <a:pt x="2102541" y="1479362"/>
                </a:cubicBezTo>
                <a:cubicBezTo>
                  <a:pt x="2106268" y="1478339"/>
                  <a:pt x="2112711" y="1480305"/>
                  <a:pt x="2121870" y="1485259"/>
                </a:cubicBezTo>
                <a:cubicBezTo>
                  <a:pt x="2131029" y="1490214"/>
                  <a:pt x="2133770" y="1495023"/>
                  <a:pt x="2130093" y="1499686"/>
                </a:cubicBezTo>
                <a:cubicBezTo>
                  <a:pt x="2126416" y="1504350"/>
                  <a:pt x="2123628" y="1509149"/>
                  <a:pt x="2121731" y="1514086"/>
                </a:cubicBezTo>
                <a:cubicBezTo>
                  <a:pt x="2119833" y="1519022"/>
                  <a:pt x="2115533" y="1528587"/>
                  <a:pt x="2108829" y="1542781"/>
                </a:cubicBezTo>
                <a:cubicBezTo>
                  <a:pt x="2102126" y="1556976"/>
                  <a:pt x="2097388" y="1565654"/>
                  <a:pt x="2094616" y="1568817"/>
                </a:cubicBezTo>
                <a:cubicBezTo>
                  <a:pt x="2091844" y="1571980"/>
                  <a:pt x="2089168" y="1573952"/>
                  <a:pt x="2086589" y="1574733"/>
                </a:cubicBezTo>
                <a:cubicBezTo>
                  <a:pt x="2105478" y="1572463"/>
                  <a:pt x="2121970" y="1569803"/>
                  <a:pt x="2136065" y="1566752"/>
                </a:cubicBezTo>
                <a:cubicBezTo>
                  <a:pt x="2150160" y="1563701"/>
                  <a:pt x="2160373" y="1560377"/>
                  <a:pt x="2166705" y="1556781"/>
                </a:cubicBezTo>
                <a:cubicBezTo>
                  <a:pt x="2173036" y="1553184"/>
                  <a:pt x="2180121" y="1553240"/>
                  <a:pt x="2187959" y="1556948"/>
                </a:cubicBezTo>
                <a:cubicBezTo>
                  <a:pt x="2195798" y="1560656"/>
                  <a:pt x="2201680" y="1564461"/>
                  <a:pt x="2205605" y="1568361"/>
                </a:cubicBezTo>
                <a:cubicBezTo>
                  <a:pt x="2209530" y="1572262"/>
                  <a:pt x="2209291" y="1576196"/>
                  <a:pt x="2204889" y="1580165"/>
                </a:cubicBezTo>
                <a:cubicBezTo>
                  <a:pt x="2200486" y="1584134"/>
                  <a:pt x="2196380" y="1595643"/>
                  <a:pt x="2192573" y="1614693"/>
                </a:cubicBezTo>
                <a:cubicBezTo>
                  <a:pt x="2188766" y="1633743"/>
                  <a:pt x="2185873" y="1648015"/>
                  <a:pt x="2183895" y="1657509"/>
                </a:cubicBezTo>
                <a:cubicBezTo>
                  <a:pt x="2181916" y="1667003"/>
                  <a:pt x="2178676" y="1676255"/>
                  <a:pt x="2174174" y="1685266"/>
                </a:cubicBezTo>
                <a:cubicBezTo>
                  <a:pt x="2169672" y="1694276"/>
                  <a:pt x="2161902" y="1701476"/>
                  <a:pt x="2150864" y="1706864"/>
                </a:cubicBezTo>
                <a:cubicBezTo>
                  <a:pt x="2139826" y="1712253"/>
                  <a:pt x="2134307" y="1709869"/>
                  <a:pt x="2134307" y="1699711"/>
                </a:cubicBezTo>
                <a:cubicBezTo>
                  <a:pt x="2134307" y="1692022"/>
                  <a:pt x="2130998" y="1683278"/>
                  <a:pt x="2124382" y="1673480"/>
                </a:cubicBezTo>
                <a:cubicBezTo>
                  <a:pt x="2117765" y="1663682"/>
                  <a:pt x="2118947" y="1660849"/>
                  <a:pt x="2127926" y="1664979"/>
                </a:cubicBezTo>
                <a:lnTo>
                  <a:pt x="2144278" y="1674318"/>
                </a:lnTo>
                <a:cubicBezTo>
                  <a:pt x="2147304" y="1676414"/>
                  <a:pt x="2151264" y="1671791"/>
                  <a:pt x="2156157" y="1660449"/>
                </a:cubicBezTo>
                <a:cubicBezTo>
                  <a:pt x="2161049" y="1649107"/>
                  <a:pt x="2165440" y="1632398"/>
                  <a:pt x="2169328" y="1610322"/>
                </a:cubicBezTo>
                <a:cubicBezTo>
                  <a:pt x="2173216" y="1588245"/>
                  <a:pt x="2172463" y="1577207"/>
                  <a:pt x="2167068" y="1577207"/>
                </a:cubicBezTo>
                <a:cubicBezTo>
                  <a:pt x="2160432" y="1577207"/>
                  <a:pt x="2152669" y="1578187"/>
                  <a:pt x="2143776" y="1580147"/>
                </a:cubicBezTo>
                <a:cubicBezTo>
                  <a:pt x="2153896" y="1587762"/>
                  <a:pt x="2157068" y="1593442"/>
                  <a:pt x="2153292" y="1597187"/>
                </a:cubicBezTo>
                <a:cubicBezTo>
                  <a:pt x="2149515" y="1600933"/>
                  <a:pt x="2143540" y="1609035"/>
                  <a:pt x="2135367" y="1621493"/>
                </a:cubicBezTo>
                <a:cubicBezTo>
                  <a:pt x="2127194" y="1633951"/>
                  <a:pt x="2115582" y="1647702"/>
                  <a:pt x="2100532" y="1662746"/>
                </a:cubicBezTo>
                <a:cubicBezTo>
                  <a:pt x="2085482" y="1677790"/>
                  <a:pt x="2071005" y="1687529"/>
                  <a:pt x="2057102" y="1691963"/>
                </a:cubicBezTo>
                <a:cubicBezTo>
                  <a:pt x="2043199" y="1696397"/>
                  <a:pt x="2041202" y="1694115"/>
                  <a:pt x="2051112" y="1685117"/>
                </a:cubicBezTo>
                <a:cubicBezTo>
                  <a:pt x="2061021" y="1676119"/>
                  <a:pt x="2071039" y="1666368"/>
                  <a:pt x="2081166" y="1655863"/>
                </a:cubicBezTo>
                <a:cubicBezTo>
                  <a:pt x="2091292" y="1645358"/>
                  <a:pt x="2100352" y="1634205"/>
                  <a:pt x="2108346" y="1622404"/>
                </a:cubicBezTo>
                <a:cubicBezTo>
                  <a:pt x="2116339" y="1610604"/>
                  <a:pt x="2121318" y="1601562"/>
                  <a:pt x="2123284" y="1595281"/>
                </a:cubicBezTo>
                <a:cubicBezTo>
                  <a:pt x="2125250" y="1588999"/>
                  <a:pt x="2126586" y="1585306"/>
                  <a:pt x="2127293" y="1584202"/>
                </a:cubicBezTo>
                <a:cubicBezTo>
                  <a:pt x="2119294" y="1585740"/>
                  <a:pt x="2112336" y="1587042"/>
                  <a:pt x="2106420" y="1588109"/>
                </a:cubicBezTo>
                <a:cubicBezTo>
                  <a:pt x="2111877" y="1590999"/>
                  <a:pt x="2113257" y="1594019"/>
                  <a:pt x="2110560" y="1597169"/>
                </a:cubicBezTo>
                <a:cubicBezTo>
                  <a:pt x="2107862" y="1600319"/>
                  <a:pt x="2104786" y="1604002"/>
                  <a:pt x="2101332" y="1608219"/>
                </a:cubicBezTo>
                <a:cubicBezTo>
                  <a:pt x="2097878" y="1612436"/>
                  <a:pt x="2092945" y="1617552"/>
                  <a:pt x="2086533" y="1623567"/>
                </a:cubicBezTo>
                <a:cubicBezTo>
                  <a:pt x="2080121" y="1629582"/>
                  <a:pt x="2074084" y="1634208"/>
                  <a:pt x="2068423" y="1637445"/>
                </a:cubicBezTo>
                <a:cubicBezTo>
                  <a:pt x="2062761" y="1640682"/>
                  <a:pt x="2056761" y="1643126"/>
                  <a:pt x="2050424" y="1644775"/>
                </a:cubicBezTo>
                <a:cubicBezTo>
                  <a:pt x="2044086" y="1646425"/>
                  <a:pt x="2044505" y="1643535"/>
                  <a:pt x="2051679" y="1636106"/>
                </a:cubicBezTo>
                <a:cubicBezTo>
                  <a:pt x="2058854" y="1628677"/>
                  <a:pt x="2065192" y="1621236"/>
                  <a:pt x="2070692" y="1613782"/>
                </a:cubicBezTo>
                <a:cubicBezTo>
                  <a:pt x="2076192" y="1606328"/>
                  <a:pt x="2080971" y="1600508"/>
                  <a:pt x="2085026" y="1596322"/>
                </a:cubicBezTo>
                <a:cubicBezTo>
                  <a:pt x="2089082" y="1592137"/>
                  <a:pt x="2090744" y="1590044"/>
                  <a:pt x="2090012" y="1590044"/>
                </a:cubicBezTo>
                <a:cubicBezTo>
                  <a:pt x="2087010" y="1590044"/>
                  <a:pt x="2084127" y="1588878"/>
                  <a:pt x="2081361" y="1586546"/>
                </a:cubicBezTo>
                <a:cubicBezTo>
                  <a:pt x="2074515" y="1594757"/>
                  <a:pt x="2066841" y="1600310"/>
                  <a:pt x="2058339" y="1603206"/>
                </a:cubicBezTo>
                <a:cubicBezTo>
                  <a:pt x="2054089" y="1604654"/>
                  <a:pt x="2051692" y="1604724"/>
                  <a:pt x="2051152" y="1603417"/>
                </a:cubicBezTo>
                <a:lnTo>
                  <a:pt x="2051676" y="1600711"/>
                </a:lnTo>
                <a:lnTo>
                  <a:pt x="2038610" y="1616144"/>
                </a:lnTo>
                <a:cubicBezTo>
                  <a:pt x="2037903" y="1638022"/>
                  <a:pt x="2037550" y="1656539"/>
                  <a:pt x="2037550" y="1671695"/>
                </a:cubicBezTo>
                <a:cubicBezTo>
                  <a:pt x="2037550" y="1685883"/>
                  <a:pt x="2036927" y="1696726"/>
                  <a:pt x="2035680" y="1704223"/>
                </a:cubicBezTo>
                <a:cubicBezTo>
                  <a:pt x="2034434" y="1711720"/>
                  <a:pt x="2031625" y="1717134"/>
                  <a:pt x="2027253" y="1720464"/>
                </a:cubicBezTo>
                <a:cubicBezTo>
                  <a:pt x="2022881" y="1723794"/>
                  <a:pt x="2018813" y="1720020"/>
                  <a:pt x="2015049" y="1709143"/>
                </a:cubicBezTo>
                <a:cubicBezTo>
                  <a:pt x="2011285" y="1698266"/>
                  <a:pt x="2010569" y="1689445"/>
                  <a:pt x="2012900" y="1682680"/>
                </a:cubicBezTo>
                <a:cubicBezTo>
                  <a:pt x="2015232" y="1675914"/>
                  <a:pt x="2016789" y="1658263"/>
                  <a:pt x="2017570" y="1629725"/>
                </a:cubicBezTo>
                <a:cubicBezTo>
                  <a:pt x="1990421" y="1650933"/>
                  <a:pt x="1974568" y="1664017"/>
                  <a:pt x="1970010" y="1668978"/>
                </a:cubicBezTo>
                <a:cubicBezTo>
                  <a:pt x="1965452" y="1673939"/>
                  <a:pt x="1960091" y="1674057"/>
                  <a:pt x="1953927" y="1669332"/>
                </a:cubicBezTo>
                <a:cubicBezTo>
                  <a:pt x="1947763" y="1664607"/>
                  <a:pt x="1943987" y="1660458"/>
                  <a:pt x="1942598" y="1656886"/>
                </a:cubicBezTo>
                <a:cubicBezTo>
                  <a:pt x="1941209" y="1653314"/>
                  <a:pt x="1943757" y="1650834"/>
                  <a:pt x="1950244" y="1649445"/>
                </a:cubicBezTo>
                <a:cubicBezTo>
                  <a:pt x="1956730" y="1648056"/>
                  <a:pt x="1964878" y="1644533"/>
                  <a:pt x="1974689" y="1638878"/>
                </a:cubicBezTo>
                <a:cubicBezTo>
                  <a:pt x="1984499" y="1633222"/>
                  <a:pt x="1999183" y="1623629"/>
                  <a:pt x="2018742" y="1610098"/>
                </a:cubicBezTo>
                <a:lnTo>
                  <a:pt x="2018742" y="1579533"/>
                </a:lnTo>
                <a:cubicBezTo>
                  <a:pt x="2009527" y="1582646"/>
                  <a:pt x="2002024" y="1583805"/>
                  <a:pt x="1996232" y="1583012"/>
                </a:cubicBezTo>
                <a:cubicBezTo>
                  <a:pt x="1990440" y="1582218"/>
                  <a:pt x="1986217" y="1581058"/>
                  <a:pt x="1983563" y="1579533"/>
                </a:cubicBezTo>
                <a:cubicBezTo>
                  <a:pt x="1975104" y="1589169"/>
                  <a:pt x="1965427" y="1596443"/>
                  <a:pt x="1954532" y="1601355"/>
                </a:cubicBezTo>
                <a:cubicBezTo>
                  <a:pt x="1943636" y="1606266"/>
                  <a:pt x="1942716" y="1603292"/>
                  <a:pt x="1951769" y="1592434"/>
                </a:cubicBezTo>
                <a:cubicBezTo>
                  <a:pt x="1960823" y="1581576"/>
                  <a:pt x="1968410" y="1570646"/>
                  <a:pt x="1974531" y="1559646"/>
                </a:cubicBezTo>
                <a:cubicBezTo>
                  <a:pt x="1980651" y="1548645"/>
                  <a:pt x="1982933" y="1539070"/>
                  <a:pt x="1981377" y="1530922"/>
                </a:cubicBezTo>
                <a:cubicBezTo>
                  <a:pt x="1979820" y="1522773"/>
                  <a:pt x="1985293" y="1522587"/>
                  <a:pt x="1997794" y="1530364"/>
                </a:cubicBezTo>
                <a:cubicBezTo>
                  <a:pt x="2010296" y="1538140"/>
                  <a:pt x="2014627" y="1544397"/>
                  <a:pt x="2010789" y="1549135"/>
                </a:cubicBezTo>
                <a:cubicBezTo>
                  <a:pt x="2006950" y="1553872"/>
                  <a:pt x="2000306" y="1560073"/>
                  <a:pt x="1990855" y="1567738"/>
                </a:cubicBezTo>
                <a:cubicBezTo>
                  <a:pt x="1989689" y="1567738"/>
                  <a:pt x="1992269" y="1566994"/>
                  <a:pt x="1998594" y="1565506"/>
                </a:cubicBezTo>
                <a:cubicBezTo>
                  <a:pt x="2004919" y="1564017"/>
                  <a:pt x="2011635" y="1561983"/>
                  <a:pt x="2018742" y="1559404"/>
                </a:cubicBezTo>
                <a:cubicBezTo>
                  <a:pt x="2018742" y="1534053"/>
                  <a:pt x="2018363" y="1516473"/>
                  <a:pt x="2017607" y="1506663"/>
                </a:cubicBezTo>
                <a:cubicBezTo>
                  <a:pt x="2016850" y="1496852"/>
                  <a:pt x="2014903" y="1488623"/>
                  <a:pt x="2011766" y="1481976"/>
                </a:cubicBezTo>
                <a:cubicBezTo>
                  <a:pt x="2008628" y="1475328"/>
                  <a:pt x="2010361" y="1472612"/>
                  <a:pt x="2016965" y="1473828"/>
                </a:cubicBezTo>
                <a:close/>
                <a:moveTo>
                  <a:pt x="1854519" y="1472739"/>
                </a:moveTo>
                <a:cubicBezTo>
                  <a:pt x="1866531" y="1474792"/>
                  <a:pt x="1874726" y="1478041"/>
                  <a:pt x="1879104" y="1482487"/>
                </a:cubicBezTo>
                <a:cubicBezTo>
                  <a:pt x="1883482" y="1486934"/>
                  <a:pt x="1884669" y="1493129"/>
                  <a:pt x="1882666" y="1501072"/>
                </a:cubicBezTo>
                <a:cubicBezTo>
                  <a:pt x="1880664" y="1509016"/>
                  <a:pt x="1873790" y="1509546"/>
                  <a:pt x="1862044" y="1502663"/>
                </a:cubicBezTo>
                <a:cubicBezTo>
                  <a:pt x="1852619" y="1494031"/>
                  <a:pt x="1846005" y="1486372"/>
                  <a:pt x="1842204" y="1479688"/>
                </a:cubicBezTo>
                <a:cubicBezTo>
                  <a:pt x="1838402" y="1473003"/>
                  <a:pt x="1842508" y="1470687"/>
                  <a:pt x="1854519" y="1472739"/>
                </a:cubicBezTo>
                <a:close/>
                <a:moveTo>
                  <a:pt x="3632318" y="1470832"/>
                </a:moveTo>
                <a:cubicBezTo>
                  <a:pt x="3653923" y="1492003"/>
                  <a:pt x="3669652" y="1512842"/>
                  <a:pt x="3679506" y="1533349"/>
                </a:cubicBezTo>
                <a:cubicBezTo>
                  <a:pt x="3689359" y="1553857"/>
                  <a:pt x="3694286" y="1577009"/>
                  <a:pt x="3694286" y="1602806"/>
                </a:cubicBezTo>
                <a:cubicBezTo>
                  <a:pt x="3694286" y="1628987"/>
                  <a:pt x="3689306" y="1652443"/>
                  <a:pt x="3679347" y="1673173"/>
                </a:cubicBezTo>
                <a:cubicBezTo>
                  <a:pt x="3669388" y="1693904"/>
                  <a:pt x="3653699" y="1714055"/>
                  <a:pt x="3632281" y="1733626"/>
                </a:cubicBezTo>
                <a:lnTo>
                  <a:pt x="3615947" y="1717589"/>
                </a:lnTo>
                <a:cubicBezTo>
                  <a:pt x="3634067" y="1700300"/>
                  <a:pt x="3647545" y="1682630"/>
                  <a:pt x="3656381" y="1664579"/>
                </a:cubicBezTo>
                <a:cubicBezTo>
                  <a:pt x="3665218" y="1646527"/>
                  <a:pt x="3669636" y="1625936"/>
                  <a:pt x="3669636" y="1602806"/>
                </a:cubicBezTo>
                <a:cubicBezTo>
                  <a:pt x="3669636" y="1580085"/>
                  <a:pt x="3665265" y="1559791"/>
                  <a:pt x="3656521" y="1541926"/>
                </a:cubicBezTo>
                <a:cubicBezTo>
                  <a:pt x="3647777" y="1524060"/>
                  <a:pt x="3634253" y="1505999"/>
                  <a:pt x="3615947" y="1487743"/>
                </a:cubicBezTo>
                <a:close/>
                <a:moveTo>
                  <a:pt x="2976544" y="1470832"/>
                </a:moveTo>
                <a:lnTo>
                  <a:pt x="2992989" y="1487743"/>
                </a:lnTo>
                <a:cubicBezTo>
                  <a:pt x="2974634" y="1506012"/>
                  <a:pt x="2961097" y="1524060"/>
                  <a:pt x="2952378" y="1541888"/>
                </a:cubicBezTo>
                <a:cubicBezTo>
                  <a:pt x="2943659" y="1559717"/>
                  <a:pt x="2939300" y="1580022"/>
                  <a:pt x="2939300" y="1602806"/>
                </a:cubicBezTo>
                <a:cubicBezTo>
                  <a:pt x="2939300" y="1625998"/>
                  <a:pt x="2943709" y="1646604"/>
                  <a:pt x="2952527" y="1664625"/>
                </a:cubicBezTo>
                <a:cubicBezTo>
                  <a:pt x="2961345" y="1682646"/>
                  <a:pt x="2974832" y="1700294"/>
                  <a:pt x="2992989" y="1717571"/>
                </a:cubicBezTo>
                <a:lnTo>
                  <a:pt x="2976600" y="1733626"/>
                </a:lnTo>
                <a:cubicBezTo>
                  <a:pt x="2955193" y="1714067"/>
                  <a:pt x="2939516" y="1693938"/>
                  <a:pt x="2929570" y="1673239"/>
                </a:cubicBezTo>
                <a:cubicBezTo>
                  <a:pt x="2919623" y="1652539"/>
                  <a:pt x="2914650" y="1629061"/>
                  <a:pt x="2914650" y="1602806"/>
                </a:cubicBezTo>
                <a:cubicBezTo>
                  <a:pt x="2914650" y="1576922"/>
                  <a:pt x="2919564" y="1553751"/>
                  <a:pt x="2929393" y="1533294"/>
                </a:cubicBezTo>
                <a:cubicBezTo>
                  <a:pt x="2939222" y="1512836"/>
                  <a:pt x="2954939" y="1492016"/>
                  <a:pt x="2976544" y="1470832"/>
                </a:cubicBezTo>
                <a:close/>
                <a:moveTo>
                  <a:pt x="260469" y="1470832"/>
                </a:moveTo>
                <a:cubicBezTo>
                  <a:pt x="282073" y="1492003"/>
                  <a:pt x="297802" y="1512842"/>
                  <a:pt x="307656" y="1533349"/>
                </a:cubicBezTo>
                <a:cubicBezTo>
                  <a:pt x="317509" y="1553857"/>
                  <a:pt x="322436" y="1577009"/>
                  <a:pt x="322436" y="1602806"/>
                </a:cubicBezTo>
                <a:cubicBezTo>
                  <a:pt x="322436" y="1628987"/>
                  <a:pt x="317457" y="1652443"/>
                  <a:pt x="307497" y="1673173"/>
                </a:cubicBezTo>
                <a:cubicBezTo>
                  <a:pt x="297540" y="1693904"/>
                  <a:pt x="281851" y="1714055"/>
                  <a:pt x="260431" y="1733626"/>
                </a:cubicBezTo>
                <a:lnTo>
                  <a:pt x="244098" y="1717589"/>
                </a:lnTo>
                <a:cubicBezTo>
                  <a:pt x="262218" y="1700300"/>
                  <a:pt x="275696" y="1682630"/>
                  <a:pt x="284533" y="1664579"/>
                </a:cubicBezTo>
                <a:cubicBezTo>
                  <a:pt x="293368" y="1646527"/>
                  <a:pt x="297786" y="1625936"/>
                  <a:pt x="297786" y="1602806"/>
                </a:cubicBezTo>
                <a:cubicBezTo>
                  <a:pt x="297786" y="1580085"/>
                  <a:pt x="293416" y="1559791"/>
                  <a:pt x="284671" y="1541926"/>
                </a:cubicBezTo>
                <a:cubicBezTo>
                  <a:pt x="275928" y="1524060"/>
                  <a:pt x="262404" y="1505999"/>
                  <a:pt x="244098" y="1487743"/>
                </a:cubicBezTo>
                <a:close/>
                <a:moveTo>
                  <a:pt x="61895" y="1470832"/>
                </a:moveTo>
                <a:lnTo>
                  <a:pt x="78340" y="1487743"/>
                </a:lnTo>
                <a:cubicBezTo>
                  <a:pt x="59985" y="1506012"/>
                  <a:pt x="46447" y="1524060"/>
                  <a:pt x="37728" y="1541888"/>
                </a:cubicBezTo>
                <a:cubicBezTo>
                  <a:pt x="29009" y="1559717"/>
                  <a:pt x="24651" y="1580022"/>
                  <a:pt x="24651" y="1602806"/>
                </a:cubicBezTo>
                <a:cubicBezTo>
                  <a:pt x="24651" y="1625998"/>
                  <a:pt x="29060" y="1646604"/>
                  <a:pt x="37877" y="1664625"/>
                </a:cubicBezTo>
                <a:cubicBezTo>
                  <a:pt x="46695" y="1682646"/>
                  <a:pt x="60183" y="1700294"/>
                  <a:pt x="78340" y="1717571"/>
                </a:cubicBezTo>
                <a:lnTo>
                  <a:pt x="61950" y="1733626"/>
                </a:lnTo>
                <a:cubicBezTo>
                  <a:pt x="40544" y="1714067"/>
                  <a:pt x="24867" y="1693938"/>
                  <a:pt x="14920" y="1673239"/>
                </a:cubicBezTo>
                <a:cubicBezTo>
                  <a:pt x="4974" y="1652539"/>
                  <a:pt x="0" y="1629061"/>
                  <a:pt x="0" y="1602806"/>
                </a:cubicBezTo>
                <a:cubicBezTo>
                  <a:pt x="0" y="1576922"/>
                  <a:pt x="4915" y="1553751"/>
                  <a:pt x="14743" y="1533294"/>
                </a:cubicBezTo>
                <a:cubicBezTo>
                  <a:pt x="24573" y="1512836"/>
                  <a:pt x="40289" y="1492016"/>
                  <a:pt x="61895" y="1470832"/>
                </a:cubicBezTo>
                <a:close/>
                <a:moveTo>
                  <a:pt x="563017" y="1469725"/>
                </a:moveTo>
                <a:cubicBezTo>
                  <a:pt x="568065" y="1470550"/>
                  <a:pt x="574508" y="1472531"/>
                  <a:pt x="582346" y="1475669"/>
                </a:cubicBezTo>
                <a:cubicBezTo>
                  <a:pt x="590184" y="1478807"/>
                  <a:pt x="593114" y="1483036"/>
                  <a:pt x="591136" y="1488357"/>
                </a:cubicBezTo>
                <a:cubicBezTo>
                  <a:pt x="589158" y="1493677"/>
                  <a:pt x="587425" y="1511183"/>
                  <a:pt x="585936" y="1540875"/>
                </a:cubicBezTo>
                <a:cubicBezTo>
                  <a:pt x="594420" y="1539448"/>
                  <a:pt x="605030" y="1536757"/>
                  <a:pt x="617767" y="1532801"/>
                </a:cubicBezTo>
                <a:cubicBezTo>
                  <a:pt x="630504" y="1528844"/>
                  <a:pt x="640835" y="1530354"/>
                  <a:pt x="648760" y="1537331"/>
                </a:cubicBezTo>
                <a:cubicBezTo>
                  <a:pt x="656685" y="1544307"/>
                  <a:pt x="655985" y="1548806"/>
                  <a:pt x="646658" y="1550827"/>
                </a:cubicBezTo>
                <a:cubicBezTo>
                  <a:pt x="637332" y="1552849"/>
                  <a:pt x="617866" y="1555590"/>
                  <a:pt x="588262" y="1559050"/>
                </a:cubicBezTo>
                <a:cubicBezTo>
                  <a:pt x="602773" y="1579750"/>
                  <a:pt x="618663" y="1598350"/>
                  <a:pt x="635933" y="1614851"/>
                </a:cubicBezTo>
                <a:cubicBezTo>
                  <a:pt x="653204" y="1631353"/>
                  <a:pt x="668644" y="1642679"/>
                  <a:pt x="682256" y="1648831"/>
                </a:cubicBezTo>
                <a:cubicBezTo>
                  <a:pt x="695868" y="1654982"/>
                  <a:pt x="698001" y="1659174"/>
                  <a:pt x="688656" y="1661407"/>
                </a:cubicBezTo>
                <a:cubicBezTo>
                  <a:pt x="679311" y="1663639"/>
                  <a:pt x="668437" y="1664145"/>
                  <a:pt x="656034" y="1662923"/>
                </a:cubicBezTo>
                <a:cubicBezTo>
                  <a:pt x="643632" y="1661701"/>
                  <a:pt x="635329" y="1657733"/>
                  <a:pt x="631124" y="1651017"/>
                </a:cubicBezTo>
                <a:cubicBezTo>
                  <a:pt x="626920" y="1644301"/>
                  <a:pt x="621153" y="1635157"/>
                  <a:pt x="613823" y="1623586"/>
                </a:cubicBezTo>
                <a:cubicBezTo>
                  <a:pt x="606493" y="1612014"/>
                  <a:pt x="597198" y="1593442"/>
                  <a:pt x="585936" y="1567868"/>
                </a:cubicBezTo>
                <a:lnTo>
                  <a:pt x="585936" y="1636590"/>
                </a:lnTo>
                <a:cubicBezTo>
                  <a:pt x="589682" y="1635957"/>
                  <a:pt x="593824" y="1634828"/>
                  <a:pt x="598363" y="1633204"/>
                </a:cubicBezTo>
                <a:cubicBezTo>
                  <a:pt x="602903" y="1631579"/>
                  <a:pt x="608385" y="1633253"/>
                  <a:pt x="614809" y="1638227"/>
                </a:cubicBezTo>
                <a:cubicBezTo>
                  <a:pt x="621233" y="1643200"/>
                  <a:pt x="621311" y="1647488"/>
                  <a:pt x="615042" y="1651091"/>
                </a:cubicBezTo>
                <a:cubicBezTo>
                  <a:pt x="608772" y="1654694"/>
                  <a:pt x="599070" y="1657525"/>
                  <a:pt x="585936" y="1659584"/>
                </a:cubicBezTo>
                <a:cubicBezTo>
                  <a:pt x="586680" y="1675607"/>
                  <a:pt x="586116" y="1692149"/>
                  <a:pt x="584243" y="1709208"/>
                </a:cubicBezTo>
                <a:cubicBezTo>
                  <a:pt x="582371" y="1726268"/>
                  <a:pt x="577686" y="1730444"/>
                  <a:pt x="570188" y="1721738"/>
                </a:cubicBezTo>
                <a:cubicBezTo>
                  <a:pt x="562691" y="1713032"/>
                  <a:pt x="559916" y="1704409"/>
                  <a:pt x="561863" y="1695870"/>
                </a:cubicBezTo>
                <a:cubicBezTo>
                  <a:pt x="563811" y="1687331"/>
                  <a:pt x="565169" y="1676178"/>
                  <a:pt x="565937" y="1662411"/>
                </a:cubicBezTo>
                <a:cubicBezTo>
                  <a:pt x="556326" y="1663193"/>
                  <a:pt x="547114" y="1662166"/>
                  <a:pt x="538302" y="1659332"/>
                </a:cubicBezTo>
                <a:cubicBezTo>
                  <a:pt x="529490" y="1656498"/>
                  <a:pt x="528541" y="1653599"/>
                  <a:pt x="535456" y="1650635"/>
                </a:cubicBezTo>
                <a:cubicBezTo>
                  <a:pt x="542370" y="1647671"/>
                  <a:pt x="552531" y="1644781"/>
                  <a:pt x="565937" y="1641966"/>
                </a:cubicBezTo>
                <a:lnTo>
                  <a:pt x="565937" y="1580705"/>
                </a:lnTo>
                <a:cubicBezTo>
                  <a:pt x="559426" y="1599879"/>
                  <a:pt x="549415" y="1617016"/>
                  <a:pt x="535902" y="1632116"/>
                </a:cubicBezTo>
                <a:cubicBezTo>
                  <a:pt x="522390" y="1647215"/>
                  <a:pt x="509426" y="1657404"/>
                  <a:pt x="497012" y="1662681"/>
                </a:cubicBezTo>
                <a:lnTo>
                  <a:pt x="490117" y="1664930"/>
                </a:lnTo>
                <a:lnTo>
                  <a:pt x="490077" y="1666172"/>
                </a:lnTo>
                <a:cubicBezTo>
                  <a:pt x="489082" y="1684428"/>
                  <a:pt x="487040" y="1697112"/>
                  <a:pt x="483952" y="1704223"/>
                </a:cubicBezTo>
                <a:cubicBezTo>
                  <a:pt x="479834" y="1713704"/>
                  <a:pt x="474765" y="1713242"/>
                  <a:pt x="468743" y="1702837"/>
                </a:cubicBezTo>
                <a:cubicBezTo>
                  <a:pt x="462722" y="1692431"/>
                  <a:pt x="461076" y="1683998"/>
                  <a:pt x="463804" y="1677536"/>
                </a:cubicBezTo>
                <a:cubicBezTo>
                  <a:pt x="466533" y="1671074"/>
                  <a:pt x="468672" y="1660281"/>
                  <a:pt x="470222" y="1645157"/>
                </a:cubicBezTo>
                <a:cubicBezTo>
                  <a:pt x="471773" y="1630032"/>
                  <a:pt x="472548" y="1614749"/>
                  <a:pt x="472548" y="1599308"/>
                </a:cubicBezTo>
                <a:cubicBezTo>
                  <a:pt x="472548" y="1584574"/>
                  <a:pt x="472219" y="1576035"/>
                  <a:pt x="471562" y="1573691"/>
                </a:cubicBezTo>
                <a:cubicBezTo>
                  <a:pt x="464604" y="1584704"/>
                  <a:pt x="456195" y="1594747"/>
                  <a:pt x="446335" y="1603820"/>
                </a:cubicBezTo>
                <a:cubicBezTo>
                  <a:pt x="436476" y="1612892"/>
                  <a:pt x="426901" y="1619673"/>
                  <a:pt x="417612" y="1624163"/>
                </a:cubicBezTo>
                <a:cubicBezTo>
                  <a:pt x="408322" y="1628652"/>
                  <a:pt x="408211" y="1625266"/>
                  <a:pt x="417277" y="1614005"/>
                </a:cubicBezTo>
                <a:cubicBezTo>
                  <a:pt x="426343" y="1602744"/>
                  <a:pt x="436113" y="1589749"/>
                  <a:pt x="446587" y="1575021"/>
                </a:cubicBezTo>
                <a:cubicBezTo>
                  <a:pt x="457060" y="1560293"/>
                  <a:pt x="466148" y="1544121"/>
                  <a:pt x="473850" y="1526503"/>
                </a:cubicBezTo>
                <a:cubicBezTo>
                  <a:pt x="481552" y="1508886"/>
                  <a:pt x="484817" y="1496176"/>
                  <a:pt x="483645" y="1488375"/>
                </a:cubicBezTo>
                <a:cubicBezTo>
                  <a:pt x="482473" y="1480574"/>
                  <a:pt x="486606" y="1478553"/>
                  <a:pt x="496044" y="1482311"/>
                </a:cubicBezTo>
                <a:cubicBezTo>
                  <a:pt x="505482" y="1486069"/>
                  <a:pt x="511733" y="1489656"/>
                  <a:pt x="514796" y="1493073"/>
                </a:cubicBezTo>
                <a:cubicBezTo>
                  <a:pt x="517860" y="1496490"/>
                  <a:pt x="518111" y="1499652"/>
                  <a:pt x="515550" y="1502561"/>
                </a:cubicBezTo>
                <a:cubicBezTo>
                  <a:pt x="512989" y="1505469"/>
                  <a:pt x="509423" y="1511493"/>
                  <a:pt x="504853" y="1520634"/>
                </a:cubicBezTo>
                <a:cubicBezTo>
                  <a:pt x="500283" y="1529774"/>
                  <a:pt x="491511" y="1543702"/>
                  <a:pt x="478538" y="1562417"/>
                </a:cubicBezTo>
                <a:cubicBezTo>
                  <a:pt x="490990" y="1567602"/>
                  <a:pt x="496233" y="1575514"/>
                  <a:pt x="494268" y="1586156"/>
                </a:cubicBezTo>
                <a:cubicBezTo>
                  <a:pt x="492302" y="1596797"/>
                  <a:pt x="491120" y="1616764"/>
                  <a:pt x="490724" y="1646059"/>
                </a:cubicBezTo>
                <a:lnTo>
                  <a:pt x="490318" y="1658679"/>
                </a:lnTo>
                <a:lnTo>
                  <a:pt x="496119" y="1651928"/>
                </a:lnTo>
                <a:cubicBezTo>
                  <a:pt x="507938" y="1639483"/>
                  <a:pt x="519624" y="1624398"/>
                  <a:pt x="531177" y="1606675"/>
                </a:cubicBezTo>
                <a:cubicBezTo>
                  <a:pt x="542730" y="1588952"/>
                  <a:pt x="550819" y="1574845"/>
                  <a:pt x="555445" y="1564352"/>
                </a:cubicBezTo>
                <a:cubicBezTo>
                  <a:pt x="548078" y="1566696"/>
                  <a:pt x="540662" y="1568451"/>
                  <a:pt x="533195" y="1569617"/>
                </a:cubicBezTo>
                <a:cubicBezTo>
                  <a:pt x="525729" y="1570783"/>
                  <a:pt x="518620" y="1568572"/>
                  <a:pt x="511866" y="1562985"/>
                </a:cubicBezTo>
                <a:cubicBezTo>
                  <a:pt x="505113" y="1557398"/>
                  <a:pt x="506081" y="1554083"/>
                  <a:pt x="514769" y="1553041"/>
                </a:cubicBezTo>
                <a:cubicBezTo>
                  <a:pt x="523456" y="1551999"/>
                  <a:pt x="532315" y="1550694"/>
                  <a:pt x="541344" y="1549125"/>
                </a:cubicBezTo>
                <a:cubicBezTo>
                  <a:pt x="550373" y="1547556"/>
                  <a:pt x="558571" y="1546158"/>
                  <a:pt x="565937" y="1544930"/>
                </a:cubicBezTo>
                <a:cubicBezTo>
                  <a:pt x="565937" y="1527778"/>
                  <a:pt x="565364" y="1514222"/>
                  <a:pt x="564217" y="1504263"/>
                </a:cubicBezTo>
                <a:cubicBezTo>
                  <a:pt x="563069" y="1494304"/>
                  <a:pt x="561321" y="1485851"/>
                  <a:pt x="558971" y="1478906"/>
                </a:cubicBezTo>
                <a:cubicBezTo>
                  <a:pt x="556620" y="1471961"/>
                  <a:pt x="557969" y="1468901"/>
                  <a:pt x="563017" y="1469725"/>
                </a:cubicBezTo>
                <a:close/>
                <a:moveTo>
                  <a:pt x="1454386" y="1467009"/>
                </a:moveTo>
                <a:cubicBezTo>
                  <a:pt x="1457120" y="1466386"/>
                  <a:pt x="1461709" y="1467602"/>
                  <a:pt x="1468152" y="1470656"/>
                </a:cubicBezTo>
                <a:cubicBezTo>
                  <a:pt x="1481038" y="1476764"/>
                  <a:pt x="1485457" y="1482534"/>
                  <a:pt x="1481407" y="1487966"/>
                </a:cubicBezTo>
                <a:cubicBezTo>
                  <a:pt x="1477358" y="1493398"/>
                  <a:pt x="1474232" y="1498855"/>
                  <a:pt x="1472031" y="1504337"/>
                </a:cubicBezTo>
                <a:cubicBezTo>
                  <a:pt x="1469830" y="1509819"/>
                  <a:pt x="1466813" y="1516547"/>
                  <a:pt x="1462981" y="1524522"/>
                </a:cubicBezTo>
                <a:cubicBezTo>
                  <a:pt x="1473262" y="1523034"/>
                  <a:pt x="1483240" y="1521130"/>
                  <a:pt x="1492914" y="1518811"/>
                </a:cubicBezTo>
                <a:cubicBezTo>
                  <a:pt x="1502587" y="1516491"/>
                  <a:pt x="1511824" y="1513946"/>
                  <a:pt x="1520624" y="1511174"/>
                </a:cubicBezTo>
                <a:cubicBezTo>
                  <a:pt x="1529423" y="1508402"/>
                  <a:pt x="1537581" y="1510492"/>
                  <a:pt x="1545096" y="1517443"/>
                </a:cubicBezTo>
                <a:cubicBezTo>
                  <a:pt x="1552612" y="1524395"/>
                  <a:pt x="1548600" y="1529672"/>
                  <a:pt x="1533060" y="1533275"/>
                </a:cubicBezTo>
                <a:cubicBezTo>
                  <a:pt x="1517520" y="1536878"/>
                  <a:pt x="1503108" y="1539830"/>
                  <a:pt x="1489825" y="1542130"/>
                </a:cubicBezTo>
                <a:cubicBezTo>
                  <a:pt x="1476542" y="1544431"/>
                  <a:pt x="1464847" y="1546301"/>
                  <a:pt x="1454739" y="1547739"/>
                </a:cubicBezTo>
                <a:cubicBezTo>
                  <a:pt x="1443577" y="1570063"/>
                  <a:pt x="1431144" y="1591123"/>
                  <a:pt x="1417439" y="1610917"/>
                </a:cubicBezTo>
                <a:cubicBezTo>
                  <a:pt x="1417439" y="1637427"/>
                  <a:pt x="1417326" y="1658174"/>
                  <a:pt x="1417099" y="1673160"/>
                </a:cubicBezTo>
                <a:lnTo>
                  <a:pt x="1416888" y="1683569"/>
                </a:lnTo>
                <a:lnTo>
                  <a:pt x="1417514" y="1683089"/>
                </a:lnTo>
                <a:cubicBezTo>
                  <a:pt x="1423876" y="1682512"/>
                  <a:pt x="1446764" y="1679626"/>
                  <a:pt x="1486179" y="1674429"/>
                </a:cubicBezTo>
                <a:lnTo>
                  <a:pt x="1486179" y="1633241"/>
                </a:lnTo>
                <a:cubicBezTo>
                  <a:pt x="1467923" y="1636354"/>
                  <a:pt x="1454603" y="1635204"/>
                  <a:pt x="1446219" y="1629790"/>
                </a:cubicBezTo>
                <a:cubicBezTo>
                  <a:pt x="1437835" y="1624376"/>
                  <a:pt x="1438070" y="1620854"/>
                  <a:pt x="1446926" y="1619223"/>
                </a:cubicBezTo>
                <a:cubicBezTo>
                  <a:pt x="1455781" y="1617592"/>
                  <a:pt x="1468865" y="1615053"/>
                  <a:pt x="1486179" y="1611605"/>
                </a:cubicBezTo>
                <a:cubicBezTo>
                  <a:pt x="1485423" y="1583998"/>
                  <a:pt x="1483677" y="1567660"/>
                  <a:pt x="1480942" y="1562594"/>
                </a:cubicBezTo>
                <a:cubicBezTo>
                  <a:pt x="1478207" y="1557528"/>
                  <a:pt x="1478824" y="1554198"/>
                  <a:pt x="1482793" y="1552604"/>
                </a:cubicBezTo>
                <a:cubicBezTo>
                  <a:pt x="1486762" y="1551010"/>
                  <a:pt x="1493596" y="1552189"/>
                  <a:pt x="1503294" y="1556139"/>
                </a:cubicBezTo>
                <a:cubicBezTo>
                  <a:pt x="1512993" y="1560089"/>
                  <a:pt x="1516658" y="1564929"/>
                  <a:pt x="1514289" y="1570659"/>
                </a:cubicBezTo>
                <a:cubicBezTo>
                  <a:pt x="1511920" y="1576389"/>
                  <a:pt x="1510382" y="1588251"/>
                  <a:pt x="1509675" y="1606247"/>
                </a:cubicBezTo>
                <a:cubicBezTo>
                  <a:pt x="1518816" y="1604846"/>
                  <a:pt x="1527457" y="1602744"/>
                  <a:pt x="1535599" y="1599941"/>
                </a:cubicBezTo>
                <a:cubicBezTo>
                  <a:pt x="1543741" y="1597138"/>
                  <a:pt x="1550988" y="1598728"/>
                  <a:pt x="1557338" y="1604713"/>
                </a:cubicBezTo>
                <a:cubicBezTo>
                  <a:pt x="1563687" y="1610697"/>
                  <a:pt x="1561942" y="1615574"/>
                  <a:pt x="1552101" y="1619344"/>
                </a:cubicBezTo>
                <a:cubicBezTo>
                  <a:pt x="1542259" y="1623114"/>
                  <a:pt x="1528056" y="1626426"/>
                  <a:pt x="1509489" y="1629278"/>
                </a:cubicBezTo>
                <a:cubicBezTo>
                  <a:pt x="1508832" y="1643504"/>
                  <a:pt x="1508503" y="1657618"/>
                  <a:pt x="1508503" y="1671620"/>
                </a:cubicBezTo>
                <a:cubicBezTo>
                  <a:pt x="1527119" y="1669388"/>
                  <a:pt x="1543515" y="1667273"/>
                  <a:pt x="1557691" y="1665276"/>
                </a:cubicBezTo>
                <a:cubicBezTo>
                  <a:pt x="1571867" y="1663279"/>
                  <a:pt x="1582778" y="1667168"/>
                  <a:pt x="1590424" y="1676941"/>
                </a:cubicBezTo>
                <a:cubicBezTo>
                  <a:pt x="1598070" y="1686714"/>
                  <a:pt x="1596200" y="1691405"/>
                  <a:pt x="1584815" y="1691014"/>
                </a:cubicBezTo>
                <a:cubicBezTo>
                  <a:pt x="1573430" y="1690624"/>
                  <a:pt x="1561399" y="1690041"/>
                  <a:pt x="1548724" y="1689266"/>
                </a:cubicBezTo>
                <a:cubicBezTo>
                  <a:pt x="1536049" y="1688490"/>
                  <a:pt x="1517287" y="1689855"/>
                  <a:pt x="1492439" y="1693358"/>
                </a:cubicBezTo>
                <a:cubicBezTo>
                  <a:pt x="1467591" y="1696862"/>
                  <a:pt x="1451273" y="1699584"/>
                  <a:pt x="1443484" y="1701525"/>
                </a:cubicBezTo>
                <a:cubicBezTo>
                  <a:pt x="1435695" y="1703466"/>
                  <a:pt x="1427829" y="1701023"/>
                  <a:pt x="1419885" y="1694195"/>
                </a:cubicBezTo>
                <a:lnTo>
                  <a:pt x="1416491" y="1690104"/>
                </a:lnTo>
                <a:lnTo>
                  <a:pt x="1415002" y="1706955"/>
                </a:lnTo>
                <a:cubicBezTo>
                  <a:pt x="1413982" y="1713347"/>
                  <a:pt x="1412553" y="1719220"/>
                  <a:pt x="1410714" y="1724575"/>
                </a:cubicBezTo>
                <a:cubicBezTo>
                  <a:pt x="1407037" y="1735284"/>
                  <a:pt x="1402352" y="1735036"/>
                  <a:pt x="1396659" y="1723831"/>
                </a:cubicBezTo>
                <a:cubicBezTo>
                  <a:pt x="1390966" y="1712625"/>
                  <a:pt x="1389481" y="1702849"/>
                  <a:pt x="1392203" y="1694502"/>
                </a:cubicBezTo>
                <a:cubicBezTo>
                  <a:pt x="1394926" y="1686156"/>
                  <a:pt x="1395964" y="1665735"/>
                  <a:pt x="1395320" y="1633241"/>
                </a:cubicBezTo>
                <a:cubicBezTo>
                  <a:pt x="1388994" y="1643560"/>
                  <a:pt x="1379907" y="1653658"/>
                  <a:pt x="1368056" y="1663537"/>
                </a:cubicBezTo>
                <a:cubicBezTo>
                  <a:pt x="1356206" y="1673415"/>
                  <a:pt x="1345109" y="1680175"/>
                  <a:pt x="1334765" y="1683815"/>
                </a:cubicBezTo>
                <a:cubicBezTo>
                  <a:pt x="1324422" y="1687455"/>
                  <a:pt x="1322995" y="1685210"/>
                  <a:pt x="1330486" y="1677080"/>
                </a:cubicBezTo>
                <a:cubicBezTo>
                  <a:pt x="1337977" y="1668950"/>
                  <a:pt x="1347186" y="1659422"/>
                  <a:pt x="1358112" y="1648496"/>
                </a:cubicBezTo>
                <a:cubicBezTo>
                  <a:pt x="1369039" y="1637569"/>
                  <a:pt x="1380989" y="1622953"/>
                  <a:pt x="1393961" y="1604647"/>
                </a:cubicBezTo>
                <a:cubicBezTo>
                  <a:pt x="1393961" y="1600666"/>
                  <a:pt x="1393183" y="1595073"/>
                  <a:pt x="1391627" y="1587867"/>
                </a:cubicBezTo>
                <a:cubicBezTo>
                  <a:pt x="1390070" y="1580661"/>
                  <a:pt x="1395648" y="1580562"/>
                  <a:pt x="1408361" y="1587569"/>
                </a:cubicBezTo>
                <a:cubicBezTo>
                  <a:pt x="1411412" y="1583898"/>
                  <a:pt x="1419064" y="1571490"/>
                  <a:pt x="1431317" y="1550344"/>
                </a:cubicBezTo>
                <a:cubicBezTo>
                  <a:pt x="1424000" y="1552675"/>
                  <a:pt x="1417169" y="1554232"/>
                  <a:pt x="1410826" y="1555013"/>
                </a:cubicBezTo>
                <a:cubicBezTo>
                  <a:pt x="1404482" y="1555795"/>
                  <a:pt x="1397360" y="1552923"/>
                  <a:pt x="1389459" y="1546400"/>
                </a:cubicBezTo>
                <a:cubicBezTo>
                  <a:pt x="1381559" y="1539876"/>
                  <a:pt x="1383137" y="1536363"/>
                  <a:pt x="1394194" y="1535861"/>
                </a:cubicBezTo>
                <a:cubicBezTo>
                  <a:pt x="1405251" y="1535359"/>
                  <a:pt x="1419796" y="1533669"/>
                  <a:pt x="1437829" y="1530791"/>
                </a:cubicBezTo>
                <a:cubicBezTo>
                  <a:pt x="1449053" y="1501795"/>
                  <a:pt x="1453691" y="1482996"/>
                  <a:pt x="1451744" y="1474395"/>
                </a:cubicBezTo>
                <a:cubicBezTo>
                  <a:pt x="1450770" y="1470094"/>
                  <a:pt x="1451651" y="1467633"/>
                  <a:pt x="1454386" y="1467009"/>
                </a:cubicBezTo>
                <a:close/>
                <a:moveTo>
                  <a:pt x="833157" y="1463769"/>
                </a:moveTo>
                <a:cubicBezTo>
                  <a:pt x="835018" y="1463452"/>
                  <a:pt x="837530" y="1463493"/>
                  <a:pt x="840693" y="1463893"/>
                </a:cubicBezTo>
                <a:cubicBezTo>
                  <a:pt x="851781" y="1464736"/>
                  <a:pt x="860168" y="1467363"/>
                  <a:pt x="865854" y="1471772"/>
                </a:cubicBezTo>
                <a:cubicBezTo>
                  <a:pt x="871541" y="1476181"/>
                  <a:pt x="873643" y="1482987"/>
                  <a:pt x="872161" y="1492189"/>
                </a:cubicBezTo>
                <a:cubicBezTo>
                  <a:pt x="870679" y="1501392"/>
                  <a:pt x="865984" y="1503516"/>
                  <a:pt x="858078" y="1498561"/>
                </a:cubicBezTo>
                <a:cubicBezTo>
                  <a:pt x="850171" y="1493606"/>
                  <a:pt x="842135" y="1486190"/>
                  <a:pt x="833968" y="1476311"/>
                </a:cubicBezTo>
                <a:cubicBezTo>
                  <a:pt x="827843" y="1468902"/>
                  <a:pt x="827572" y="1464722"/>
                  <a:pt x="833157" y="1463769"/>
                </a:cubicBezTo>
                <a:close/>
                <a:moveTo>
                  <a:pt x="1786282" y="1463044"/>
                </a:moveTo>
                <a:cubicBezTo>
                  <a:pt x="1789568" y="1462506"/>
                  <a:pt x="1795568" y="1463651"/>
                  <a:pt x="1804281" y="1466479"/>
                </a:cubicBezTo>
                <a:cubicBezTo>
                  <a:pt x="1813409" y="1470361"/>
                  <a:pt x="1816999" y="1474541"/>
                  <a:pt x="1815052" y="1479018"/>
                </a:cubicBezTo>
                <a:cubicBezTo>
                  <a:pt x="1813105" y="1483495"/>
                  <a:pt x="1812131" y="1488940"/>
                  <a:pt x="1812131" y="1495352"/>
                </a:cubicBezTo>
                <a:cubicBezTo>
                  <a:pt x="1817650" y="1493876"/>
                  <a:pt x="1823461" y="1492143"/>
                  <a:pt x="1829563" y="1490152"/>
                </a:cubicBezTo>
                <a:cubicBezTo>
                  <a:pt x="1835665" y="1488162"/>
                  <a:pt x="1841094" y="1489569"/>
                  <a:pt x="1845850" y="1494375"/>
                </a:cubicBezTo>
                <a:cubicBezTo>
                  <a:pt x="1850606" y="1499181"/>
                  <a:pt x="1848898" y="1503264"/>
                  <a:pt x="1840725" y="1506626"/>
                </a:cubicBezTo>
                <a:cubicBezTo>
                  <a:pt x="1832552" y="1509986"/>
                  <a:pt x="1822921" y="1512709"/>
                  <a:pt x="1811834" y="1514792"/>
                </a:cubicBezTo>
                <a:cubicBezTo>
                  <a:pt x="1811238" y="1521328"/>
                  <a:pt x="1811120" y="1525353"/>
                  <a:pt x="1811480" y="1526866"/>
                </a:cubicBezTo>
                <a:cubicBezTo>
                  <a:pt x="1826351" y="1523939"/>
                  <a:pt x="1836796" y="1520873"/>
                  <a:pt x="1842818" y="1517667"/>
                </a:cubicBezTo>
                <a:cubicBezTo>
                  <a:pt x="1848839" y="1514461"/>
                  <a:pt x="1854981" y="1514746"/>
                  <a:pt x="1861245" y="1518522"/>
                </a:cubicBezTo>
                <a:cubicBezTo>
                  <a:pt x="1867508" y="1522299"/>
                  <a:pt x="1872366" y="1525623"/>
                  <a:pt x="1875820" y="1528494"/>
                </a:cubicBezTo>
                <a:cubicBezTo>
                  <a:pt x="1879274" y="1531365"/>
                  <a:pt x="1879414" y="1534804"/>
                  <a:pt x="1876239" y="1538810"/>
                </a:cubicBezTo>
                <a:cubicBezTo>
                  <a:pt x="1873064" y="1542815"/>
                  <a:pt x="1870711" y="1550917"/>
                  <a:pt x="1869179" y="1563115"/>
                </a:cubicBezTo>
                <a:cubicBezTo>
                  <a:pt x="1867647" y="1575313"/>
                  <a:pt x="1865185" y="1586546"/>
                  <a:pt x="1861793" y="1596815"/>
                </a:cubicBezTo>
                <a:cubicBezTo>
                  <a:pt x="1858401" y="1607084"/>
                  <a:pt x="1853729" y="1609044"/>
                  <a:pt x="1847776" y="1602694"/>
                </a:cubicBezTo>
                <a:cubicBezTo>
                  <a:pt x="1841822" y="1596344"/>
                  <a:pt x="1840012" y="1589498"/>
                  <a:pt x="1842343" y="1582156"/>
                </a:cubicBezTo>
                <a:cubicBezTo>
                  <a:pt x="1844675" y="1574814"/>
                  <a:pt x="1846814" y="1565481"/>
                  <a:pt x="1848762" y="1554157"/>
                </a:cubicBezTo>
                <a:cubicBezTo>
                  <a:pt x="1850709" y="1542834"/>
                  <a:pt x="1850628" y="1536645"/>
                  <a:pt x="1848520" y="1535591"/>
                </a:cubicBezTo>
                <a:cubicBezTo>
                  <a:pt x="1846411" y="1534537"/>
                  <a:pt x="1842750" y="1534562"/>
                  <a:pt x="1837534" y="1535666"/>
                </a:cubicBezTo>
                <a:cubicBezTo>
                  <a:pt x="1832319" y="1536769"/>
                  <a:pt x="1823851" y="1538704"/>
                  <a:pt x="1812131" y="1541470"/>
                </a:cubicBezTo>
                <a:lnTo>
                  <a:pt x="1812131" y="1549042"/>
                </a:lnTo>
                <a:cubicBezTo>
                  <a:pt x="1816063" y="1547578"/>
                  <a:pt x="1819762" y="1546434"/>
                  <a:pt x="1823228" y="1545609"/>
                </a:cubicBezTo>
                <a:cubicBezTo>
                  <a:pt x="1826695" y="1544784"/>
                  <a:pt x="1830381" y="1546307"/>
                  <a:pt x="1834288" y="1550176"/>
                </a:cubicBezTo>
                <a:cubicBezTo>
                  <a:pt x="1838195" y="1554046"/>
                  <a:pt x="1837416" y="1557546"/>
                  <a:pt x="1831953" y="1560678"/>
                </a:cubicBezTo>
                <a:cubicBezTo>
                  <a:pt x="1826490" y="1563810"/>
                  <a:pt x="1819492" y="1566355"/>
                  <a:pt x="1810959" y="1568315"/>
                </a:cubicBezTo>
                <a:lnTo>
                  <a:pt x="1810959" y="1573561"/>
                </a:lnTo>
                <a:cubicBezTo>
                  <a:pt x="1813650" y="1572792"/>
                  <a:pt x="1817911" y="1572408"/>
                  <a:pt x="1823740" y="1572408"/>
                </a:cubicBezTo>
                <a:cubicBezTo>
                  <a:pt x="1831640" y="1572408"/>
                  <a:pt x="1836155" y="1573781"/>
                  <a:pt x="1837283" y="1576528"/>
                </a:cubicBezTo>
                <a:cubicBezTo>
                  <a:pt x="1838412" y="1579275"/>
                  <a:pt x="1836886" y="1582373"/>
                  <a:pt x="1832707" y="1585821"/>
                </a:cubicBezTo>
                <a:cubicBezTo>
                  <a:pt x="1828527" y="1589268"/>
                  <a:pt x="1821148" y="1592047"/>
                  <a:pt x="1810569" y="1594155"/>
                </a:cubicBezTo>
                <a:lnTo>
                  <a:pt x="1808634" y="1608777"/>
                </a:lnTo>
                <a:cubicBezTo>
                  <a:pt x="1808634" y="1613255"/>
                  <a:pt x="1806854" y="1617478"/>
                  <a:pt x="1803295" y="1621446"/>
                </a:cubicBezTo>
                <a:lnTo>
                  <a:pt x="1801246" y="1623051"/>
                </a:lnTo>
                <a:lnTo>
                  <a:pt x="1827163" y="1619567"/>
                </a:lnTo>
                <a:cubicBezTo>
                  <a:pt x="1826444" y="1613093"/>
                  <a:pt x="1824707" y="1606920"/>
                  <a:pt x="1821954" y="1601048"/>
                </a:cubicBezTo>
                <a:cubicBezTo>
                  <a:pt x="1819201" y="1595175"/>
                  <a:pt x="1821625" y="1593070"/>
                  <a:pt x="1829228" y="1594732"/>
                </a:cubicBezTo>
                <a:cubicBezTo>
                  <a:pt x="1836830" y="1596394"/>
                  <a:pt x="1842498" y="1598409"/>
                  <a:pt x="1846231" y="1600778"/>
                </a:cubicBezTo>
                <a:cubicBezTo>
                  <a:pt x="1849965" y="1603147"/>
                  <a:pt x="1851636" y="1605478"/>
                  <a:pt x="1851245" y="1607773"/>
                </a:cubicBezTo>
                <a:cubicBezTo>
                  <a:pt x="1850854" y="1610067"/>
                  <a:pt x="1850268" y="1612672"/>
                  <a:pt x="1849487" y="1615586"/>
                </a:cubicBezTo>
                <a:cubicBezTo>
                  <a:pt x="1865114" y="1614123"/>
                  <a:pt x="1877374" y="1612005"/>
                  <a:pt x="1886266" y="1609233"/>
                </a:cubicBezTo>
                <a:cubicBezTo>
                  <a:pt x="1895159" y="1606461"/>
                  <a:pt x="1902926" y="1608895"/>
                  <a:pt x="1909567" y="1616535"/>
                </a:cubicBezTo>
                <a:cubicBezTo>
                  <a:pt x="1916209" y="1624175"/>
                  <a:pt x="1914116" y="1628479"/>
                  <a:pt x="1903288" y="1629446"/>
                </a:cubicBezTo>
                <a:cubicBezTo>
                  <a:pt x="1892461" y="1630413"/>
                  <a:pt x="1874527" y="1631970"/>
                  <a:pt x="1849487" y="1634115"/>
                </a:cubicBezTo>
                <a:cubicBezTo>
                  <a:pt x="1849487" y="1657122"/>
                  <a:pt x="1850070" y="1675251"/>
                  <a:pt x="1851236" y="1688503"/>
                </a:cubicBezTo>
                <a:cubicBezTo>
                  <a:pt x="1852402" y="1701755"/>
                  <a:pt x="1851930" y="1711546"/>
                  <a:pt x="1849822" y="1717878"/>
                </a:cubicBezTo>
                <a:cubicBezTo>
                  <a:pt x="1847714" y="1724209"/>
                  <a:pt x="1843125" y="1730168"/>
                  <a:pt x="1836055" y="1735756"/>
                </a:cubicBezTo>
                <a:cubicBezTo>
                  <a:pt x="1828986" y="1741343"/>
                  <a:pt x="1824264" y="1740816"/>
                  <a:pt x="1821889" y="1734174"/>
                </a:cubicBezTo>
                <a:cubicBezTo>
                  <a:pt x="1819514" y="1727533"/>
                  <a:pt x="1813573" y="1720312"/>
                  <a:pt x="1804067" y="1712511"/>
                </a:cubicBezTo>
                <a:cubicBezTo>
                  <a:pt x="1794560" y="1704709"/>
                  <a:pt x="1794160" y="1701786"/>
                  <a:pt x="1802867" y="1703739"/>
                </a:cubicBezTo>
                <a:cubicBezTo>
                  <a:pt x="1811573" y="1705692"/>
                  <a:pt x="1818140" y="1706669"/>
                  <a:pt x="1822568" y="1706669"/>
                </a:cubicBezTo>
                <a:cubicBezTo>
                  <a:pt x="1825086" y="1706669"/>
                  <a:pt x="1826871" y="1703516"/>
                  <a:pt x="1827926" y="1697209"/>
                </a:cubicBezTo>
                <a:cubicBezTo>
                  <a:pt x="1828980" y="1690903"/>
                  <a:pt x="1829141" y="1670746"/>
                  <a:pt x="1828409" y="1636738"/>
                </a:cubicBezTo>
                <a:cubicBezTo>
                  <a:pt x="1809781" y="1639070"/>
                  <a:pt x="1792970" y="1641594"/>
                  <a:pt x="1777975" y="1644310"/>
                </a:cubicBezTo>
                <a:lnTo>
                  <a:pt x="1767627" y="1646136"/>
                </a:lnTo>
                <a:lnTo>
                  <a:pt x="1778422" y="1648059"/>
                </a:lnTo>
                <a:cubicBezTo>
                  <a:pt x="1790278" y="1651810"/>
                  <a:pt x="1797695" y="1656505"/>
                  <a:pt x="1800671" y="1662142"/>
                </a:cubicBezTo>
                <a:cubicBezTo>
                  <a:pt x="1803648" y="1667778"/>
                  <a:pt x="1803874" y="1673902"/>
                  <a:pt x="1801350" y="1680513"/>
                </a:cubicBezTo>
                <a:cubicBezTo>
                  <a:pt x="1798827" y="1687123"/>
                  <a:pt x="1794681" y="1688903"/>
                  <a:pt x="1788914" y="1685852"/>
                </a:cubicBezTo>
                <a:cubicBezTo>
                  <a:pt x="1783147" y="1682801"/>
                  <a:pt x="1777944" y="1677803"/>
                  <a:pt x="1773306" y="1670857"/>
                </a:cubicBezTo>
                <a:cubicBezTo>
                  <a:pt x="1768196" y="1662337"/>
                  <a:pt x="1764807" y="1655469"/>
                  <a:pt x="1763139" y="1650254"/>
                </a:cubicBezTo>
                <a:lnTo>
                  <a:pt x="1765272" y="1646551"/>
                </a:lnTo>
                <a:lnTo>
                  <a:pt x="1744861" y="1650152"/>
                </a:lnTo>
                <a:cubicBezTo>
                  <a:pt x="1737779" y="1651330"/>
                  <a:pt x="1730077" y="1648660"/>
                  <a:pt x="1721755" y="1642143"/>
                </a:cubicBezTo>
                <a:cubicBezTo>
                  <a:pt x="1713433" y="1635625"/>
                  <a:pt x="1715005" y="1632112"/>
                  <a:pt x="1726471" y="1631604"/>
                </a:cubicBezTo>
                <a:cubicBezTo>
                  <a:pt x="1737937" y="1631095"/>
                  <a:pt x="1752262" y="1629669"/>
                  <a:pt x="1769445" y="1627325"/>
                </a:cubicBezTo>
                <a:lnTo>
                  <a:pt x="1798357" y="1623439"/>
                </a:lnTo>
                <a:lnTo>
                  <a:pt x="1796327" y="1621591"/>
                </a:lnTo>
                <a:cubicBezTo>
                  <a:pt x="1795668" y="1620631"/>
                  <a:pt x="1795049" y="1619346"/>
                  <a:pt x="1794467" y="1617735"/>
                </a:cubicBezTo>
                <a:cubicBezTo>
                  <a:pt x="1792142" y="1611292"/>
                  <a:pt x="1790979" y="1604393"/>
                  <a:pt x="1790979" y="1597039"/>
                </a:cubicBezTo>
                <a:cubicBezTo>
                  <a:pt x="1785286" y="1597820"/>
                  <a:pt x="1779584" y="1596983"/>
                  <a:pt x="1773873" y="1594527"/>
                </a:cubicBezTo>
                <a:cubicBezTo>
                  <a:pt x="1768162" y="1592071"/>
                  <a:pt x="1767954" y="1589377"/>
                  <a:pt x="1773250" y="1586444"/>
                </a:cubicBezTo>
                <a:cubicBezTo>
                  <a:pt x="1778546" y="1583511"/>
                  <a:pt x="1784455" y="1581064"/>
                  <a:pt x="1790979" y="1579105"/>
                </a:cubicBezTo>
                <a:lnTo>
                  <a:pt x="1790979" y="1571366"/>
                </a:lnTo>
                <a:cubicBezTo>
                  <a:pt x="1782012" y="1572147"/>
                  <a:pt x="1775296" y="1571242"/>
                  <a:pt x="1770831" y="1568650"/>
                </a:cubicBezTo>
                <a:cubicBezTo>
                  <a:pt x="1766367" y="1566057"/>
                  <a:pt x="1766779" y="1563366"/>
                  <a:pt x="1772069" y="1560576"/>
                </a:cubicBezTo>
                <a:cubicBezTo>
                  <a:pt x="1777358" y="1557785"/>
                  <a:pt x="1783662" y="1555391"/>
                  <a:pt x="1790979" y="1553395"/>
                </a:cubicBezTo>
                <a:lnTo>
                  <a:pt x="1790979" y="1545674"/>
                </a:lnTo>
                <a:cubicBezTo>
                  <a:pt x="1782632" y="1547882"/>
                  <a:pt x="1774118" y="1549965"/>
                  <a:pt x="1765436" y="1551925"/>
                </a:cubicBezTo>
                <a:cubicBezTo>
                  <a:pt x="1766950" y="1566126"/>
                  <a:pt x="1767904" y="1578237"/>
                  <a:pt x="1768301" y="1588258"/>
                </a:cubicBezTo>
                <a:cubicBezTo>
                  <a:pt x="1768698" y="1598279"/>
                  <a:pt x="1768035" y="1606334"/>
                  <a:pt x="1766311" y="1612424"/>
                </a:cubicBezTo>
                <a:cubicBezTo>
                  <a:pt x="1764587" y="1618513"/>
                  <a:pt x="1760680" y="1618647"/>
                  <a:pt x="1754591" y="1612824"/>
                </a:cubicBezTo>
                <a:cubicBezTo>
                  <a:pt x="1748501" y="1607001"/>
                  <a:pt x="1745652" y="1599835"/>
                  <a:pt x="1746042" y="1591327"/>
                </a:cubicBezTo>
                <a:cubicBezTo>
                  <a:pt x="1746433" y="1582819"/>
                  <a:pt x="1746256" y="1574860"/>
                  <a:pt x="1745512" y="1567450"/>
                </a:cubicBezTo>
                <a:cubicBezTo>
                  <a:pt x="1744768" y="1560039"/>
                  <a:pt x="1742433" y="1553178"/>
                  <a:pt x="1738508" y="1546865"/>
                </a:cubicBezTo>
                <a:cubicBezTo>
                  <a:pt x="1734582" y="1540552"/>
                  <a:pt x="1736142" y="1537396"/>
                  <a:pt x="1743187" y="1537396"/>
                </a:cubicBezTo>
                <a:cubicBezTo>
                  <a:pt x="1749214" y="1537396"/>
                  <a:pt x="1753502" y="1537780"/>
                  <a:pt x="1756051" y="1538549"/>
                </a:cubicBezTo>
                <a:cubicBezTo>
                  <a:pt x="1758600" y="1539318"/>
                  <a:pt x="1770242" y="1537259"/>
                  <a:pt x="1790979" y="1532373"/>
                </a:cubicBezTo>
                <a:lnTo>
                  <a:pt x="1790979" y="1518829"/>
                </a:lnTo>
                <a:cubicBezTo>
                  <a:pt x="1787531" y="1520392"/>
                  <a:pt x="1783277" y="1521173"/>
                  <a:pt x="1778217" y="1521173"/>
                </a:cubicBezTo>
                <a:cubicBezTo>
                  <a:pt x="1773851" y="1521173"/>
                  <a:pt x="1768661" y="1519589"/>
                  <a:pt x="1762646" y="1516420"/>
                </a:cubicBezTo>
                <a:cubicBezTo>
                  <a:pt x="1756631" y="1513251"/>
                  <a:pt x="1757465" y="1510309"/>
                  <a:pt x="1765148" y="1507593"/>
                </a:cubicBezTo>
                <a:cubicBezTo>
                  <a:pt x="1772831" y="1504877"/>
                  <a:pt x="1781442" y="1502632"/>
                  <a:pt x="1790979" y="1500858"/>
                </a:cubicBezTo>
                <a:cubicBezTo>
                  <a:pt x="1790979" y="1487898"/>
                  <a:pt x="1788840" y="1477514"/>
                  <a:pt x="1784561" y="1469707"/>
                </a:cubicBezTo>
                <a:cubicBezTo>
                  <a:pt x="1782421" y="1465803"/>
                  <a:pt x="1782995" y="1463582"/>
                  <a:pt x="1786282" y="1463044"/>
                </a:cubicBezTo>
                <a:close/>
                <a:moveTo>
                  <a:pt x="4152116" y="1286769"/>
                </a:moveTo>
                <a:cubicBezTo>
                  <a:pt x="4149200" y="1286933"/>
                  <a:pt x="4146364" y="1288040"/>
                  <a:pt x="4143608" y="1290090"/>
                </a:cubicBezTo>
                <a:cubicBezTo>
                  <a:pt x="4138095" y="1294189"/>
                  <a:pt x="4135338" y="1299652"/>
                  <a:pt x="4135338" y="1306480"/>
                </a:cubicBezTo>
                <a:cubicBezTo>
                  <a:pt x="4135338" y="1313307"/>
                  <a:pt x="4138408" y="1318432"/>
                  <a:pt x="4144547" y="1321855"/>
                </a:cubicBezTo>
                <a:cubicBezTo>
                  <a:pt x="4150686" y="1325278"/>
                  <a:pt x="4156695" y="1325105"/>
                  <a:pt x="4162574" y="1321334"/>
                </a:cubicBezTo>
                <a:cubicBezTo>
                  <a:pt x="4168453" y="1317552"/>
                  <a:pt x="4171215" y="1312095"/>
                  <a:pt x="4170862" y="1304963"/>
                </a:cubicBezTo>
                <a:cubicBezTo>
                  <a:pt x="4170508" y="1297832"/>
                  <a:pt x="4167256" y="1292546"/>
                  <a:pt x="4161104" y="1289104"/>
                </a:cubicBezTo>
                <a:cubicBezTo>
                  <a:pt x="4158028" y="1287383"/>
                  <a:pt x="4155033" y="1286605"/>
                  <a:pt x="4152116" y="1286769"/>
                </a:cubicBezTo>
                <a:close/>
                <a:moveTo>
                  <a:pt x="4154263" y="1266947"/>
                </a:moveTo>
                <a:cubicBezTo>
                  <a:pt x="4159038" y="1267052"/>
                  <a:pt x="4163919" y="1268153"/>
                  <a:pt x="4168908" y="1270249"/>
                </a:cubicBezTo>
                <a:cubicBezTo>
                  <a:pt x="4178886" y="1274441"/>
                  <a:pt x="4185512" y="1281083"/>
                  <a:pt x="4188786" y="1290174"/>
                </a:cubicBezTo>
                <a:cubicBezTo>
                  <a:pt x="4192061" y="1299264"/>
                  <a:pt x="4192445" y="1308256"/>
                  <a:pt x="4189940" y="1317149"/>
                </a:cubicBezTo>
                <a:cubicBezTo>
                  <a:pt x="4187434" y="1326041"/>
                  <a:pt x="4182746" y="1332847"/>
                  <a:pt x="4175875" y="1337566"/>
                </a:cubicBezTo>
                <a:cubicBezTo>
                  <a:pt x="4169004" y="1342285"/>
                  <a:pt x="4160841" y="1344645"/>
                  <a:pt x="4151384" y="1344645"/>
                </a:cubicBezTo>
                <a:cubicBezTo>
                  <a:pt x="4141927" y="1344645"/>
                  <a:pt x="4133363" y="1340806"/>
                  <a:pt x="4125692" y="1333129"/>
                </a:cubicBezTo>
                <a:cubicBezTo>
                  <a:pt x="4118021" y="1325452"/>
                  <a:pt x="4114186" y="1317198"/>
                  <a:pt x="4114186" y="1308368"/>
                </a:cubicBezTo>
                <a:cubicBezTo>
                  <a:pt x="4114186" y="1299537"/>
                  <a:pt x="4116251" y="1291814"/>
                  <a:pt x="4120381" y="1285197"/>
                </a:cubicBezTo>
                <a:cubicBezTo>
                  <a:pt x="4124511" y="1278580"/>
                  <a:pt x="4131137" y="1273387"/>
                  <a:pt x="4140259" y="1269617"/>
                </a:cubicBezTo>
                <a:cubicBezTo>
                  <a:pt x="4144820" y="1267732"/>
                  <a:pt x="4149488" y="1266842"/>
                  <a:pt x="4154263" y="1266947"/>
                </a:cubicBezTo>
                <a:close/>
                <a:moveTo>
                  <a:pt x="2700100" y="1225298"/>
                </a:moveTo>
                <a:cubicBezTo>
                  <a:pt x="2702429" y="1224716"/>
                  <a:pt x="2706439" y="1225253"/>
                  <a:pt x="2712132" y="1226912"/>
                </a:cubicBezTo>
                <a:cubicBezTo>
                  <a:pt x="2723517" y="1230230"/>
                  <a:pt x="2731712" y="1235256"/>
                  <a:pt x="2736717" y="1241990"/>
                </a:cubicBezTo>
                <a:cubicBezTo>
                  <a:pt x="2741721" y="1248725"/>
                  <a:pt x="2742955" y="1257010"/>
                  <a:pt x="2740419" y="1266845"/>
                </a:cubicBezTo>
                <a:cubicBezTo>
                  <a:pt x="2737882" y="1276680"/>
                  <a:pt x="2729886" y="1274361"/>
                  <a:pt x="2716430" y="1259887"/>
                </a:cubicBezTo>
                <a:cubicBezTo>
                  <a:pt x="2706321" y="1245885"/>
                  <a:pt x="2700232" y="1236059"/>
                  <a:pt x="2698161" y="1230410"/>
                </a:cubicBezTo>
                <a:cubicBezTo>
                  <a:pt x="2697125" y="1227585"/>
                  <a:pt x="2697772" y="1225881"/>
                  <a:pt x="2700100" y="1225298"/>
                </a:cubicBezTo>
                <a:close/>
                <a:moveTo>
                  <a:pt x="3875187" y="1217397"/>
                </a:moveTo>
                <a:cubicBezTo>
                  <a:pt x="3869358" y="1218141"/>
                  <a:pt x="3859144" y="1219536"/>
                  <a:pt x="3844547" y="1221582"/>
                </a:cubicBezTo>
                <a:cubicBezTo>
                  <a:pt x="3846829" y="1241736"/>
                  <a:pt x="3848363" y="1258495"/>
                  <a:pt x="3849151" y="1271858"/>
                </a:cubicBezTo>
                <a:cubicBezTo>
                  <a:pt x="3849939" y="1285222"/>
                  <a:pt x="3850667" y="1296604"/>
                  <a:pt x="3851337" y="1306005"/>
                </a:cubicBezTo>
                <a:cubicBezTo>
                  <a:pt x="3856943" y="1306005"/>
                  <a:pt x="3867472" y="1305329"/>
                  <a:pt x="3882926" y="1303977"/>
                </a:cubicBezTo>
                <a:cubicBezTo>
                  <a:pt x="3882926" y="1267638"/>
                  <a:pt x="3882163" y="1245085"/>
                  <a:pt x="3880638" y="1236316"/>
                </a:cubicBezTo>
                <a:cubicBezTo>
                  <a:pt x="3879112" y="1227548"/>
                  <a:pt x="3877295" y="1221241"/>
                  <a:pt x="3875187" y="1217397"/>
                </a:cubicBezTo>
                <a:close/>
                <a:moveTo>
                  <a:pt x="818220" y="1212727"/>
                </a:moveTo>
                <a:cubicBezTo>
                  <a:pt x="815169" y="1214935"/>
                  <a:pt x="808763" y="1217781"/>
                  <a:pt x="799002" y="1221266"/>
                </a:cubicBezTo>
                <a:cubicBezTo>
                  <a:pt x="795493" y="1233917"/>
                  <a:pt x="793561" y="1241777"/>
                  <a:pt x="793207" y="1244846"/>
                </a:cubicBezTo>
                <a:cubicBezTo>
                  <a:pt x="792854" y="1247916"/>
                  <a:pt x="793713" y="1250480"/>
                  <a:pt x="795784" y="1252539"/>
                </a:cubicBezTo>
                <a:cubicBezTo>
                  <a:pt x="797855" y="1254597"/>
                  <a:pt x="800646" y="1257233"/>
                  <a:pt x="804156" y="1260445"/>
                </a:cubicBezTo>
                <a:cubicBezTo>
                  <a:pt x="809637" y="1250126"/>
                  <a:pt x="814325" y="1234220"/>
                  <a:pt x="818220" y="1212727"/>
                </a:cubicBezTo>
                <a:close/>
                <a:moveTo>
                  <a:pt x="3932895" y="1211555"/>
                </a:moveTo>
                <a:cubicBezTo>
                  <a:pt x="3918124" y="1213081"/>
                  <a:pt x="3905796" y="1214389"/>
                  <a:pt x="3895911" y="1215480"/>
                </a:cubicBezTo>
                <a:cubicBezTo>
                  <a:pt x="3898156" y="1216311"/>
                  <a:pt x="3899495" y="1217579"/>
                  <a:pt x="3899929" y="1219285"/>
                </a:cubicBezTo>
                <a:cubicBezTo>
                  <a:pt x="3900363" y="1220990"/>
                  <a:pt x="3900581" y="1224596"/>
                  <a:pt x="3900581" y="1230103"/>
                </a:cubicBezTo>
                <a:cubicBezTo>
                  <a:pt x="3905306" y="1230177"/>
                  <a:pt x="3910992" y="1229027"/>
                  <a:pt x="3917640" y="1226652"/>
                </a:cubicBezTo>
                <a:cubicBezTo>
                  <a:pt x="3924288" y="1224277"/>
                  <a:pt x="3929528" y="1226044"/>
                  <a:pt x="3933360" y="1231954"/>
                </a:cubicBezTo>
                <a:cubicBezTo>
                  <a:pt x="3937192" y="1237864"/>
                  <a:pt x="3934684" y="1241780"/>
                  <a:pt x="3925835" y="1243702"/>
                </a:cubicBezTo>
                <a:cubicBezTo>
                  <a:pt x="3916986" y="1245624"/>
                  <a:pt x="3908568" y="1246586"/>
                  <a:pt x="3900581" y="1246586"/>
                </a:cubicBezTo>
                <a:lnTo>
                  <a:pt x="3900581" y="1262789"/>
                </a:lnTo>
                <a:cubicBezTo>
                  <a:pt x="3905269" y="1262876"/>
                  <a:pt x="3910543" y="1261924"/>
                  <a:pt x="3916403" y="1259934"/>
                </a:cubicBezTo>
                <a:cubicBezTo>
                  <a:pt x="3922263" y="1257943"/>
                  <a:pt x="3927121" y="1259636"/>
                  <a:pt x="3930979" y="1265012"/>
                </a:cubicBezTo>
                <a:cubicBezTo>
                  <a:pt x="3934836" y="1270389"/>
                  <a:pt x="3932966" y="1274305"/>
                  <a:pt x="3925370" y="1276760"/>
                </a:cubicBezTo>
                <a:cubicBezTo>
                  <a:pt x="3917773" y="1279216"/>
                  <a:pt x="3909510" y="1280444"/>
                  <a:pt x="3900581" y="1280444"/>
                </a:cubicBezTo>
                <a:lnTo>
                  <a:pt x="3900581" y="1301317"/>
                </a:lnTo>
                <a:lnTo>
                  <a:pt x="3932132" y="1298229"/>
                </a:lnTo>
                <a:cubicBezTo>
                  <a:pt x="3933571" y="1283011"/>
                  <a:pt x="3934486" y="1266222"/>
                  <a:pt x="3934876" y="1247860"/>
                </a:cubicBezTo>
                <a:cubicBezTo>
                  <a:pt x="3935267" y="1229498"/>
                  <a:pt x="3934606" y="1217397"/>
                  <a:pt x="3932895" y="1211555"/>
                </a:cubicBezTo>
                <a:close/>
                <a:moveTo>
                  <a:pt x="3989818" y="1204474"/>
                </a:moveTo>
                <a:cubicBezTo>
                  <a:pt x="3983477" y="1204565"/>
                  <a:pt x="3971627" y="1205835"/>
                  <a:pt x="3954270" y="1208281"/>
                </a:cubicBezTo>
                <a:cubicBezTo>
                  <a:pt x="3962059" y="1214284"/>
                  <a:pt x="3964760" y="1219431"/>
                  <a:pt x="3962372" y="1223722"/>
                </a:cubicBezTo>
                <a:cubicBezTo>
                  <a:pt x="3959985" y="1228013"/>
                  <a:pt x="3958022" y="1235740"/>
                  <a:pt x="3956484" y="1246902"/>
                </a:cubicBezTo>
                <a:cubicBezTo>
                  <a:pt x="3954946" y="1258064"/>
                  <a:pt x="3953433" y="1274255"/>
                  <a:pt x="3951945" y="1295476"/>
                </a:cubicBezTo>
                <a:cubicBezTo>
                  <a:pt x="3963777" y="1293913"/>
                  <a:pt x="3972226" y="1294015"/>
                  <a:pt x="3977292" y="1295783"/>
                </a:cubicBezTo>
                <a:cubicBezTo>
                  <a:pt x="3982358" y="1297550"/>
                  <a:pt x="3985378" y="1300080"/>
                  <a:pt x="3986352" y="1303373"/>
                </a:cubicBezTo>
                <a:cubicBezTo>
                  <a:pt x="3987326" y="1306666"/>
                  <a:pt x="3989205" y="1302086"/>
                  <a:pt x="3991989" y="1289634"/>
                </a:cubicBezTo>
                <a:cubicBezTo>
                  <a:pt x="3994773" y="1277182"/>
                  <a:pt x="3996748" y="1264318"/>
                  <a:pt x="3997914" y="1251041"/>
                </a:cubicBezTo>
                <a:cubicBezTo>
                  <a:pt x="3999080" y="1237764"/>
                  <a:pt x="3999663" y="1226525"/>
                  <a:pt x="3999663" y="1217322"/>
                </a:cubicBezTo>
                <a:cubicBezTo>
                  <a:pt x="3999663" y="1209881"/>
                  <a:pt x="3997883" y="1205698"/>
                  <a:pt x="3994324" y="1204774"/>
                </a:cubicBezTo>
                <a:cubicBezTo>
                  <a:pt x="3993434" y="1204543"/>
                  <a:pt x="3991932" y="1204443"/>
                  <a:pt x="3989818" y="1204474"/>
                </a:cubicBezTo>
                <a:close/>
                <a:moveTo>
                  <a:pt x="2639011" y="1201630"/>
                </a:moveTo>
                <a:cubicBezTo>
                  <a:pt x="2634751" y="1202008"/>
                  <a:pt x="2623908" y="1203934"/>
                  <a:pt x="2606483" y="1207407"/>
                </a:cubicBezTo>
                <a:lnTo>
                  <a:pt x="2607506" y="1240614"/>
                </a:lnTo>
                <a:cubicBezTo>
                  <a:pt x="2614364" y="1239969"/>
                  <a:pt x="2620073" y="1238443"/>
                  <a:pt x="2624630" y="1236037"/>
                </a:cubicBezTo>
                <a:cubicBezTo>
                  <a:pt x="2629188" y="1233631"/>
                  <a:pt x="2634112" y="1235030"/>
                  <a:pt x="2639402" y="1240232"/>
                </a:cubicBezTo>
                <a:cubicBezTo>
                  <a:pt x="2644691" y="1245435"/>
                  <a:pt x="2643172" y="1249739"/>
                  <a:pt x="2634844" y="1253143"/>
                </a:cubicBezTo>
                <a:cubicBezTo>
                  <a:pt x="2626516" y="1256548"/>
                  <a:pt x="2617452" y="1258250"/>
                  <a:pt x="2607655" y="1258250"/>
                </a:cubicBezTo>
                <a:lnTo>
                  <a:pt x="2608659" y="1288462"/>
                </a:lnTo>
                <a:cubicBezTo>
                  <a:pt x="2612578" y="1288574"/>
                  <a:pt x="2618420" y="1287045"/>
                  <a:pt x="2626184" y="1283876"/>
                </a:cubicBezTo>
                <a:cubicBezTo>
                  <a:pt x="2633948" y="1280707"/>
                  <a:pt x="2639153" y="1280875"/>
                  <a:pt x="2641802" y="1284379"/>
                </a:cubicBezTo>
                <a:cubicBezTo>
                  <a:pt x="2644449" y="1287882"/>
                  <a:pt x="2646399" y="1287659"/>
                  <a:pt x="2647652" y="1283709"/>
                </a:cubicBezTo>
                <a:cubicBezTo>
                  <a:pt x="2648905" y="1279759"/>
                  <a:pt x="2649727" y="1266339"/>
                  <a:pt x="2650117" y="1243451"/>
                </a:cubicBezTo>
                <a:cubicBezTo>
                  <a:pt x="2650508" y="1220562"/>
                  <a:pt x="2649820" y="1207775"/>
                  <a:pt x="2648052" y="1205090"/>
                </a:cubicBezTo>
                <a:cubicBezTo>
                  <a:pt x="2646285" y="1202405"/>
                  <a:pt x="2643271" y="1201252"/>
                  <a:pt x="2639011" y="1201630"/>
                </a:cubicBezTo>
                <a:close/>
                <a:moveTo>
                  <a:pt x="1694685" y="1200160"/>
                </a:moveTo>
                <a:cubicBezTo>
                  <a:pt x="1697835" y="1198019"/>
                  <a:pt x="1700003" y="1203495"/>
                  <a:pt x="1701189" y="1216587"/>
                </a:cubicBezTo>
                <a:cubicBezTo>
                  <a:pt x="1702770" y="1234044"/>
                  <a:pt x="1698051" y="1251577"/>
                  <a:pt x="1687032" y="1269189"/>
                </a:cubicBezTo>
                <a:cubicBezTo>
                  <a:pt x="1676012" y="1286800"/>
                  <a:pt x="1667818" y="1290546"/>
                  <a:pt x="1662447" y="1280425"/>
                </a:cubicBezTo>
                <a:cubicBezTo>
                  <a:pt x="1657077" y="1270305"/>
                  <a:pt x="1657139" y="1261431"/>
                  <a:pt x="1662633" y="1253804"/>
                </a:cubicBezTo>
                <a:cubicBezTo>
                  <a:pt x="1668128" y="1246176"/>
                  <a:pt x="1672779" y="1238605"/>
                  <a:pt x="1676586" y="1231089"/>
                </a:cubicBezTo>
                <a:cubicBezTo>
                  <a:pt x="1681262" y="1223213"/>
                  <a:pt x="1686136" y="1214463"/>
                  <a:pt x="1691208" y="1204839"/>
                </a:cubicBezTo>
                <a:cubicBezTo>
                  <a:pt x="1692476" y="1202433"/>
                  <a:pt x="1693636" y="1200873"/>
                  <a:pt x="1694685" y="1200160"/>
                </a:cubicBezTo>
                <a:close/>
                <a:moveTo>
                  <a:pt x="475486" y="1200160"/>
                </a:moveTo>
                <a:cubicBezTo>
                  <a:pt x="478635" y="1198019"/>
                  <a:pt x="480803" y="1203495"/>
                  <a:pt x="481989" y="1216587"/>
                </a:cubicBezTo>
                <a:cubicBezTo>
                  <a:pt x="483570" y="1234044"/>
                  <a:pt x="478851" y="1251577"/>
                  <a:pt x="467832" y="1269189"/>
                </a:cubicBezTo>
                <a:cubicBezTo>
                  <a:pt x="456812" y="1286800"/>
                  <a:pt x="448618" y="1290546"/>
                  <a:pt x="443247" y="1280425"/>
                </a:cubicBezTo>
                <a:cubicBezTo>
                  <a:pt x="437877" y="1270305"/>
                  <a:pt x="437939" y="1261431"/>
                  <a:pt x="443433" y="1253804"/>
                </a:cubicBezTo>
                <a:cubicBezTo>
                  <a:pt x="448928" y="1246176"/>
                  <a:pt x="453579" y="1238605"/>
                  <a:pt x="457386" y="1231089"/>
                </a:cubicBezTo>
                <a:cubicBezTo>
                  <a:pt x="462062" y="1223213"/>
                  <a:pt x="466936" y="1214463"/>
                  <a:pt x="472008" y="1204839"/>
                </a:cubicBezTo>
                <a:cubicBezTo>
                  <a:pt x="473277" y="1202433"/>
                  <a:pt x="474436" y="1200873"/>
                  <a:pt x="475486" y="1200160"/>
                </a:cubicBezTo>
                <a:close/>
                <a:moveTo>
                  <a:pt x="1829656" y="1193426"/>
                </a:moveTo>
                <a:cubicBezTo>
                  <a:pt x="1835981" y="1194660"/>
                  <a:pt x="1844756" y="1198092"/>
                  <a:pt x="1855980" y="1203723"/>
                </a:cubicBezTo>
                <a:cubicBezTo>
                  <a:pt x="1867489" y="1208634"/>
                  <a:pt x="1876679" y="1216811"/>
                  <a:pt x="1883550" y="1228252"/>
                </a:cubicBezTo>
                <a:cubicBezTo>
                  <a:pt x="1890421" y="1239693"/>
                  <a:pt x="1891435" y="1251252"/>
                  <a:pt x="1886592" y="1262929"/>
                </a:cubicBezTo>
                <a:cubicBezTo>
                  <a:pt x="1881749" y="1274606"/>
                  <a:pt x="1874217" y="1272581"/>
                  <a:pt x="1863998" y="1256855"/>
                </a:cubicBezTo>
                <a:cubicBezTo>
                  <a:pt x="1853778" y="1241128"/>
                  <a:pt x="1843918" y="1226317"/>
                  <a:pt x="1834418" y="1212420"/>
                </a:cubicBezTo>
                <a:cubicBezTo>
                  <a:pt x="1824918" y="1198523"/>
                  <a:pt x="1823331" y="1192192"/>
                  <a:pt x="1829656" y="1193426"/>
                </a:cubicBezTo>
                <a:close/>
                <a:moveTo>
                  <a:pt x="610456" y="1193426"/>
                </a:moveTo>
                <a:cubicBezTo>
                  <a:pt x="616781" y="1194660"/>
                  <a:pt x="625556" y="1198092"/>
                  <a:pt x="636780" y="1203723"/>
                </a:cubicBezTo>
                <a:cubicBezTo>
                  <a:pt x="648289" y="1208634"/>
                  <a:pt x="657479" y="1216811"/>
                  <a:pt x="664350" y="1228252"/>
                </a:cubicBezTo>
                <a:cubicBezTo>
                  <a:pt x="671221" y="1239693"/>
                  <a:pt x="672235" y="1251252"/>
                  <a:pt x="667392" y="1262929"/>
                </a:cubicBezTo>
                <a:cubicBezTo>
                  <a:pt x="662549" y="1274606"/>
                  <a:pt x="655017" y="1272581"/>
                  <a:pt x="644798" y="1256855"/>
                </a:cubicBezTo>
                <a:cubicBezTo>
                  <a:pt x="634578" y="1241128"/>
                  <a:pt x="624719" y="1226317"/>
                  <a:pt x="615218" y="1212420"/>
                </a:cubicBezTo>
                <a:cubicBezTo>
                  <a:pt x="605718" y="1198523"/>
                  <a:pt x="604131" y="1192192"/>
                  <a:pt x="610456" y="1193426"/>
                </a:cubicBezTo>
                <a:close/>
                <a:moveTo>
                  <a:pt x="937968" y="1193103"/>
                </a:moveTo>
                <a:cubicBezTo>
                  <a:pt x="940571" y="1192711"/>
                  <a:pt x="943235" y="1192828"/>
                  <a:pt x="945961" y="1193454"/>
                </a:cubicBezTo>
                <a:cubicBezTo>
                  <a:pt x="951412" y="1194707"/>
                  <a:pt x="957579" y="1197599"/>
                  <a:pt x="964462" y="1202132"/>
                </a:cubicBezTo>
                <a:cubicBezTo>
                  <a:pt x="971345" y="1206665"/>
                  <a:pt x="972840" y="1211679"/>
                  <a:pt x="968946" y="1217173"/>
                </a:cubicBezTo>
                <a:cubicBezTo>
                  <a:pt x="965051" y="1222668"/>
                  <a:pt x="964456" y="1236664"/>
                  <a:pt x="967160" y="1259162"/>
                </a:cubicBezTo>
                <a:cubicBezTo>
                  <a:pt x="969863" y="1281659"/>
                  <a:pt x="971414" y="1298502"/>
                  <a:pt x="971810" y="1309689"/>
                </a:cubicBezTo>
                <a:cubicBezTo>
                  <a:pt x="972207" y="1320876"/>
                  <a:pt x="971386" y="1330540"/>
                  <a:pt x="969346" y="1338682"/>
                </a:cubicBezTo>
                <a:cubicBezTo>
                  <a:pt x="967305" y="1346824"/>
                  <a:pt x="963458" y="1353745"/>
                  <a:pt x="957802" y="1359444"/>
                </a:cubicBezTo>
                <a:cubicBezTo>
                  <a:pt x="952147" y="1365143"/>
                  <a:pt x="947238" y="1364095"/>
                  <a:pt x="943077" y="1356300"/>
                </a:cubicBezTo>
                <a:cubicBezTo>
                  <a:pt x="938916" y="1348505"/>
                  <a:pt x="931463" y="1339532"/>
                  <a:pt x="920716" y="1329381"/>
                </a:cubicBezTo>
                <a:cubicBezTo>
                  <a:pt x="909969" y="1319229"/>
                  <a:pt x="910115" y="1315515"/>
                  <a:pt x="921153" y="1318237"/>
                </a:cubicBezTo>
                <a:cubicBezTo>
                  <a:pt x="932191" y="1320959"/>
                  <a:pt x="938833" y="1322386"/>
                  <a:pt x="941077" y="1322516"/>
                </a:cubicBezTo>
                <a:cubicBezTo>
                  <a:pt x="943322" y="1322646"/>
                  <a:pt x="944807" y="1317989"/>
                  <a:pt x="945533" y="1308545"/>
                </a:cubicBezTo>
                <a:cubicBezTo>
                  <a:pt x="946259" y="1299100"/>
                  <a:pt x="946426" y="1288412"/>
                  <a:pt x="946035" y="1276481"/>
                </a:cubicBezTo>
                <a:cubicBezTo>
                  <a:pt x="945645" y="1264550"/>
                  <a:pt x="944876" y="1252818"/>
                  <a:pt x="943728" y="1241284"/>
                </a:cubicBezTo>
                <a:cubicBezTo>
                  <a:pt x="942581" y="1229749"/>
                  <a:pt x="941242" y="1221911"/>
                  <a:pt x="939710" y="1217769"/>
                </a:cubicBezTo>
                <a:cubicBezTo>
                  <a:pt x="938178" y="1213626"/>
                  <a:pt x="934188" y="1212287"/>
                  <a:pt x="927739" y="1213750"/>
                </a:cubicBezTo>
                <a:cubicBezTo>
                  <a:pt x="921289" y="1215214"/>
                  <a:pt x="907399" y="1218525"/>
                  <a:pt x="886067" y="1223685"/>
                </a:cubicBezTo>
                <a:lnTo>
                  <a:pt x="886067" y="1238270"/>
                </a:lnTo>
                <a:cubicBezTo>
                  <a:pt x="892975" y="1237612"/>
                  <a:pt x="900100" y="1235892"/>
                  <a:pt x="907442" y="1233107"/>
                </a:cubicBezTo>
                <a:cubicBezTo>
                  <a:pt x="914784" y="1230323"/>
                  <a:pt x="920840" y="1231594"/>
                  <a:pt x="925609" y="1236921"/>
                </a:cubicBezTo>
                <a:cubicBezTo>
                  <a:pt x="930377" y="1242248"/>
                  <a:pt x="926781" y="1246747"/>
                  <a:pt x="914819" y="1250418"/>
                </a:cubicBezTo>
                <a:cubicBezTo>
                  <a:pt x="902857" y="1254089"/>
                  <a:pt x="893273" y="1255534"/>
                  <a:pt x="886067" y="1254753"/>
                </a:cubicBezTo>
                <a:lnTo>
                  <a:pt x="886067" y="1270956"/>
                </a:lnTo>
                <a:cubicBezTo>
                  <a:pt x="892318" y="1270274"/>
                  <a:pt x="899697" y="1268547"/>
                  <a:pt x="908205" y="1265775"/>
                </a:cubicBezTo>
                <a:cubicBezTo>
                  <a:pt x="916713" y="1263003"/>
                  <a:pt x="923516" y="1264491"/>
                  <a:pt x="928613" y="1270240"/>
                </a:cubicBezTo>
                <a:cubicBezTo>
                  <a:pt x="933710" y="1275988"/>
                  <a:pt x="931273" y="1280292"/>
                  <a:pt x="921302" y="1283151"/>
                </a:cubicBezTo>
                <a:cubicBezTo>
                  <a:pt x="911330" y="1286009"/>
                  <a:pt x="899492" y="1287439"/>
                  <a:pt x="885788" y="1287439"/>
                </a:cubicBezTo>
                <a:cubicBezTo>
                  <a:pt x="884337" y="1308275"/>
                  <a:pt x="881069" y="1324379"/>
                  <a:pt x="875984" y="1335752"/>
                </a:cubicBezTo>
                <a:cubicBezTo>
                  <a:pt x="870899" y="1347125"/>
                  <a:pt x="866226" y="1347785"/>
                  <a:pt x="861966" y="1337733"/>
                </a:cubicBezTo>
                <a:cubicBezTo>
                  <a:pt x="857706" y="1327681"/>
                  <a:pt x="856562" y="1319204"/>
                  <a:pt x="858534" y="1312302"/>
                </a:cubicBezTo>
                <a:cubicBezTo>
                  <a:pt x="860506" y="1305401"/>
                  <a:pt x="862254" y="1297937"/>
                  <a:pt x="863780" y="1289913"/>
                </a:cubicBezTo>
                <a:cubicBezTo>
                  <a:pt x="865305" y="1281889"/>
                  <a:pt x="866263" y="1268919"/>
                  <a:pt x="866654" y="1251004"/>
                </a:cubicBezTo>
                <a:cubicBezTo>
                  <a:pt x="867045" y="1233089"/>
                  <a:pt x="865684" y="1220652"/>
                  <a:pt x="862571" y="1213695"/>
                </a:cubicBezTo>
                <a:cubicBezTo>
                  <a:pt x="859458" y="1206737"/>
                  <a:pt x="860992" y="1203664"/>
                  <a:pt x="867175" y="1204477"/>
                </a:cubicBezTo>
                <a:cubicBezTo>
                  <a:pt x="873357" y="1205289"/>
                  <a:pt x="877887" y="1206067"/>
                  <a:pt x="880765" y="1206811"/>
                </a:cubicBezTo>
                <a:cubicBezTo>
                  <a:pt x="883642" y="1207555"/>
                  <a:pt x="891384" y="1206613"/>
                  <a:pt x="903991" y="1203984"/>
                </a:cubicBezTo>
                <a:cubicBezTo>
                  <a:pt x="916598" y="1201354"/>
                  <a:pt x="925382" y="1198629"/>
                  <a:pt x="930343" y="1195807"/>
                </a:cubicBezTo>
                <a:cubicBezTo>
                  <a:pt x="932824" y="1194396"/>
                  <a:pt x="935365" y="1193495"/>
                  <a:pt x="937968" y="1193103"/>
                </a:cubicBezTo>
                <a:close/>
                <a:moveTo>
                  <a:pt x="2414075" y="1162476"/>
                </a:moveTo>
                <a:cubicBezTo>
                  <a:pt x="2422314" y="1161712"/>
                  <a:pt x="2428624" y="1163772"/>
                  <a:pt x="2433005" y="1168655"/>
                </a:cubicBezTo>
                <a:cubicBezTo>
                  <a:pt x="2438846" y="1175167"/>
                  <a:pt x="2434837" y="1180441"/>
                  <a:pt x="2420978" y="1184478"/>
                </a:cubicBezTo>
                <a:cubicBezTo>
                  <a:pt x="2407118" y="1188515"/>
                  <a:pt x="2394979" y="1191073"/>
                  <a:pt x="2384561" y="1192152"/>
                </a:cubicBezTo>
                <a:cubicBezTo>
                  <a:pt x="2390787" y="1199345"/>
                  <a:pt x="2391215" y="1203943"/>
                  <a:pt x="2385845" y="1205946"/>
                </a:cubicBezTo>
                <a:cubicBezTo>
                  <a:pt x="2380475" y="1207949"/>
                  <a:pt x="2373046" y="1211431"/>
                  <a:pt x="2363558" y="1216392"/>
                </a:cubicBezTo>
                <a:cubicBezTo>
                  <a:pt x="2372289" y="1219852"/>
                  <a:pt x="2380537" y="1226246"/>
                  <a:pt x="2388301" y="1235572"/>
                </a:cubicBezTo>
                <a:lnTo>
                  <a:pt x="2395035" y="1238270"/>
                </a:lnTo>
                <a:cubicBezTo>
                  <a:pt x="2415201" y="1216243"/>
                  <a:pt x="2424894" y="1201788"/>
                  <a:pt x="2424112" y="1194905"/>
                </a:cubicBezTo>
                <a:cubicBezTo>
                  <a:pt x="2423331" y="1188022"/>
                  <a:pt x="2426673" y="1185851"/>
                  <a:pt x="2434140" y="1188394"/>
                </a:cubicBezTo>
                <a:cubicBezTo>
                  <a:pt x="2441606" y="1190936"/>
                  <a:pt x="2447857" y="1195327"/>
                  <a:pt x="2452892" y="1201565"/>
                </a:cubicBezTo>
                <a:cubicBezTo>
                  <a:pt x="2457927" y="1207803"/>
                  <a:pt x="2457406" y="1212138"/>
                  <a:pt x="2451329" y="1214569"/>
                </a:cubicBezTo>
                <a:cubicBezTo>
                  <a:pt x="2445252" y="1217000"/>
                  <a:pt x="2430388" y="1227318"/>
                  <a:pt x="2406737" y="1245525"/>
                </a:cubicBezTo>
                <a:cubicBezTo>
                  <a:pt x="2433675" y="1261239"/>
                  <a:pt x="2453075" y="1271390"/>
                  <a:pt x="2464938" y="1275979"/>
                </a:cubicBezTo>
                <a:cubicBezTo>
                  <a:pt x="2476801" y="1280568"/>
                  <a:pt x="2490691" y="1284636"/>
                  <a:pt x="2506610" y="1288183"/>
                </a:cubicBezTo>
                <a:cubicBezTo>
                  <a:pt x="2522528" y="1291730"/>
                  <a:pt x="2524714" y="1295218"/>
                  <a:pt x="2513168" y="1298648"/>
                </a:cubicBezTo>
                <a:cubicBezTo>
                  <a:pt x="2501621" y="1302077"/>
                  <a:pt x="2488546" y="1304762"/>
                  <a:pt x="2473942" y="1306703"/>
                </a:cubicBezTo>
                <a:cubicBezTo>
                  <a:pt x="2459338" y="1308644"/>
                  <a:pt x="2445448" y="1302672"/>
                  <a:pt x="2432270" y="1288788"/>
                </a:cubicBezTo>
                <a:cubicBezTo>
                  <a:pt x="2419092" y="1274903"/>
                  <a:pt x="2405528" y="1262002"/>
                  <a:pt x="2391575" y="1250083"/>
                </a:cubicBezTo>
                <a:cubicBezTo>
                  <a:pt x="2400133" y="1268562"/>
                  <a:pt x="2404411" y="1285659"/>
                  <a:pt x="2404411" y="1301373"/>
                </a:cubicBezTo>
                <a:cubicBezTo>
                  <a:pt x="2404411" y="1316504"/>
                  <a:pt x="2402976" y="1328785"/>
                  <a:pt x="2400105" y="1338217"/>
                </a:cubicBezTo>
                <a:cubicBezTo>
                  <a:pt x="2397233" y="1347649"/>
                  <a:pt x="2392204" y="1355552"/>
                  <a:pt x="2385017" y="1361927"/>
                </a:cubicBezTo>
                <a:cubicBezTo>
                  <a:pt x="2377830" y="1368302"/>
                  <a:pt x="2372190" y="1368014"/>
                  <a:pt x="2368097" y="1361062"/>
                </a:cubicBezTo>
                <a:cubicBezTo>
                  <a:pt x="2364005" y="1354111"/>
                  <a:pt x="2357143" y="1346694"/>
                  <a:pt x="2347513" y="1338812"/>
                </a:cubicBezTo>
                <a:cubicBezTo>
                  <a:pt x="2337882" y="1330931"/>
                  <a:pt x="2339097" y="1328159"/>
                  <a:pt x="2351159" y="1330497"/>
                </a:cubicBezTo>
                <a:cubicBezTo>
                  <a:pt x="2363220" y="1332835"/>
                  <a:pt x="2371198" y="1332525"/>
                  <a:pt x="2375092" y="1329567"/>
                </a:cubicBezTo>
                <a:cubicBezTo>
                  <a:pt x="2378986" y="1326609"/>
                  <a:pt x="2381126" y="1318330"/>
                  <a:pt x="2381510" y="1304731"/>
                </a:cubicBezTo>
                <a:cubicBezTo>
                  <a:pt x="2381895" y="1291132"/>
                  <a:pt x="2381411" y="1279923"/>
                  <a:pt x="2380059" y="1271105"/>
                </a:cubicBezTo>
                <a:cubicBezTo>
                  <a:pt x="2369716" y="1284599"/>
                  <a:pt x="2358575" y="1295525"/>
                  <a:pt x="2346638" y="1303884"/>
                </a:cubicBezTo>
                <a:cubicBezTo>
                  <a:pt x="2334701" y="1312243"/>
                  <a:pt x="2320894" y="1318014"/>
                  <a:pt x="2305217" y="1321195"/>
                </a:cubicBezTo>
                <a:cubicBezTo>
                  <a:pt x="2289541" y="1324376"/>
                  <a:pt x="2286781" y="1322739"/>
                  <a:pt x="2296939" y="1316284"/>
                </a:cubicBezTo>
                <a:cubicBezTo>
                  <a:pt x="2307096" y="1309828"/>
                  <a:pt x="2319269" y="1301422"/>
                  <a:pt x="2333458" y="1291067"/>
                </a:cubicBezTo>
                <a:cubicBezTo>
                  <a:pt x="2347646" y="1280711"/>
                  <a:pt x="2360743" y="1267762"/>
                  <a:pt x="2372748" y="1252222"/>
                </a:cubicBezTo>
                <a:cubicBezTo>
                  <a:pt x="2371396" y="1248675"/>
                  <a:pt x="2370404" y="1245631"/>
                  <a:pt x="2369772" y="1243088"/>
                </a:cubicBezTo>
                <a:cubicBezTo>
                  <a:pt x="2365642" y="1248694"/>
                  <a:pt x="2358966" y="1255103"/>
                  <a:pt x="2349745" y="1262315"/>
                </a:cubicBezTo>
                <a:cubicBezTo>
                  <a:pt x="2340524" y="1269527"/>
                  <a:pt x="2328435" y="1275129"/>
                  <a:pt x="2313477" y="1279123"/>
                </a:cubicBezTo>
                <a:cubicBezTo>
                  <a:pt x="2298520" y="1283117"/>
                  <a:pt x="2298567" y="1279985"/>
                  <a:pt x="2313617" y="1269728"/>
                </a:cubicBezTo>
                <a:cubicBezTo>
                  <a:pt x="2328667" y="1259472"/>
                  <a:pt x="2343317" y="1245147"/>
                  <a:pt x="2357568" y="1226754"/>
                </a:cubicBezTo>
                <a:cubicBezTo>
                  <a:pt x="2356414" y="1225018"/>
                  <a:pt x="2355441" y="1223455"/>
                  <a:pt x="2354647" y="1222066"/>
                </a:cubicBezTo>
                <a:cubicBezTo>
                  <a:pt x="2337147" y="1232137"/>
                  <a:pt x="2322171" y="1237768"/>
                  <a:pt x="2309719" y="1238958"/>
                </a:cubicBezTo>
                <a:cubicBezTo>
                  <a:pt x="2297267" y="1240149"/>
                  <a:pt x="2296117" y="1237712"/>
                  <a:pt x="2306269" y="1231647"/>
                </a:cubicBezTo>
                <a:cubicBezTo>
                  <a:pt x="2316420" y="1225582"/>
                  <a:pt x="2327014" y="1218745"/>
                  <a:pt x="2338053" y="1211137"/>
                </a:cubicBezTo>
                <a:cubicBezTo>
                  <a:pt x="2349091" y="1203528"/>
                  <a:pt x="2356768" y="1197832"/>
                  <a:pt x="2361084" y="1194049"/>
                </a:cubicBezTo>
                <a:cubicBezTo>
                  <a:pt x="2351063" y="1194049"/>
                  <a:pt x="2342914" y="1191466"/>
                  <a:pt x="2336639" y="1186301"/>
                </a:cubicBezTo>
                <a:cubicBezTo>
                  <a:pt x="2330363" y="1181135"/>
                  <a:pt x="2331163" y="1178019"/>
                  <a:pt x="2339039" y="1176953"/>
                </a:cubicBezTo>
                <a:cubicBezTo>
                  <a:pt x="2346914" y="1175886"/>
                  <a:pt x="2356733" y="1174373"/>
                  <a:pt x="2368497" y="1172413"/>
                </a:cubicBezTo>
                <a:cubicBezTo>
                  <a:pt x="2380261" y="1170454"/>
                  <a:pt x="2392493" y="1167710"/>
                  <a:pt x="2405193" y="1164181"/>
                </a:cubicBezTo>
                <a:cubicBezTo>
                  <a:pt x="2408368" y="1163299"/>
                  <a:pt x="2411328" y="1162731"/>
                  <a:pt x="2414075" y="1162476"/>
                </a:cubicBezTo>
                <a:close/>
                <a:moveTo>
                  <a:pt x="1185350" y="1162476"/>
                </a:moveTo>
                <a:cubicBezTo>
                  <a:pt x="1193589" y="1161712"/>
                  <a:pt x="1199899" y="1163772"/>
                  <a:pt x="1204280" y="1168655"/>
                </a:cubicBezTo>
                <a:cubicBezTo>
                  <a:pt x="1210122" y="1175167"/>
                  <a:pt x="1206112" y="1180441"/>
                  <a:pt x="1192253" y="1184478"/>
                </a:cubicBezTo>
                <a:cubicBezTo>
                  <a:pt x="1178393" y="1188515"/>
                  <a:pt x="1166254" y="1191073"/>
                  <a:pt x="1155836" y="1192152"/>
                </a:cubicBezTo>
                <a:cubicBezTo>
                  <a:pt x="1162063" y="1199345"/>
                  <a:pt x="1162490" y="1203943"/>
                  <a:pt x="1157120" y="1205946"/>
                </a:cubicBezTo>
                <a:cubicBezTo>
                  <a:pt x="1151750" y="1207949"/>
                  <a:pt x="1144321" y="1211431"/>
                  <a:pt x="1134833" y="1216392"/>
                </a:cubicBezTo>
                <a:cubicBezTo>
                  <a:pt x="1143564" y="1219852"/>
                  <a:pt x="1151812" y="1226246"/>
                  <a:pt x="1159576" y="1235572"/>
                </a:cubicBezTo>
                <a:lnTo>
                  <a:pt x="1166310" y="1238270"/>
                </a:lnTo>
                <a:cubicBezTo>
                  <a:pt x="1186476" y="1216243"/>
                  <a:pt x="1196169" y="1201788"/>
                  <a:pt x="1195388" y="1194905"/>
                </a:cubicBezTo>
                <a:cubicBezTo>
                  <a:pt x="1194606" y="1188022"/>
                  <a:pt x="1197949" y="1185851"/>
                  <a:pt x="1205415" y="1188394"/>
                </a:cubicBezTo>
                <a:cubicBezTo>
                  <a:pt x="1212881" y="1190936"/>
                  <a:pt x="1219132" y="1195327"/>
                  <a:pt x="1224167" y="1201565"/>
                </a:cubicBezTo>
                <a:cubicBezTo>
                  <a:pt x="1229202" y="1207803"/>
                  <a:pt x="1228682" y="1212138"/>
                  <a:pt x="1222604" y="1214569"/>
                </a:cubicBezTo>
                <a:cubicBezTo>
                  <a:pt x="1216527" y="1217000"/>
                  <a:pt x="1201663" y="1227318"/>
                  <a:pt x="1178012" y="1245525"/>
                </a:cubicBezTo>
                <a:cubicBezTo>
                  <a:pt x="1204950" y="1261239"/>
                  <a:pt x="1224350" y="1271390"/>
                  <a:pt x="1236213" y="1275979"/>
                </a:cubicBezTo>
                <a:cubicBezTo>
                  <a:pt x="1248076" y="1280568"/>
                  <a:pt x="1261966" y="1284636"/>
                  <a:pt x="1277885" y="1288183"/>
                </a:cubicBezTo>
                <a:cubicBezTo>
                  <a:pt x="1293803" y="1291730"/>
                  <a:pt x="1295989" y="1295218"/>
                  <a:pt x="1284443" y="1298648"/>
                </a:cubicBezTo>
                <a:cubicBezTo>
                  <a:pt x="1272896" y="1302077"/>
                  <a:pt x="1259821" y="1304762"/>
                  <a:pt x="1245217" y="1306703"/>
                </a:cubicBezTo>
                <a:cubicBezTo>
                  <a:pt x="1230613" y="1308644"/>
                  <a:pt x="1216723" y="1302672"/>
                  <a:pt x="1203545" y="1288788"/>
                </a:cubicBezTo>
                <a:cubicBezTo>
                  <a:pt x="1190368" y="1274903"/>
                  <a:pt x="1176803" y="1262002"/>
                  <a:pt x="1162850" y="1250083"/>
                </a:cubicBezTo>
                <a:cubicBezTo>
                  <a:pt x="1171408" y="1268562"/>
                  <a:pt x="1175686" y="1285659"/>
                  <a:pt x="1175686" y="1301373"/>
                </a:cubicBezTo>
                <a:cubicBezTo>
                  <a:pt x="1175686" y="1316504"/>
                  <a:pt x="1174251" y="1328785"/>
                  <a:pt x="1171380" y="1338217"/>
                </a:cubicBezTo>
                <a:cubicBezTo>
                  <a:pt x="1168509" y="1347649"/>
                  <a:pt x="1163479" y="1355552"/>
                  <a:pt x="1156292" y="1361927"/>
                </a:cubicBezTo>
                <a:cubicBezTo>
                  <a:pt x="1149105" y="1368302"/>
                  <a:pt x="1143465" y="1368014"/>
                  <a:pt x="1139372" y="1361062"/>
                </a:cubicBezTo>
                <a:cubicBezTo>
                  <a:pt x="1135280" y="1354111"/>
                  <a:pt x="1128418" y="1346694"/>
                  <a:pt x="1118788" y="1338812"/>
                </a:cubicBezTo>
                <a:cubicBezTo>
                  <a:pt x="1109157" y="1330931"/>
                  <a:pt x="1110373" y="1328159"/>
                  <a:pt x="1122434" y="1330497"/>
                </a:cubicBezTo>
                <a:cubicBezTo>
                  <a:pt x="1134495" y="1332835"/>
                  <a:pt x="1142473" y="1332525"/>
                  <a:pt x="1146367" y="1329567"/>
                </a:cubicBezTo>
                <a:cubicBezTo>
                  <a:pt x="1150262" y="1326609"/>
                  <a:pt x="1152401" y="1318330"/>
                  <a:pt x="1152785" y="1304731"/>
                </a:cubicBezTo>
                <a:cubicBezTo>
                  <a:pt x="1153170" y="1291132"/>
                  <a:pt x="1152686" y="1279923"/>
                  <a:pt x="1151334" y="1271105"/>
                </a:cubicBezTo>
                <a:cubicBezTo>
                  <a:pt x="1140991" y="1284599"/>
                  <a:pt x="1129851" y="1295525"/>
                  <a:pt x="1117913" y="1303884"/>
                </a:cubicBezTo>
                <a:cubicBezTo>
                  <a:pt x="1105976" y="1312243"/>
                  <a:pt x="1092169" y="1318014"/>
                  <a:pt x="1076492" y="1321195"/>
                </a:cubicBezTo>
                <a:cubicBezTo>
                  <a:pt x="1060816" y="1324376"/>
                  <a:pt x="1058056" y="1322739"/>
                  <a:pt x="1068214" y="1316284"/>
                </a:cubicBezTo>
                <a:cubicBezTo>
                  <a:pt x="1078371" y="1309828"/>
                  <a:pt x="1090544" y="1301422"/>
                  <a:pt x="1104733" y="1291067"/>
                </a:cubicBezTo>
                <a:cubicBezTo>
                  <a:pt x="1118921" y="1280711"/>
                  <a:pt x="1132018" y="1267762"/>
                  <a:pt x="1144023" y="1252222"/>
                </a:cubicBezTo>
                <a:cubicBezTo>
                  <a:pt x="1142671" y="1248675"/>
                  <a:pt x="1141679" y="1245631"/>
                  <a:pt x="1141047" y="1243088"/>
                </a:cubicBezTo>
                <a:cubicBezTo>
                  <a:pt x="1136917" y="1248694"/>
                  <a:pt x="1130241" y="1255103"/>
                  <a:pt x="1121020" y="1262315"/>
                </a:cubicBezTo>
                <a:cubicBezTo>
                  <a:pt x="1111799" y="1269527"/>
                  <a:pt x="1099710" y="1275129"/>
                  <a:pt x="1084752" y="1279123"/>
                </a:cubicBezTo>
                <a:cubicBezTo>
                  <a:pt x="1069795" y="1283117"/>
                  <a:pt x="1069842" y="1279985"/>
                  <a:pt x="1084892" y="1269728"/>
                </a:cubicBezTo>
                <a:cubicBezTo>
                  <a:pt x="1099942" y="1259472"/>
                  <a:pt x="1114592" y="1245147"/>
                  <a:pt x="1128843" y="1226754"/>
                </a:cubicBezTo>
                <a:cubicBezTo>
                  <a:pt x="1127689" y="1225018"/>
                  <a:pt x="1126716" y="1223455"/>
                  <a:pt x="1125922" y="1222066"/>
                </a:cubicBezTo>
                <a:cubicBezTo>
                  <a:pt x="1108422" y="1232137"/>
                  <a:pt x="1093446" y="1237768"/>
                  <a:pt x="1080995" y="1238958"/>
                </a:cubicBezTo>
                <a:cubicBezTo>
                  <a:pt x="1068543" y="1240149"/>
                  <a:pt x="1067392" y="1237712"/>
                  <a:pt x="1077544" y="1231647"/>
                </a:cubicBezTo>
                <a:cubicBezTo>
                  <a:pt x="1087695" y="1225582"/>
                  <a:pt x="1098290" y="1218745"/>
                  <a:pt x="1109328" y="1211137"/>
                </a:cubicBezTo>
                <a:cubicBezTo>
                  <a:pt x="1120366" y="1203528"/>
                  <a:pt x="1128043" y="1197832"/>
                  <a:pt x="1132359" y="1194049"/>
                </a:cubicBezTo>
                <a:cubicBezTo>
                  <a:pt x="1122338" y="1194049"/>
                  <a:pt x="1114189" y="1191466"/>
                  <a:pt x="1107914" y="1186301"/>
                </a:cubicBezTo>
                <a:cubicBezTo>
                  <a:pt x="1101638" y="1181135"/>
                  <a:pt x="1102438" y="1178019"/>
                  <a:pt x="1110314" y="1176953"/>
                </a:cubicBezTo>
                <a:cubicBezTo>
                  <a:pt x="1118189" y="1175886"/>
                  <a:pt x="1128009" y="1174373"/>
                  <a:pt x="1139772" y="1172413"/>
                </a:cubicBezTo>
                <a:cubicBezTo>
                  <a:pt x="1151536" y="1170454"/>
                  <a:pt x="1163768" y="1167710"/>
                  <a:pt x="1176468" y="1164181"/>
                </a:cubicBezTo>
                <a:cubicBezTo>
                  <a:pt x="1179643" y="1163299"/>
                  <a:pt x="1182603" y="1162731"/>
                  <a:pt x="1185350" y="1162476"/>
                </a:cubicBezTo>
                <a:close/>
                <a:moveTo>
                  <a:pt x="2096319" y="1140359"/>
                </a:moveTo>
                <a:cubicBezTo>
                  <a:pt x="2090092" y="1148805"/>
                  <a:pt x="2084902" y="1155503"/>
                  <a:pt x="2080747" y="1160451"/>
                </a:cubicBezTo>
                <a:lnTo>
                  <a:pt x="2094644" y="1164730"/>
                </a:lnTo>
                <a:cubicBezTo>
                  <a:pt x="2104839" y="1154163"/>
                  <a:pt x="2110690" y="1147460"/>
                  <a:pt x="2112197" y="1144620"/>
                </a:cubicBezTo>
                <a:cubicBezTo>
                  <a:pt x="2113704" y="1141779"/>
                  <a:pt x="2112894" y="1140552"/>
                  <a:pt x="2109769" y="1140936"/>
                </a:cubicBezTo>
                <a:cubicBezTo>
                  <a:pt x="2106643" y="1141321"/>
                  <a:pt x="2102160" y="1141128"/>
                  <a:pt x="2096319" y="1140359"/>
                </a:cubicBezTo>
                <a:close/>
                <a:moveTo>
                  <a:pt x="938789" y="1134397"/>
                </a:moveTo>
                <a:cubicBezTo>
                  <a:pt x="937462" y="1133696"/>
                  <a:pt x="927881" y="1135194"/>
                  <a:pt x="910047" y="1138890"/>
                </a:cubicBezTo>
                <a:lnTo>
                  <a:pt x="880225" y="1144378"/>
                </a:lnTo>
                <a:cubicBezTo>
                  <a:pt x="880932" y="1151323"/>
                  <a:pt x="881956" y="1159664"/>
                  <a:pt x="883295" y="1169400"/>
                </a:cubicBezTo>
                <a:cubicBezTo>
                  <a:pt x="898686" y="1167105"/>
                  <a:pt x="916769" y="1164166"/>
                  <a:pt x="937543" y="1160582"/>
                </a:cubicBezTo>
                <a:cubicBezTo>
                  <a:pt x="938957" y="1152123"/>
                  <a:pt x="939850" y="1145820"/>
                  <a:pt x="940222" y="1141671"/>
                </a:cubicBezTo>
                <a:cubicBezTo>
                  <a:pt x="940594" y="1137522"/>
                  <a:pt x="940116" y="1135098"/>
                  <a:pt x="938789" y="1134397"/>
                </a:cubicBezTo>
                <a:close/>
                <a:moveTo>
                  <a:pt x="3976409" y="1117514"/>
                </a:moveTo>
                <a:cubicBezTo>
                  <a:pt x="3982597" y="1116299"/>
                  <a:pt x="3989015" y="1118708"/>
                  <a:pt x="3995663" y="1124742"/>
                </a:cubicBezTo>
                <a:cubicBezTo>
                  <a:pt x="4002311" y="1130775"/>
                  <a:pt x="4001272" y="1135268"/>
                  <a:pt x="3992547" y="1138220"/>
                </a:cubicBezTo>
                <a:cubicBezTo>
                  <a:pt x="3983822" y="1141172"/>
                  <a:pt x="3961340" y="1145085"/>
                  <a:pt x="3925100" y="1149959"/>
                </a:cubicBezTo>
                <a:cubicBezTo>
                  <a:pt x="3932876" y="1156619"/>
                  <a:pt x="3933450" y="1162184"/>
                  <a:pt x="3926821" y="1166656"/>
                </a:cubicBezTo>
                <a:cubicBezTo>
                  <a:pt x="3920192" y="1171127"/>
                  <a:pt x="3908723" y="1182546"/>
                  <a:pt x="3892414" y="1200914"/>
                </a:cubicBezTo>
                <a:cubicBezTo>
                  <a:pt x="3916896" y="1197838"/>
                  <a:pt x="3938194" y="1194952"/>
                  <a:pt x="3956307" y="1192254"/>
                </a:cubicBezTo>
                <a:cubicBezTo>
                  <a:pt x="3974421" y="1189556"/>
                  <a:pt x="3986585" y="1187017"/>
                  <a:pt x="3992798" y="1184636"/>
                </a:cubicBezTo>
                <a:cubicBezTo>
                  <a:pt x="3999012" y="1182255"/>
                  <a:pt x="4005021" y="1182335"/>
                  <a:pt x="4010825" y="1184878"/>
                </a:cubicBezTo>
                <a:cubicBezTo>
                  <a:pt x="4016629" y="1187420"/>
                  <a:pt x="4023636" y="1192350"/>
                  <a:pt x="4031847" y="1199668"/>
                </a:cubicBezTo>
                <a:cubicBezTo>
                  <a:pt x="4040057" y="1206985"/>
                  <a:pt x="4041964" y="1213040"/>
                  <a:pt x="4037568" y="1217834"/>
                </a:cubicBezTo>
                <a:cubicBezTo>
                  <a:pt x="4033171" y="1222627"/>
                  <a:pt x="4029850" y="1230450"/>
                  <a:pt x="4027605" y="1241302"/>
                </a:cubicBezTo>
                <a:cubicBezTo>
                  <a:pt x="4025361" y="1252154"/>
                  <a:pt x="4023450" y="1265831"/>
                  <a:pt x="4021876" y="1282332"/>
                </a:cubicBezTo>
                <a:cubicBezTo>
                  <a:pt x="4020300" y="1298834"/>
                  <a:pt x="4017073" y="1312374"/>
                  <a:pt x="4012192" y="1322953"/>
                </a:cubicBezTo>
                <a:cubicBezTo>
                  <a:pt x="4007312" y="1333532"/>
                  <a:pt x="4001272" y="1340958"/>
                  <a:pt x="3994073" y="1345231"/>
                </a:cubicBezTo>
                <a:cubicBezTo>
                  <a:pt x="3986873" y="1349503"/>
                  <a:pt x="3982132" y="1346148"/>
                  <a:pt x="3979850" y="1335166"/>
                </a:cubicBezTo>
                <a:cubicBezTo>
                  <a:pt x="3977568" y="1324184"/>
                  <a:pt x="3975565" y="1316392"/>
                  <a:pt x="3973841" y="1311791"/>
                </a:cubicBezTo>
                <a:cubicBezTo>
                  <a:pt x="3964663" y="1311121"/>
                  <a:pt x="3946491" y="1311955"/>
                  <a:pt x="3919324" y="1314293"/>
                </a:cubicBezTo>
                <a:cubicBezTo>
                  <a:pt x="3892156" y="1316631"/>
                  <a:pt x="3869277" y="1318513"/>
                  <a:pt x="3850686" y="1319939"/>
                </a:cubicBezTo>
                <a:cubicBezTo>
                  <a:pt x="3844472" y="1335628"/>
                  <a:pt x="3839152" y="1338921"/>
                  <a:pt x="3834724" y="1329818"/>
                </a:cubicBezTo>
                <a:cubicBezTo>
                  <a:pt x="3830297" y="1320714"/>
                  <a:pt x="3827689" y="1307931"/>
                  <a:pt x="3826901" y="1291467"/>
                </a:cubicBezTo>
                <a:cubicBezTo>
                  <a:pt x="3826114" y="1275002"/>
                  <a:pt x="3824585" y="1260696"/>
                  <a:pt x="3822316" y="1248548"/>
                </a:cubicBezTo>
                <a:cubicBezTo>
                  <a:pt x="3820046" y="1236400"/>
                  <a:pt x="3816741" y="1225229"/>
                  <a:pt x="3812400" y="1215034"/>
                </a:cubicBezTo>
                <a:cubicBezTo>
                  <a:pt x="3808059" y="1204839"/>
                  <a:pt x="3809584" y="1200350"/>
                  <a:pt x="3816976" y="1201565"/>
                </a:cubicBezTo>
                <a:cubicBezTo>
                  <a:pt x="3824368" y="1202780"/>
                  <a:pt x="3830113" y="1203949"/>
                  <a:pt x="3834213" y="1205072"/>
                </a:cubicBezTo>
                <a:cubicBezTo>
                  <a:pt x="3838311" y="1206194"/>
                  <a:pt x="3852193" y="1205689"/>
                  <a:pt x="3875857" y="1203556"/>
                </a:cubicBezTo>
                <a:cubicBezTo>
                  <a:pt x="3886845" y="1186713"/>
                  <a:pt x="3893300" y="1175018"/>
                  <a:pt x="3895223" y="1168469"/>
                </a:cubicBezTo>
                <a:cubicBezTo>
                  <a:pt x="3897145" y="1161921"/>
                  <a:pt x="3898106" y="1156830"/>
                  <a:pt x="3898106" y="1153196"/>
                </a:cubicBezTo>
                <a:cubicBezTo>
                  <a:pt x="3894113" y="1153928"/>
                  <a:pt x="3889446" y="1154694"/>
                  <a:pt x="3884107" y="1155493"/>
                </a:cubicBezTo>
                <a:cubicBezTo>
                  <a:pt x="3878768" y="1156293"/>
                  <a:pt x="3874108" y="1156482"/>
                  <a:pt x="3870127" y="1156061"/>
                </a:cubicBezTo>
                <a:cubicBezTo>
                  <a:pt x="3866146" y="1155639"/>
                  <a:pt x="3860862" y="1152312"/>
                  <a:pt x="3854276" y="1146080"/>
                </a:cubicBezTo>
                <a:cubicBezTo>
                  <a:pt x="3847691" y="1139848"/>
                  <a:pt x="3851814" y="1136732"/>
                  <a:pt x="3866648" y="1136732"/>
                </a:cubicBezTo>
                <a:cubicBezTo>
                  <a:pt x="3878839" y="1136732"/>
                  <a:pt x="3894909" y="1135005"/>
                  <a:pt x="3914859" y="1131551"/>
                </a:cubicBezTo>
                <a:cubicBezTo>
                  <a:pt x="3934808" y="1128097"/>
                  <a:pt x="3948506" y="1125198"/>
                  <a:pt x="3955954" y="1122854"/>
                </a:cubicBezTo>
                <a:cubicBezTo>
                  <a:pt x="3963401" y="1120510"/>
                  <a:pt x="3970220" y="1118730"/>
                  <a:pt x="3976409" y="1117514"/>
                </a:cubicBezTo>
                <a:close/>
                <a:moveTo>
                  <a:pt x="1753707" y="1111701"/>
                </a:moveTo>
                <a:cubicBezTo>
                  <a:pt x="1760770" y="1112922"/>
                  <a:pt x="1768642" y="1115505"/>
                  <a:pt x="1777324" y="1119449"/>
                </a:cubicBezTo>
                <a:cubicBezTo>
                  <a:pt x="1787296" y="1124174"/>
                  <a:pt x="1791097" y="1129759"/>
                  <a:pt x="1788728" y="1136202"/>
                </a:cubicBezTo>
                <a:cubicBezTo>
                  <a:pt x="1786359" y="1142645"/>
                  <a:pt x="1784803" y="1150883"/>
                  <a:pt x="1784059" y="1160916"/>
                </a:cubicBezTo>
                <a:cubicBezTo>
                  <a:pt x="1783314" y="1170950"/>
                  <a:pt x="1782942" y="1185864"/>
                  <a:pt x="1782942" y="1205658"/>
                </a:cubicBezTo>
                <a:cubicBezTo>
                  <a:pt x="1782942" y="1224571"/>
                  <a:pt x="1783714" y="1242145"/>
                  <a:pt x="1785258" y="1258380"/>
                </a:cubicBezTo>
                <a:cubicBezTo>
                  <a:pt x="1786803" y="1274615"/>
                  <a:pt x="1786976" y="1289544"/>
                  <a:pt x="1785779" y="1303168"/>
                </a:cubicBezTo>
                <a:cubicBezTo>
                  <a:pt x="1784582" y="1316792"/>
                  <a:pt x="1780279" y="1328863"/>
                  <a:pt x="1772869" y="1339380"/>
                </a:cubicBezTo>
                <a:cubicBezTo>
                  <a:pt x="1765458" y="1349897"/>
                  <a:pt x="1759142" y="1351407"/>
                  <a:pt x="1753921" y="1343910"/>
                </a:cubicBezTo>
                <a:cubicBezTo>
                  <a:pt x="1748699" y="1336413"/>
                  <a:pt x="1744014" y="1330211"/>
                  <a:pt x="1739866" y="1325306"/>
                </a:cubicBezTo>
                <a:cubicBezTo>
                  <a:pt x="1735717" y="1320401"/>
                  <a:pt x="1730942" y="1314981"/>
                  <a:pt x="1725541" y="1309047"/>
                </a:cubicBezTo>
                <a:cubicBezTo>
                  <a:pt x="1720140" y="1303112"/>
                  <a:pt x="1721408" y="1300970"/>
                  <a:pt x="1729346" y="1302619"/>
                </a:cubicBezTo>
                <a:cubicBezTo>
                  <a:pt x="1737283" y="1304269"/>
                  <a:pt x="1743838" y="1305630"/>
                  <a:pt x="1749010" y="1306703"/>
                </a:cubicBezTo>
                <a:cubicBezTo>
                  <a:pt x="1754181" y="1307776"/>
                  <a:pt x="1757217" y="1306737"/>
                  <a:pt x="1758116" y="1303587"/>
                </a:cubicBezTo>
                <a:cubicBezTo>
                  <a:pt x="1759015" y="1300436"/>
                  <a:pt x="1759852" y="1294003"/>
                  <a:pt x="1760627" y="1284286"/>
                </a:cubicBezTo>
                <a:cubicBezTo>
                  <a:pt x="1761402" y="1274568"/>
                  <a:pt x="1761601" y="1247962"/>
                  <a:pt x="1761223" y="1204467"/>
                </a:cubicBezTo>
                <a:cubicBezTo>
                  <a:pt x="1760844" y="1160972"/>
                  <a:pt x="1757731" y="1134332"/>
                  <a:pt x="1751884" y="1124547"/>
                </a:cubicBezTo>
                <a:cubicBezTo>
                  <a:pt x="1746036" y="1114761"/>
                  <a:pt x="1746644" y="1110479"/>
                  <a:pt x="1753707" y="1111701"/>
                </a:cubicBezTo>
                <a:close/>
                <a:moveTo>
                  <a:pt x="534507" y="1111701"/>
                </a:moveTo>
                <a:cubicBezTo>
                  <a:pt x="541570" y="1112922"/>
                  <a:pt x="549442" y="1115505"/>
                  <a:pt x="558124" y="1119449"/>
                </a:cubicBezTo>
                <a:cubicBezTo>
                  <a:pt x="568096" y="1124174"/>
                  <a:pt x="571897" y="1129759"/>
                  <a:pt x="569528" y="1136202"/>
                </a:cubicBezTo>
                <a:cubicBezTo>
                  <a:pt x="567159" y="1142645"/>
                  <a:pt x="565603" y="1150883"/>
                  <a:pt x="564859" y="1160916"/>
                </a:cubicBezTo>
                <a:cubicBezTo>
                  <a:pt x="564114" y="1170950"/>
                  <a:pt x="563742" y="1185864"/>
                  <a:pt x="563742" y="1205658"/>
                </a:cubicBezTo>
                <a:cubicBezTo>
                  <a:pt x="563742" y="1224571"/>
                  <a:pt x="564514" y="1242145"/>
                  <a:pt x="566058" y="1258380"/>
                </a:cubicBezTo>
                <a:cubicBezTo>
                  <a:pt x="567603" y="1274615"/>
                  <a:pt x="567776" y="1289544"/>
                  <a:pt x="566579" y="1303168"/>
                </a:cubicBezTo>
                <a:cubicBezTo>
                  <a:pt x="565383" y="1316792"/>
                  <a:pt x="561079" y="1328863"/>
                  <a:pt x="553668" y="1339380"/>
                </a:cubicBezTo>
                <a:cubicBezTo>
                  <a:pt x="546258" y="1349897"/>
                  <a:pt x="539942" y="1351407"/>
                  <a:pt x="534721" y="1343910"/>
                </a:cubicBezTo>
                <a:cubicBezTo>
                  <a:pt x="529499" y="1336413"/>
                  <a:pt x="524814" y="1330211"/>
                  <a:pt x="520666" y="1325306"/>
                </a:cubicBezTo>
                <a:cubicBezTo>
                  <a:pt x="516517" y="1320401"/>
                  <a:pt x="511742" y="1314981"/>
                  <a:pt x="506341" y="1309047"/>
                </a:cubicBezTo>
                <a:cubicBezTo>
                  <a:pt x="500940" y="1303112"/>
                  <a:pt x="502208" y="1300970"/>
                  <a:pt x="510146" y="1302619"/>
                </a:cubicBezTo>
                <a:cubicBezTo>
                  <a:pt x="518083" y="1304269"/>
                  <a:pt x="524638" y="1305630"/>
                  <a:pt x="529810" y="1306703"/>
                </a:cubicBezTo>
                <a:cubicBezTo>
                  <a:pt x="534981" y="1307776"/>
                  <a:pt x="538017" y="1306737"/>
                  <a:pt x="538916" y="1303587"/>
                </a:cubicBezTo>
                <a:cubicBezTo>
                  <a:pt x="539815" y="1300436"/>
                  <a:pt x="540652" y="1294003"/>
                  <a:pt x="541427" y="1284286"/>
                </a:cubicBezTo>
                <a:cubicBezTo>
                  <a:pt x="542203" y="1274568"/>
                  <a:pt x="542401" y="1247962"/>
                  <a:pt x="542023" y="1204467"/>
                </a:cubicBezTo>
                <a:cubicBezTo>
                  <a:pt x="541644" y="1160972"/>
                  <a:pt x="538531" y="1134332"/>
                  <a:pt x="532684" y="1124547"/>
                </a:cubicBezTo>
                <a:cubicBezTo>
                  <a:pt x="526836" y="1114761"/>
                  <a:pt x="527444" y="1110479"/>
                  <a:pt x="534507" y="1111701"/>
                </a:cubicBezTo>
                <a:close/>
                <a:moveTo>
                  <a:pt x="948668" y="1111159"/>
                </a:moveTo>
                <a:cubicBezTo>
                  <a:pt x="951734" y="1111387"/>
                  <a:pt x="955135" y="1112436"/>
                  <a:pt x="958872" y="1114305"/>
                </a:cubicBezTo>
                <a:cubicBezTo>
                  <a:pt x="966344" y="1118045"/>
                  <a:pt x="972809" y="1122525"/>
                  <a:pt x="978266" y="1127746"/>
                </a:cubicBezTo>
                <a:cubicBezTo>
                  <a:pt x="983723" y="1132968"/>
                  <a:pt x="983493" y="1137240"/>
                  <a:pt x="977578" y="1140564"/>
                </a:cubicBezTo>
                <a:cubicBezTo>
                  <a:pt x="971662" y="1143888"/>
                  <a:pt x="964505" y="1150536"/>
                  <a:pt x="956109" y="1160507"/>
                </a:cubicBezTo>
                <a:cubicBezTo>
                  <a:pt x="962335" y="1170168"/>
                  <a:pt x="961659" y="1175250"/>
                  <a:pt x="954081" y="1175753"/>
                </a:cubicBezTo>
                <a:cubicBezTo>
                  <a:pt x="946503" y="1176255"/>
                  <a:pt x="923162" y="1179142"/>
                  <a:pt x="884058" y="1184413"/>
                </a:cubicBezTo>
                <a:cubicBezTo>
                  <a:pt x="878266" y="1197063"/>
                  <a:pt x="872682" y="1195798"/>
                  <a:pt x="867305" y="1180618"/>
                </a:cubicBezTo>
                <a:cubicBezTo>
                  <a:pt x="861929" y="1165437"/>
                  <a:pt x="858310" y="1155242"/>
                  <a:pt x="856450" y="1150033"/>
                </a:cubicBezTo>
                <a:cubicBezTo>
                  <a:pt x="854590" y="1144824"/>
                  <a:pt x="852227" y="1139944"/>
                  <a:pt x="849362" y="1135392"/>
                </a:cubicBezTo>
                <a:cubicBezTo>
                  <a:pt x="846497" y="1130841"/>
                  <a:pt x="848587" y="1128565"/>
                  <a:pt x="855632" y="1128565"/>
                </a:cubicBezTo>
                <a:cubicBezTo>
                  <a:pt x="861312" y="1128565"/>
                  <a:pt x="866422" y="1128754"/>
                  <a:pt x="870961" y="1129132"/>
                </a:cubicBezTo>
                <a:cubicBezTo>
                  <a:pt x="875500" y="1129510"/>
                  <a:pt x="883375" y="1128766"/>
                  <a:pt x="894587" y="1126900"/>
                </a:cubicBezTo>
                <a:cubicBezTo>
                  <a:pt x="905799" y="1125033"/>
                  <a:pt x="915051" y="1122947"/>
                  <a:pt x="922344" y="1120640"/>
                </a:cubicBezTo>
                <a:cubicBezTo>
                  <a:pt x="929636" y="1118333"/>
                  <a:pt x="935679" y="1115766"/>
                  <a:pt x="940473" y="1112938"/>
                </a:cubicBezTo>
                <a:cubicBezTo>
                  <a:pt x="942870" y="1111524"/>
                  <a:pt x="945601" y="1110931"/>
                  <a:pt x="948668" y="1111159"/>
                </a:cubicBezTo>
                <a:close/>
                <a:moveTo>
                  <a:pt x="2732613" y="1103820"/>
                </a:moveTo>
                <a:cubicBezTo>
                  <a:pt x="2734246" y="1103770"/>
                  <a:pt x="2736266" y="1104103"/>
                  <a:pt x="2738670" y="1104817"/>
                </a:cubicBezTo>
                <a:cubicBezTo>
                  <a:pt x="2748288" y="1107676"/>
                  <a:pt x="2755509" y="1111003"/>
                  <a:pt x="2760334" y="1114798"/>
                </a:cubicBezTo>
                <a:cubicBezTo>
                  <a:pt x="2765158" y="1118593"/>
                  <a:pt x="2765726" y="1122761"/>
                  <a:pt x="2762036" y="1127300"/>
                </a:cubicBezTo>
                <a:cubicBezTo>
                  <a:pt x="2758346" y="1131839"/>
                  <a:pt x="2753987" y="1139132"/>
                  <a:pt x="2748958" y="1149178"/>
                </a:cubicBezTo>
                <a:cubicBezTo>
                  <a:pt x="2743928" y="1159223"/>
                  <a:pt x="2736515" y="1169468"/>
                  <a:pt x="2726717" y="1179911"/>
                </a:cubicBezTo>
                <a:cubicBezTo>
                  <a:pt x="2751237" y="1179228"/>
                  <a:pt x="2766395" y="1176723"/>
                  <a:pt x="2772194" y="1172395"/>
                </a:cubicBezTo>
                <a:cubicBezTo>
                  <a:pt x="2777991" y="1168066"/>
                  <a:pt x="2784711" y="1167570"/>
                  <a:pt x="2792350" y="1170906"/>
                </a:cubicBezTo>
                <a:cubicBezTo>
                  <a:pt x="2799990" y="1174243"/>
                  <a:pt x="2806139" y="1178413"/>
                  <a:pt x="2810796" y="1183417"/>
                </a:cubicBezTo>
                <a:cubicBezTo>
                  <a:pt x="2815453" y="1188422"/>
                  <a:pt x="2815803" y="1193079"/>
                  <a:pt x="2811847" y="1197389"/>
                </a:cubicBezTo>
                <a:cubicBezTo>
                  <a:pt x="2807891" y="1201698"/>
                  <a:pt x="2805146" y="1211918"/>
                  <a:pt x="2803615" y="1228047"/>
                </a:cubicBezTo>
                <a:cubicBezTo>
                  <a:pt x="2802083" y="1244176"/>
                  <a:pt x="2800734" y="1260399"/>
                  <a:pt x="2799569" y="1276714"/>
                </a:cubicBezTo>
                <a:cubicBezTo>
                  <a:pt x="2798403" y="1293029"/>
                  <a:pt x="2794961" y="1307103"/>
                  <a:pt x="2789244" y="1318935"/>
                </a:cubicBezTo>
                <a:cubicBezTo>
                  <a:pt x="2783526" y="1330766"/>
                  <a:pt x="2774655" y="1339761"/>
                  <a:pt x="2762631" y="1345919"/>
                </a:cubicBezTo>
                <a:cubicBezTo>
                  <a:pt x="2750607" y="1352077"/>
                  <a:pt x="2744139" y="1350530"/>
                  <a:pt x="2743228" y="1341277"/>
                </a:cubicBezTo>
                <a:cubicBezTo>
                  <a:pt x="2742316" y="1332025"/>
                  <a:pt x="2737368" y="1321496"/>
                  <a:pt x="2728382" y="1309689"/>
                </a:cubicBezTo>
                <a:cubicBezTo>
                  <a:pt x="2719397" y="1297882"/>
                  <a:pt x="2720612" y="1294744"/>
                  <a:pt x="2732029" y="1300275"/>
                </a:cubicBezTo>
                <a:cubicBezTo>
                  <a:pt x="2743445" y="1305807"/>
                  <a:pt x="2751416" y="1308920"/>
                  <a:pt x="2755943" y="1309614"/>
                </a:cubicBezTo>
                <a:cubicBezTo>
                  <a:pt x="2760470" y="1310309"/>
                  <a:pt x="2764684" y="1306151"/>
                  <a:pt x="2768584" y="1297141"/>
                </a:cubicBezTo>
                <a:cubicBezTo>
                  <a:pt x="2772485" y="1288130"/>
                  <a:pt x="2775213" y="1274485"/>
                  <a:pt x="2776770" y="1256204"/>
                </a:cubicBezTo>
                <a:cubicBezTo>
                  <a:pt x="2778326" y="1237922"/>
                  <a:pt x="2779105" y="1222630"/>
                  <a:pt x="2779105" y="1210327"/>
                </a:cubicBezTo>
                <a:cubicBezTo>
                  <a:pt x="2779105" y="1199227"/>
                  <a:pt x="2778035" y="1192961"/>
                  <a:pt x="2775896" y="1191528"/>
                </a:cubicBezTo>
                <a:cubicBezTo>
                  <a:pt x="2773756" y="1190096"/>
                  <a:pt x="2768439" y="1190446"/>
                  <a:pt x="2759943" y="1192580"/>
                </a:cubicBezTo>
                <a:lnTo>
                  <a:pt x="2735610" y="1198682"/>
                </a:lnTo>
                <a:cubicBezTo>
                  <a:pt x="2729706" y="1199488"/>
                  <a:pt x="2724460" y="1197553"/>
                  <a:pt x="2719871" y="1192877"/>
                </a:cubicBezTo>
                <a:cubicBezTo>
                  <a:pt x="2708002" y="1206359"/>
                  <a:pt x="2695646" y="1216733"/>
                  <a:pt x="2682804" y="1224001"/>
                </a:cubicBezTo>
                <a:cubicBezTo>
                  <a:pt x="2679593" y="1225818"/>
                  <a:pt x="2677176" y="1226924"/>
                  <a:pt x="2675552" y="1227318"/>
                </a:cubicBezTo>
                <a:lnTo>
                  <a:pt x="2674114" y="1226770"/>
                </a:lnTo>
                <a:lnTo>
                  <a:pt x="2673839" y="1231582"/>
                </a:lnTo>
                <a:cubicBezTo>
                  <a:pt x="2673661" y="1237922"/>
                  <a:pt x="2673765" y="1245761"/>
                  <a:pt x="2674153" y="1255097"/>
                </a:cubicBezTo>
                <a:cubicBezTo>
                  <a:pt x="2674928" y="1273768"/>
                  <a:pt x="2674314" y="1287907"/>
                  <a:pt x="2672311" y="1297513"/>
                </a:cubicBezTo>
                <a:cubicBezTo>
                  <a:pt x="2670308" y="1307118"/>
                  <a:pt x="2667617" y="1314845"/>
                  <a:pt x="2664237" y="1320693"/>
                </a:cubicBezTo>
                <a:cubicBezTo>
                  <a:pt x="2660858" y="1326540"/>
                  <a:pt x="2657239" y="1326627"/>
                  <a:pt x="2653382" y="1320953"/>
                </a:cubicBezTo>
                <a:cubicBezTo>
                  <a:pt x="2649525" y="1315279"/>
                  <a:pt x="2646573" y="1310566"/>
                  <a:pt x="2644527" y="1306814"/>
                </a:cubicBezTo>
                <a:cubicBezTo>
                  <a:pt x="2642481" y="1303063"/>
                  <a:pt x="2640481" y="1301035"/>
                  <a:pt x="2638527" y="1300731"/>
                </a:cubicBezTo>
                <a:cubicBezTo>
                  <a:pt x="2636574" y="1300427"/>
                  <a:pt x="2626866" y="1301702"/>
                  <a:pt x="2609403" y="1304554"/>
                </a:cubicBezTo>
                <a:cubicBezTo>
                  <a:pt x="2605335" y="1321942"/>
                  <a:pt x="2600694" y="1326698"/>
                  <a:pt x="2595479" y="1318823"/>
                </a:cubicBezTo>
                <a:cubicBezTo>
                  <a:pt x="2590263" y="1310947"/>
                  <a:pt x="2587656" y="1300461"/>
                  <a:pt x="2587656" y="1287364"/>
                </a:cubicBezTo>
                <a:cubicBezTo>
                  <a:pt x="2587656" y="1275024"/>
                  <a:pt x="2587275" y="1259692"/>
                  <a:pt x="2586512" y="1241367"/>
                </a:cubicBezTo>
                <a:cubicBezTo>
                  <a:pt x="2585749" y="1223043"/>
                  <a:pt x="2583027" y="1209779"/>
                  <a:pt x="2578345" y="1201574"/>
                </a:cubicBezTo>
                <a:cubicBezTo>
                  <a:pt x="2573663" y="1193370"/>
                  <a:pt x="2574460" y="1189268"/>
                  <a:pt x="2580735" y="1189268"/>
                </a:cubicBezTo>
                <a:cubicBezTo>
                  <a:pt x="2584878" y="1189268"/>
                  <a:pt x="2589721" y="1189646"/>
                  <a:pt x="2595265" y="1190403"/>
                </a:cubicBezTo>
                <a:cubicBezTo>
                  <a:pt x="2601218" y="1182924"/>
                  <a:pt x="2607859" y="1171359"/>
                  <a:pt x="2615189" y="1155707"/>
                </a:cubicBezTo>
                <a:cubicBezTo>
                  <a:pt x="2622519" y="1140056"/>
                  <a:pt x="2624823" y="1127725"/>
                  <a:pt x="2622100" y="1118714"/>
                </a:cubicBezTo>
                <a:cubicBezTo>
                  <a:pt x="2619378" y="1109704"/>
                  <a:pt x="2626233" y="1108764"/>
                  <a:pt x="2642667" y="1115896"/>
                </a:cubicBezTo>
                <a:cubicBezTo>
                  <a:pt x="2656681" y="1122668"/>
                  <a:pt x="2661013" y="1128630"/>
                  <a:pt x="2655661" y="1133783"/>
                </a:cubicBezTo>
                <a:cubicBezTo>
                  <a:pt x="2650309" y="1138936"/>
                  <a:pt x="2644546" y="1146145"/>
                  <a:pt x="2638369" y="1155410"/>
                </a:cubicBezTo>
                <a:cubicBezTo>
                  <a:pt x="2632193" y="1164674"/>
                  <a:pt x="2622730" y="1176339"/>
                  <a:pt x="2609980" y="1190403"/>
                </a:cubicBezTo>
                <a:cubicBezTo>
                  <a:pt x="2624987" y="1188245"/>
                  <a:pt x="2635417" y="1184592"/>
                  <a:pt x="2641271" y="1179445"/>
                </a:cubicBezTo>
                <a:cubicBezTo>
                  <a:pt x="2647125" y="1174298"/>
                  <a:pt x="2653463" y="1173387"/>
                  <a:pt x="2660284" y="1176711"/>
                </a:cubicBezTo>
                <a:cubicBezTo>
                  <a:pt x="2667105" y="1180035"/>
                  <a:pt x="2673074" y="1183495"/>
                  <a:pt x="2678190" y="1187092"/>
                </a:cubicBezTo>
                <a:cubicBezTo>
                  <a:pt x="2683306" y="1190688"/>
                  <a:pt x="2684462" y="1194908"/>
                  <a:pt x="2681660" y="1199751"/>
                </a:cubicBezTo>
                <a:cubicBezTo>
                  <a:pt x="2678857" y="1204594"/>
                  <a:pt x="2676711" y="1210361"/>
                  <a:pt x="2675223" y="1217052"/>
                </a:cubicBezTo>
                <a:cubicBezTo>
                  <a:pt x="2674851" y="1218725"/>
                  <a:pt x="2674549" y="1220772"/>
                  <a:pt x="2674319" y="1223194"/>
                </a:cubicBezTo>
                <a:lnTo>
                  <a:pt x="2674300" y="1223516"/>
                </a:lnTo>
                <a:lnTo>
                  <a:pt x="2675329" y="1221151"/>
                </a:lnTo>
                <a:cubicBezTo>
                  <a:pt x="2676878" y="1218701"/>
                  <a:pt x="2679221" y="1215539"/>
                  <a:pt x="2682357" y="1211667"/>
                </a:cubicBezTo>
                <a:cubicBezTo>
                  <a:pt x="2694902" y="1196176"/>
                  <a:pt x="2706380" y="1178469"/>
                  <a:pt x="2716792" y="1158544"/>
                </a:cubicBezTo>
                <a:cubicBezTo>
                  <a:pt x="2727204" y="1138620"/>
                  <a:pt x="2731049" y="1123970"/>
                  <a:pt x="2728326" y="1114594"/>
                </a:cubicBezTo>
                <a:cubicBezTo>
                  <a:pt x="2726285" y="1107561"/>
                  <a:pt x="2727714" y="1103970"/>
                  <a:pt x="2732613" y="1103820"/>
                </a:cubicBezTo>
                <a:close/>
                <a:moveTo>
                  <a:pt x="791327" y="1101338"/>
                </a:moveTo>
                <a:cubicBezTo>
                  <a:pt x="792711" y="1101394"/>
                  <a:pt x="794407" y="1101782"/>
                  <a:pt x="796417" y="1102501"/>
                </a:cubicBezTo>
                <a:cubicBezTo>
                  <a:pt x="804453" y="1105379"/>
                  <a:pt x="810701" y="1108209"/>
                  <a:pt x="815160" y="1110994"/>
                </a:cubicBezTo>
                <a:cubicBezTo>
                  <a:pt x="819618" y="1113778"/>
                  <a:pt x="820471" y="1118528"/>
                  <a:pt x="817718" y="1125244"/>
                </a:cubicBezTo>
                <a:cubicBezTo>
                  <a:pt x="814964" y="1131960"/>
                  <a:pt x="809340" y="1158349"/>
                  <a:pt x="800844" y="1204411"/>
                </a:cubicBezTo>
                <a:lnTo>
                  <a:pt x="819987" y="1200337"/>
                </a:lnTo>
                <a:cubicBezTo>
                  <a:pt x="821141" y="1197658"/>
                  <a:pt x="820939" y="1192220"/>
                  <a:pt x="819383" y="1184022"/>
                </a:cubicBezTo>
                <a:cubicBezTo>
                  <a:pt x="817826" y="1175824"/>
                  <a:pt x="822713" y="1174763"/>
                  <a:pt x="834042" y="1180841"/>
                </a:cubicBezTo>
                <a:cubicBezTo>
                  <a:pt x="845372" y="1186918"/>
                  <a:pt x="849818" y="1192232"/>
                  <a:pt x="847381" y="1196784"/>
                </a:cubicBezTo>
                <a:cubicBezTo>
                  <a:pt x="844944" y="1201336"/>
                  <a:pt x="842590" y="1207010"/>
                  <a:pt x="840321" y="1213806"/>
                </a:cubicBezTo>
                <a:cubicBezTo>
                  <a:pt x="838051" y="1220603"/>
                  <a:pt x="835735" y="1228931"/>
                  <a:pt x="833372" y="1238791"/>
                </a:cubicBezTo>
                <a:cubicBezTo>
                  <a:pt x="831010" y="1248651"/>
                  <a:pt x="826784" y="1260085"/>
                  <a:pt x="820694" y="1273096"/>
                </a:cubicBezTo>
                <a:cubicBezTo>
                  <a:pt x="829798" y="1281182"/>
                  <a:pt x="835379" y="1287994"/>
                  <a:pt x="837437" y="1293532"/>
                </a:cubicBezTo>
                <a:cubicBezTo>
                  <a:pt x="839496" y="1299069"/>
                  <a:pt x="838377" y="1305276"/>
                  <a:pt x="834079" y="1312154"/>
                </a:cubicBezTo>
                <a:cubicBezTo>
                  <a:pt x="829782" y="1319031"/>
                  <a:pt x="824982" y="1318314"/>
                  <a:pt x="819680" y="1310005"/>
                </a:cubicBezTo>
                <a:cubicBezTo>
                  <a:pt x="814378" y="1301695"/>
                  <a:pt x="810363" y="1294955"/>
                  <a:pt x="807634" y="1289783"/>
                </a:cubicBezTo>
                <a:cubicBezTo>
                  <a:pt x="803095" y="1296964"/>
                  <a:pt x="796404" y="1303770"/>
                  <a:pt x="787561" y="1310200"/>
                </a:cubicBezTo>
                <a:cubicBezTo>
                  <a:pt x="778718" y="1316631"/>
                  <a:pt x="768387" y="1321254"/>
                  <a:pt x="756568" y="1324069"/>
                </a:cubicBezTo>
                <a:cubicBezTo>
                  <a:pt x="744748" y="1326884"/>
                  <a:pt x="742513" y="1325089"/>
                  <a:pt x="749861" y="1318683"/>
                </a:cubicBezTo>
                <a:cubicBezTo>
                  <a:pt x="757210" y="1312278"/>
                  <a:pt x="765259" y="1305462"/>
                  <a:pt x="774009" y="1298238"/>
                </a:cubicBezTo>
                <a:cubicBezTo>
                  <a:pt x="782758" y="1291014"/>
                  <a:pt x="790098" y="1283303"/>
                  <a:pt x="796026" y="1275105"/>
                </a:cubicBezTo>
                <a:cubicBezTo>
                  <a:pt x="786588" y="1264749"/>
                  <a:pt x="780337" y="1258213"/>
                  <a:pt x="777274" y="1255497"/>
                </a:cubicBezTo>
                <a:cubicBezTo>
                  <a:pt x="774210" y="1252781"/>
                  <a:pt x="772874" y="1250027"/>
                  <a:pt x="773264" y="1247237"/>
                </a:cubicBezTo>
                <a:cubicBezTo>
                  <a:pt x="773655" y="1244446"/>
                  <a:pt x="775407" y="1237612"/>
                  <a:pt x="778520" y="1226736"/>
                </a:cubicBezTo>
                <a:cubicBezTo>
                  <a:pt x="766043" y="1231324"/>
                  <a:pt x="756571" y="1235002"/>
                  <a:pt x="750103" y="1237768"/>
                </a:cubicBezTo>
                <a:cubicBezTo>
                  <a:pt x="743635" y="1240533"/>
                  <a:pt x="736637" y="1237222"/>
                  <a:pt x="729109" y="1227833"/>
                </a:cubicBezTo>
                <a:cubicBezTo>
                  <a:pt x="721581" y="1218445"/>
                  <a:pt x="722238" y="1214141"/>
                  <a:pt x="731081" y="1214922"/>
                </a:cubicBezTo>
                <a:cubicBezTo>
                  <a:pt x="739924" y="1215704"/>
                  <a:pt x="756593" y="1213602"/>
                  <a:pt x="781087" y="1208616"/>
                </a:cubicBezTo>
                <a:cubicBezTo>
                  <a:pt x="784845" y="1185213"/>
                  <a:pt x="787496" y="1166618"/>
                  <a:pt x="789040" y="1152833"/>
                </a:cubicBezTo>
                <a:cubicBezTo>
                  <a:pt x="790584" y="1139048"/>
                  <a:pt x="791173" y="1130360"/>
                  <a:pt x="790808" y="1126770"/>
                </a:cubicBezTo>
                <a:cubicBezTo>
                  <a:pt x="790442" y="1123179"/>
                  <a:pt x="789276" y="1117517"/>
                  <a:pt x="787310" y="1109785"/>
                </a:cubicBezTo>
                <a:cubicBezTo>
                  <a:pt x="785836" y="1103985"/>
                  <a:pt x="787175" y="1101169"/>
                  <a:pt x="791327" y="1101338"/>
                </a:cubicBezTo>
                <a:close/>
                <a:moveTo>
                  <a:pt x="3632318" y="1099357"/>
                </a:moveTo>
                <a:cubicBezTo>
                  <a:pt x="3653923" y="1120528"/>
                  <a:pt x="3669652" y="1141367"/>
                  <a:pt x="3679506" y="1161874"/>
                </a:cubicBezTo>
                <a:cubicBezTo>
                  <a:pt x="3689359" y="1182382"/>
                  <a:pt x="3694286" y="1205534"/>
                  <a:pt x="3694286" y="1231331"/>
                </a:cubicBezTo>
                <a:cubicBezTo>
                  <a:pt x="3694286" y="1257512"/>
                  <a:pt x="3689306" y="1280968"/>
                  <a:pt x="3679347" y="1301698"/>
                </a:cubicBezTo>
                <a:cubicBezTo>
                  <a:pt x="3669388" y="1322429"/>
                  <a:pt x="3653699" y="1342580"/>
                  <a:pt x="3632281" y="1362151"/>
                </a:cubicBezTo>
                <a:lnTo>
                  <a:pt x="3615947" y="1346114"/>
                </a:lnTo>
                <a:cubicBezTo>
                  <a:pt x="3634067" y="1328825"/>
                  <a:pt x="3647545" y="1311155"/>
                  <a:pt x="3656381" y="1293104"/>
                </a:cubicBezTo>
                <a:cubicBezTo>
                  <a:pt x="3665218" y="1275052"/>
                  <a:pt x="3669636" y="1254461"/>
                  <a:pt x="3669636" y="1231331"/>
                </a:cubicBezTo>
                <a:cubicBezTo>
                  <a:pt x="3669636" y="1208610"/>
                  <a:pt x="3665265" y="1188316"/>
                  <a:pt x="3656521" y="1170451"/>
                </a:cubicBezTo>
                <a:cubicBezTo>
                  <a:pt x="3647777" y="1152585"/>
                  <a:pt x="3634253" y="1134524"/>
                  <a:pt x="3615947" y="1116268"/>
                </a:cubicBezTo>
                <a:close/>
                <a:moveTo>
                  <a:pt x="2976544" y="1099357"/>
                </a:moveTo>
                <a:lnTo>
                  <a:pt x="2992989" y="1116268"/>
                </a:lnTo>
                <a:cubicBezTo>
                  <a:pt x="2974634" y="1134537"/>
                  <a:pt x="2961097" y="1152585"/>
                  <a:pt x="2952378" y="1170413"/>
                </a:cubicBezTo>
                <a:cubicBezTo>
                  <a:pt x="2943659" y="1188242"/>
                  <a:pt x="2939300" y="1208547"/>
                  <a:pt x="2939300" y="1231331"/>
                </a:cubicBezTo>
                <a:cubicBezTo>
                  <a:pt x="2939300" y="1254523"/>
                  <a:pt x="2943709" y="1275129"/>
                  <a:pt x="2952527" y="1293150"/>
                </a:cubicBezTo>
                <a:cubicBezTo>
                  <a:pt x="2961345" y="1311171"/>
                  <a:pt x="2974832" y="1328819"/>
                  <a:pt x="2992989" y="1346096"/>
                </a:cubicBezTo>
                <a:lnTo>
                  <a:pt x="2976600" y="1362151"/>
                </a:lnTo>
                <a:cubicBezTo>
                  <a:pt x="2955193" y="1342592"/>
                  <a:pt x="2939516" y="1322463"/>
                  <a:pt x="2929570" y="1301764"/>
                </a:cubicBezTo>
                <a:cubicBezTo>
                  <a:pt x="2919623" y="1281064"/>
                  <a:pt x="2914650" y="1257586"/>
                  <a:pt x="2914650" y="1231331"/>
                </a:cubicBezTo>
                <a:cubicBezTo>
                  <a:pt x="2914650" y="1205447"/>
                  <a:pt x="2919564" y="1182276"/>
                  <a:pt x="2929393" y="1161819"/>
                </a:cubicBezTo>
                <a:cubicBezTo>
                  <a:pt x="2939222" y="1141361"/>
                  <a:pt x="2954939" y="1120541"/>
                  <a:pt x="2976544" y="1099357"/>
                </a:cubicBezTo>
                <a:close/>
                <a:moveTo>
                  <a:pt x="2366981" y="1098204"/>
                </a:moveTo>
                <a:cubicBezTo>
                  <a:pt x="2375204" y="1098204"/>
                  <a:pt x="2382146" y="1099078"/>
                  <a:pt x="2387808" y="1100827"/>
                </a:cubicBezTo>
                <a:cubicBezTo>
                  <a:pt x="2393469" y="1102576"/>
                  <a:pt x="2398235" y="1105881"/>
                  <a:pt x="2402105" y="1110743"/>
                </a:cubicBezTo>
                <a:cubicBezTo>
                  <a:pt x="2405974" y="1115604"/>
                  <a:pt x="2405962" y="1121539"/>
                  <a:pt x="2402067" y="1128546"/>
                </a:cubicBezTo>
                <a:cubicBezTo>
                  <a:pt x="2431510" y="1125532"/>
                  <a:pt x="2449773" y="1122249"/>
                  <a:pt x="2456855" y="1118696"/>
                </a:cubicBezTo>
                <a:cubicBezTo>
                  <a:pt x="2463936" y="1115142"/>
                  <a:pt x="2471982" y="1115840"/>
                  <a:pt x="2480993" y="1120789"/>
                </a:cubicBezTo>
                <a:cubicBezTo>
                  <a:pt x="2490003" y="1125737"/>
                  <a:pt x="2497392" y="1131656"/>
                  <a:pt x="2503159" y="1138546"/>
                </a:cubicBezTo>
                <a:cubicBezTo>
                  <a:pt x="2508926" y="1145435"/>
                  <a:pt x="2506755" y="1149581"/>
                  <a:pt x="2496648" y="1150982"/>
                </a:cubicBezTo>
                <a:cubicBezTo>
                  <a:pt x="2486539" y="1152383"/>
                  <a:pt x="2475427" y="1156411"/>
                  <a:pt x="2463310" y="1163065"/>
                </a:cubicBezTo>
                <a:cubicBezTo>
                  <a:pt x="2451193" y="1169719"/>
                  <a:pt x="2446886" y="1168500"/>
                  <a:pt x="2450390" y="1159409"/>
                </a:cubicBezTo>
                <a:cubicBezTo>
                  <a:pt x="2453894" y="1150318"/>
                  <a:pt x="2456420" y="1144285"/>
                  <a:pt x="2457971" y="1141308"/>
                </a:cubicBezTo>
                <a:cubicBezTo>
                  <a:pt x="2459521" y="1138332"/>
                  <a:pt x="2458764" y="1136843"/>
                  <a:pt x="2455701" y="1136843"/>
                </a:cubicBezTo>
                <a:cubicBezTo>
                  <a:pt x="2450629" y="1136843"/>
                  <a:pt x="2436077" y="1138781"/>
                  <a:pt x="2412048" y="1142657"/>
                </a:cubicBezTo>
                <a:cubicBezTo>
                  <a:pt x="2388018" y="1146533"/>
                  <a:pt x="2367877" y="1149453"/>
                  <a:pt x="2351624" y="1151419"/>
                </a:cubicBezTo>
                <a:cubicBezTo>
                  <a:pt x="2335371" y="1153385"/>
                  <a:pt x="2324571" y="1153977"/>
                  <a:pt x="2319226" y="1153196"/>
                </a:cubicBezTo>
                <a:cubicBezTo>
                  <a:pt x="2314240" y="1168389"/>
                  <a:pt x="2307673" y="1179969"/>
                  <a:pt x="2299525" y="1187938"/>
                </a:cubicBezTo>
                <a:cubicBezTo>
                  <a:pt x="2291376" y="1195906"/>
                  <a:pt x="2285783" y="1195773"/>
                  <a:pt x="2282744" y="1187538"/>
                </a:cubicBezTo>
                <a:cubicBezTo>
                  <a:pt x="2279706" y="1179303"/>
                  <a:pt x="2280375" y="1172147"/>
                  <a:pt x="2284754" y="1166070"/>
                </a:cubicBezTo>
                <a:cubicBezTo>
                  <a:pt x="2289131" y="1159992"/>
                  <a:pt x="2293218" y="1153686"/>
                  <a:pt x="2297013" y="1147150"/>
                </a:cubicBezTo>
                <a:cubicBezTo>
                  <a:pt x="2300808" y="1140614"/>
                  <a:pt x="2305183" y="1133737"/>
                  <a:pt x="2310138" y="1126518"/>
                </a:cubicBezTo>
                <a:cubicBezTo>
                  <a:pt x="2315093" y="1119300"/>
                  <a:pt x="2319151" y="1123474"/>
                  <a:pt x="2322314" y="1139039"/>
                </a:cubicBezTo>
                <a:cubicBezTo>
                  <a:pt x="2333699" y="1139113"/>
                  <a:pt x="2356346" y="1136757"/>
                  <a:pt x="2390254" y="1131969"/>
                </a:cubicBezTo>
                <a:cubicBezTo>
                  <a:pt x="2379241" y="1125160"/>
                  <a:pt x="2370261" y="1117831"/>
                  <a:pt x="2363316" y="1109980"/>
                </a:cubicBezTo>
                <a:cubicBezTo>
                  <a:pt x="2356371" y="1102129"/>
                  <a:pt x="2357592" y="1098204"/>
                  <a:pt x="2366981" y="1098204"/>
                </a:cubicBezTo>
                <a:close/>
                <a:moveTo>
                  <a:pt x="1138256" y="1098204"/>
                </a:moveTo>
                <a:cubicBezTo>
                  <a:pt x="1146479" y="1098204"/>
                  <a:pt x="1153421" y="1099078"/>
                  <a:pt x="1159083" y="1100827"/>
                </a:cubicBezTo>
                <a:cubicBezTo>
                  <a:pt x="1164744" y="1102576"/>
                  <a:pt x="1169510" y="1105881"/>
                  <a:pt x="1173380" y="1110743"/>
                </a:cubicBezTo>
                <a:cubicBezTo>
                  <a:pt x="1177249" y="1115604"/>
                  <a:pt x="1177237" y="1121539"/>
                  <a:pt x="1173342" y="1128546"/>
                </a:cubicBezTo>
                <a:cubicBezTo>
                  <a:pt x="1202785" y="1125532"/>
                  <a:pt x="1221048" y="1122249"/>
                  <a:pt x="1228130" y="1118696"/>
                </a:cubicBezTo>
                <a:cubicBezTo>
                  <a:pt x="1235212" y="1115142"/>
                  <a:pt x="1243258" y="1115840"/>
                  <a:pt x="1252268" y="1120789"/>
                </a:cubicBezTo>
                <a:cubicBezTo>
                  <a:pt x="1261278" y="1125737"/>
                  <a:pt x="1268667" y="1131656"/>
                  <a:pt x="1274434" y="1138546"/>
                </a:cubicBezTo>
                <a:cubicBezTo>
                  <a:pt x="1280201" y="1145435"/>
                  <a:pt x="1278031" y="1149581"/>
                  <a:pt x="1267923" y="1150982"/>
                </a:cubicBezTo>
                <a:cubicBezTo>
                  <a:pt x="1257815" y="1152383"/>
                  <a:pt x="1246702" y="1156411"/>
                  <a:pt x="1234585" y="1163065"/>
                </a:cubicBezTo>
                <a:cubicBezTo>
                  <a:pt x="1222468" y="1169719"/>
                  <a:pt x="1218161" y="1168500"/>
                  <a:pt x="1221665" y="1159409"/>
                </a:cubicBezTo>
                <a:cubicBezTo>
                  <a:pt x="1225169" y="1150318"/>
                  <a:pt x="1227696" y="1144285"/>
                  <a:pt x="1229246" y="1141308"/>
                </a:cubicBezTo>
                <a:cubicBezTo>
                  <a:pt x="1230796" y="1138332"/>
                  <a:pt x="1230040" y="1136843"/>
                  <a:pt x="1226976" y="1136843"/>
                </a:cubicBezTo>
                <a:cubicBezTo>
                  <a:pt x="1221904" y="1136843"/>
                  <a:pt x="1207353" y="1138781"/>
                  <a:pt x="1183323" y="1142657"/>
                </a:cubicBezTo>
                <a:cubicBezTo>
                  <a:pt x="1159294" y="1146533"/>
                  <a:pt x="1139152" y="1149453"/>
                  <a:pt x="1122899" y="1151419"/>
                </a:cubicBezTo>
                <a:cubicBezTo>
                  <a:pt x="1106646" y="1153385"/>
                  <a:pt x="1095846" y="1153977"/>
                  <a:pt x="1090501" y="1153196"/>
                </a:cubicBezTo>
                <a:cubicBezTo>
                  <a:pt x="1085515" y="1168389"/>
                  <a:pt x="1078948" y="1179969"/>
                  <a:pt x="1070800" y="1187938"/>
                </a:cubicBezTo>
                <a:cubicBezTo>
                  <a:pt x="1062651" y="1195906"/>
                  <a:pt x="1057058" y="1195773"/>
                  <a:pt x="1054019" y="1187538"/>
                </a:cubicBezTo>
                <a:cubicBezTo>
                  <a:pt x="1050981" y="1179303"/>
                  <a:pt x="1051651" y="1172147"/>
                  <a:pt x="1056029" y="1166070"/>
                </a:cubicBezTo>
                <a:cubicBezTo>
                  <a:pt x="1060407" y="1159992"/>
                  <a:pt x="1064493" y="1153686"/>
                  <a:pt x="1068288" y="1147150"/>
                </a:cubicBezTo>
                <a:cubicBezTo>
                  <a:pt x="1072083" y="1140614"/>
                  <a:pt x="1076458" y="1133737"/>
                  <a:pt x="1081413" y="1126518"/>
                </a:cubicBezTo>
                <a:cubicBezTo>
                  <a:pt x="1086368" y="1119300"/>
                  <a:pt x="1090427" y="1123474"/>
                  <a:pt x="1093589" y="1139039"/>
                </a:cubicBezTo>
                <a:cubicBezTo>
                  <a:pt x="1104974" y="1139113"/>
                  <a:pt x="1127621" y="1136757"/>
                  <a:pt x="1161529" y="1131969"/>
                </a:cubicBezTo>
                <a:cubicBezTo>
                  <a:pt x="1150516" y="1125160"/>
                  <a:pt x="1141537" y="1117831"/>
                  <a:pt x="1134591" y="1109980"/>
                </a:cubicBezTo>
                <a:cubicBezTo>
                  <a:pt x="1127646" y="1102129"/>
                  <a:pt x="1128867" y="1098204"/>
                  <a:pt x="1138256" y="1098204"/>
                </a:cubicBezTo>
                <a:close/>
                <a:moveTo>
                  <a:pt x="2092849" y="1097897"/>
                </a:moveTo>
                <a:cubicBezTo>
                  <a:pt x="2098672" y="1100036"/>
                  <a:pt x="2103946" y="1103286"/>
                  <a:pt x="2108671" y="1107645"/>
                </a:cubicBezTo>
                <a:cubicBezTo>
                  <a:pt x="2113397" y="1112005"/>
                  <a:pt x="2114423" y="1115276"/>
                  <a:pt x="2111750" y="1117459"/>
                </a:cubicBezTo>
                <a:cubicBezTo>
                  <a:pt x="2109077" y="1119641"/>
                  <a:pt x="2105744" y="1122562"/>
                  <a:pt x="2101751" y="1126221"/>
                </a:cubicBezTo>
                <a:cubicBezTo>
                  <a:pt x="2104653" y="1126221"/>
                  <a:pt x="2108014" y="1125877"/>
                  <a:pt x="2111834" y="1125188"/>
                </a:cubicBezTo>
                <a:cubicBezTo>
                  <a:pt x="2115654" y="1124500"/>
                  <a:pt x="2119567" y="1122940"/>
                  <a:pt x="2123573" y="1120510"/>
                </a:cubicBezTo>
                <a:cubicBezTo>
                  <a:pt x="2127579" y="1118079"/>
                  <a:pt x="2132384" y="1118367"/>
                  <a:pt x="2137990" y="1121375"/>
                </a:cubicBezTo>
                <a:cubicBezTo>
                  <a:pt x="2143596" y="1124382"/>
                  <a:pt x="2147909" y="1128041"/>
                  <a:pt x="2150929" y="1132351"/>
                </a:cubicBezTo>
                <a:cubicBezTo>
                  <a:pt x="2153949" y="1136660"/>
                  <a:pt x="2153230" y="1139594"/>
                  <a:pt x="2148771" y="1141150"/>
                </a:cubicBezTo>
                <a:cubicBezTo>
                  <a:pt x="2144312" y="1142707"/>
                  <a:pt x="2139243" y="1146325"/>
                  <a:pt x="2133563" y="1152005"/>
                </a:cubicBezTo>
                <a:cubicBezTo>
                  <a:pt x="2127882" y="1157685"/>
                  <a:pt x="2120782" y="1164953"/>
                  <a:pt x="2112262" y="1173809"/>
                </a:cubicBezTo>
                <a:cubicBezTo>
                  <a:pt x="2127479" y="1181287"/>
                  <a:pt x="2142381" y="1188481"/>
                  <a:pt x="2156966" y="1195389"/>
                </a:cubicBezTo>
                <a:cubicBezTo>
                  <a:pt x="2171551" y="1202297"/>
                  <a:pt x="2186229" y="1207069"/>
                  <a:pt x="2201001" y="1209704"/>
                </a:cubicBezTo>
                <a:cubicBezTo>
                  <a:pt x="2215772" y="1212340"/>
                  <a:pt x="2217068" y="1215632"/>
                  <a:pt x="2204889" y="1219583"/>
                </a:cubicBezTo>
                <a:cubicBezTo>
                  <a:pt x="2192709" y="1223533"/>
                  <a:pt x="2182614" y="1225908"/>
                  <a:pt x="2174602" y="1226708"/>
                </a:cubicBezTo>
                <a:cubicBezTo>
                  <a:pt x="2166590" y="1227508"/>
                  <a:pt x="2159998" y="1226137"/>
                  <a:pt x="2154827" y="1222596"/>
                </a:cubicBezTo>
                <a:cubicBezTo>
                  <a:pt x="2149655" y="1219055"/>
                  <a:pt x="2143026" y="1214581"/>
                  <a:pt x="2134939" y="1209174"/>
                </a:cubicBezTo>
                <a:cubicBezTo>
                  <a:pt x="2126853" y="1203767"/>
                  <a:pt x="2115945" y="1196003"/>
                  <a:pt x="2102216" y="1185882"/>
                </a:cubicBezTo>
                <a:lnTo>
                  <a:pt x="2089860" y="1196509"/>
                </a:lnTo>
                <a:lnTo>
                  <a:pt x="2092505" y="1196393"/>
                </a:lnTo>
                <a:cubicBezTo>
                  <a:pt x="2100442" y="1198043"/>
                  <a:pt x="2106302" y="1199878"/>
                  <a:pt x="2110085" y="1201900"/>
                </a:cubicBezTo>
                <a:cubicBezTo>
                  <a:pt x="2113868" y="1203921"/>
                  <a:pt x="2115155" y="1206399"/>
                  <a:pt x="2113945" y="1209332"/>
                </a:cubicBezTo>
                <a:cubicBezTo>
                  <a:pt x="2112736" y="1212265"/>
                  <a:pt x="2111784" y="1214910"/>
                  <a:pt x="2111090" y="1217266"/>
                </a:cubicBezTo>
                <a:cubicBezTo>
                  <a:pt x="2115083" y="1216572"/>
                  <a:pt x="2120373" y="1215229"/>
                  <a:pt x="2126959" y="1213239"/>
                </a:cubicBezTo>
                <a:cubicBezTo>
                  <a:pt x="2133544" y="1211248"/>
                  <a:pt x="2139358" y="1213409"/>
                  <a:pt x="2144399" y="1219722"/>
                </a:cubicBezTo>
                <a:cubicBezTo>
                  <a:pt x="2149441" y="1226035"/>
                  <a:pt x="2149171" y="1229746"/>
                  <a:pt x="2143590" y="1230856"/>
                </a:cubicBezTo>
                <a:cubicBezTo>
                  <a:pt x="2138009" y="1231966"/>
                  <a:pt x="2132636" y="1232723"/>
                  <a:pt x="2127470" y="1233126"/>
                </a:cubicBezTo>
                <a:cubicBezTo>
                  <a:pt x="2122304" y="1233529"/>
                  <a:pt x="2116844" y="1234301"/>
                  <a:pt x="2111090" y="1235442"/>
                </a:cubicBezTo>
                <a:lnTo>
                  <a:pt x="2111090" y="1245283"/>
                </a:lnTo>
                <a:cubicBezTo>
                  <a:pt x="2118047" y="1243832"/>
                  <a:pt x="2124199" y="1242105"/>
                  <a:pt x="2129544" y="1240102"/>
                </a:cubicBezTo>
                <a:cubicBezTo>
                  <a:pt x="2134890" y="1238099"/>
                  <a:pt x="2140741" y="1240270"/>
                  <a:pt x="2147097" y="1246613"/>
                </a:cubicBezTo>
                <a:cubicBezTo>
                  <a:pt x="2153453" y="1252957"/>
                  <a:pt x="2151627" y="1256873"/>
                  <a:pt x="2141618" y="1258362"/>
                </a:cubicBezTo>
                <a:cubicBezTo>
                  <a:pt x="2131609" y="1259850"/>
                  <a:pt x="2121433" y="1261239"/>
                  <a:pt x="2111090" y="1262529"/>
                </a:cubicBezTo>
                <a:lnTo>
                  <a:pt x="2111090" y="1269784"/>
                </a:lnTo>
                <a:cubicBezTo>
                  <a:pt x="2134902" y="1267477"/>
                  <a:pt x="2151245" y="1265344"/>
                  <a:pt x="2160119" y="1263385"/>
                </a:cubicBezTo>
                <a:cubicBezTo>
                  <a:pt x="2168993" y="1261425"/>
                  <a:pt x="2176465" y="1264944"/>
                  <a:pt x="2182537" y="1273942"/>
                </a:cubicBezTo>
                <a:cubicBezTo>
                  <a:pt x="2188607" y="1282940"/>
                  <a:pt x="2186583" y="1287244"/>
                  <a:pt x="2176462" y="1286853"/>
                </a:cubicBezTo>
                <a:cubicBezTo>
                  <a:pt x="2166342" y="1286462"/>
                  <a:pt x="2155661" y="1286658"/>
                  <a:pt x="2144418" y="1287439"/>
                </a:cubicBezTo>
                <a:cubicBezTo>
                  <a:pt x="2133175" y="1288220"/>
                  <a:pt x="2122066" y="1288933"/>
                  <a:pt x="2111090" y="1289578"/>
                </a:cubicBezTo>
                <a:cubicBezTo>
                  <a:pt x="2111090" y="1313763"/>
                  <a:pt x="2110479" y="1331145"/>
                  <a:pt x="2109257" y="1341724"/>
                </a:cubicBezTo>
                <a:cubicBezTo>
                  <a:pt x="2108036" y="1352303"/>
                  <a:pt x="2105419" y="1359714"/>
                  <a:pt x="2101407" y="1363955"/>
                </a:cubicBezTo>
                <a:cubicBezTo>
                  <a:pt x="2097394" y="1368197"/>
                  <a:pt x="2094480" y="1367288"/>
                  <a:pt x="2092663" y="1361230"/>
                </a:cubicBezTo>
                <a:cubicBezTo>
                  <a:pt x="2090846" y="1355171"/>
                  <a:pt x="2089938" y="1347671"/>
                  <a:pt x="2089938" y="1338729"/>
                </a:cubicBezTo>
                <a:lnTo>
                  <a:pt x="2089938" y="1292108"/>
                </a:lnTo>
                <a:cubicBezTo>
                  <a:pt x="2067700" y="1295221"/>
                  <a:pt x="2052485" y="1297556"/>
                  <a:pt x="2044294" y="1299113"/>
                </a:cubicBezTo>
                <a:cubicBezTo>
                  <a:pt x="2036102" y="1300669"/>
                  <a:pt x="2028044" y="1298120"/>
                  <a:pt x="2020119" y="1291467"/>
                </a:cubicBezTo>
                <a:cubicBezTo>
                  <a:pt x="2012193" y="1284813"/>
                  <a:pt x="2013310" y="1281486"/>
                  <a:pt x="2023467" y="1281486"/>
                </a:cubicBezTo>
                <a:cubicBezTo>
                  <a:pt x="2032012" y="1281486"/>
                  <a:pt x="2041770" y="1280918"/>
                  <a:pt x="2052740" y="1279784"/>
                </a:cubicBezTo>
                <a:cubicBezTo>
                  <a:pt x="2063709" y="1278649"/>
                  <a:pt x="2076109" y="1277046"/>
                  <a:pt x="2089938" y="1274975"/>
                </a:cubicBezTo>
                <a:lnTo>
                  <a:pt x="2089938" y="1264091"/>
                </a:lnTo>
                <a:cubicBezTo>
                  <a:pt x="2083538" y="1264836"/>
                  <a:pt x="2077777" y="1265800"/>
                  <a:pt x="2072655" y="1266984"/>
                </a:cubicBezTo>
                <a:cubicBezTo>
                  <a:pt x="2067533" y="1268169"/>
                  <a:pt x="2061741" y="1266311"/>
                  <a:pt x="2055279" y="1261413"/>
                </a:cubicBezTo>
                <a:cubicBezTo>
                  <a:pt x="2048817" y="1256514"/>
                  <a:pt x="2049562" y="1253782"/>
                  <a:pt x="2057512" y="1253218"/>
                </a:cubicBezTo>
                <a:cubicBezTo>
                  <a:pt x="2065461" y="1252653"/>
                  <a:pt x="2076270" y="1251007"/>
                  <a:pt x="2089938" y="1248278"/>
                </a:cubicBezTo>
                <a:lnTo>
                  <a:pt x="2089938" y="1238419"/>
                </a:lnTo>
                <a:cubicBezTo>
                  <a:pt x="2080288" y="1240713"/>
                  <a:pt x="2073244" y="1242257"/>
                  <a:pt x="2068804" y="1243051"/>
                </a:cubicBezTo>
                <a:cubicBezTo>
                  <a:pt x="2064364" y="1243845"/>
                  <a:pt x="2059189" y="1241110"/>
                  <a:pt x="2053279" y="1234847"/>
                </a:cubicBezTo>
                <a:cubicBezTo>
                  <a:pt x="2047369" y="1228584"/>
                  <a:pt x="2049109" y="1225452"/>
                  <a:pt x="2058498" y="1225452"/>
                </a:cubicBezTo>
                <a:cubicBezTo>
                  <a:pt x="2066038" y="1225452"/>
                  <a:pt x="2076518" y="1224125"/>
                  <a:pt x="2089938" y="1221471"/>
                </a:cubicBezTo>
                <a:cubicBezTo>
                  <a:pt x="2089218" y="1214848"/>
                  <a:pt x="2087482" y="1208600"/>
                  <a:pt x="2084729" y="1202728"/>
                </a:cubicBezTo>
                <a:lnTo>
                  <a:pt x="2084693" y="1200953"/>
                </a:lnTo>
                <a:lnTo>
                  <a:pt x="2074962" y="1209323"/>
                </a:lnTo>
                <a:cubicBezTo>
                  <a:pt x="2064184" y="1216107"/>
                  <a:pt x="2054259" y="1220705"/>
                  <a:pt x="2045187" y="1223117"/>
                </a:cubicBezTo>
                <a:lnTo>
                  <a:pt x="2042099" y="1223598"/>
                </a:lnTo>
                <a:lnTo>
                  <a:pt x="2040427" y="1237888"/>
                </a:lnTo>
                <a:cubicBezTo>
                  <a:pt x="2039687" y="1242291"/>
                  <a:pt x="2038771" y="1246282"/>
                  <a:pt x="2037680" y="1249860"/>
                </a:cubicBezTo>
                <a:cubicBezTo>
                  <a:pt x="2035497" y="1257016"/>
                  <a:pt x="2031988" y="1258024"/>
                  <a:pt x="2027151" y="1252883"/>
                </a:cubicBezTo>
                <a:cubicBezTo>
                  <a:pt x="2022314" y="1247742"/>
                  <a:pt x="2020286" y="1242921"/>
                  <a:pt x="2021067" y="1238419"/>
                </a:cubicBezTo>
                <a:cubicBezTo>
                  <a:pt x="2007015" y="1246145"/>
                  <a:pt x="1994511" y="1252839"/>
                  <a:pt x="1983553" y="1258501"/>
                </a:cubicBezTo>
                <a:cubicBezTo>
                  <a:pt x="1972596" y="1264163"/>
                  <a:pt x="1964683" y="1268845"/>
                  <a:pt x="1959815" y="1272547"/>
                </a:cubicBezTo>
                <a:cubicBezTo>
                  <a:pt x="1954947" y="1276249"/>
                  <a:pt x="1950709" y="1275222"/>
                  <a:pt x="1947100" y="1269468"/>
                </a:cubicBezTo>
                <a:cubicBezTo>
                  <a:pt x="1943491" y="1263713"/>
                  <a:pt x="1943047" y="1258380"/>
                  <a:pt x="1945770" y="1253469"/>
                </a:cubicBezTo>
                <a:cubicBezTo>
                  <a:pt x="1948492" y="1248558"/>
                  <a:pt x="1949667" y="1241498"/>
                  <a:pt x="1949295" y="1232289"/>
                </a:cubicBezTo>
                <a:cubicBezTo>
                  <a:pt x="1948923" y="1223080"/>
                  <a:pt x="1947174" y="1215360"/>
                  <a:pt x="1944049" y="1209127"/>
                </a:cubicBezTo>
                <a:cubicBezTo>
                  <a:pt x="1940923" y="1202895"/>
                  <a:pt x="1942108" y="1199779"/>
                  <a:pt x="1947602" y="1199779"/>
                </a:cubicBezTo>
                <a:cubicBezTo>
                  <a:pt x="1951298" y="1199779"/>
                  <a:pt x="1956318" y="1201165"/>
                  <a:pt x="1962662" y="1203937"/>
                </a:cubicBezTo>
                <a:cubicBezTo>
                  <a:pt x="1969005" y="1206709"/>
                  <a:pt x="1971594" y="1210467"/>
                  <a:pt x="1970429" y="1215211"/>
                </a:cubicBezTo>
                <a:cubicBezTo>
                  <a:pt x="1969263" y="1219955"/>
                  <a:pt x="1968680" y="1224162"/>
                  <a:pt x="1968680" y="1227833"/>
                </a:cubicBezTo>
                <a:lnTo>
                  <a:pt x="1968680" y="1240670"/>
                </a:lnTo>
                <a:cubicBezTo>
                  <a:pt x="1968680" y="1242964"/>
                  <a:pt x="1970401" y="1243562"/>
                  <a:pt x="1973842" y="1242465"/>
                </a:cubicBezTo>
                <a:cubicBezTo>
                  <a:pt x="1977284" y="1241367"/>
                  <a:pt x="1981355" y="1239938"/>
                  <a:pt x="1986055" y="1238177"/>
                </a:cubicBezTo>
                <a:cubicBezTo>
                  <a:pt x="1986055" y="1208783"/>
                  <a:pt x="1985863" y="1185318"/>
                  <a:pt x="1985479" y="1167781"/>
                </a:cubicBezTo>
                <a:cubicBezTo>
                  <a:pt x="1985094" y="1150244"/>
                  <a:pt x="1982760" y="1137569"/>
                  <a:pt x="1978475" y="1129755"/>
                </a:cubicBezTo>
                <a:cubicBezTo>
                  <a:pt x="1974190" y="1121942"/>
                  <a:pt x="1976465" y="1119272"/>
                  <a:pt x="1985302" y="1121747"/>
                </a:cubicBezTo>
                <a:cubicBezTo>
                  <a:pt x="1994139" y="1124221"/>
                  <a:pt x="2000969" y="1127253"/>
                  <a:pt x="2005794" y="1130844"/>
                </a:cubicBezTo>
                <a:cubicBezTo>
                  <a:pt x="2010618" y="1134434"/>
                  <a:pt x="2012048" y="1139575"/>
                  <a:pt x="2010082" y="1146266"/>
                </a:cubicBezTo>
                <a:cubicBezTo>
                  <a:pt x="2008116" y="1152957"/>
                  <a:pt x="2006950" y="1162464"/>
                  <a:pt x="2006584" y="1174785"/>
                </a:cubicBezTo>
                <a:cubicBezTo>
                  <a:pt x="2006219" y="1187107"/>
                  <a:pt x="2006036" y="1206321"/>
                  <a:pt x="2006036" y="1232428"/>
                </a:cubicBezTo>
                <a:lnTo>
                  <a:pt x="2021123" y="1226419"/>
                </a:lnTo>
                <a:cubicBezTo>
                  <a:pt x="2021867" y="1207878"/>
                  <a:pt x="2020683" y="1195491"/>
                  <a:pt x="2017570" y="1189259"/>
                </a:cubicBezTo>
                <a:cubicBezTo>
                  <a:pt x="2014457" y="1183027"/>
                  <a:pt x="2016702" y="1180943"/>
                  <a:pt x="2024304" y="1183008"/>
                </a:cubicBezTo>
                <a:cubicBezTo>
                  <a:pt x="2031907" y="1185073"/>
                  <a:pt x="2037767" y="1187290"/>
                  <a:pt x="2041885" y="1189659"/>
                </a:cubicBezTo>
                <a:cubicBezTo>
                  <a:pt x="2046002" y="1192028"/>
                  <a:pt x="2047264" y="1195637"/>
                  <a:pt x="2045670" y="1200486"/>
                </a:cubicBezTo>
                <a:cubicBezTo>
                  <a:pt x="2044874" y="1202911"/>
                  <a:pt x="2044179" y="1206036"/>
                  <a:pt x="2043587" y="1209862"/>
                </a:cubicBezTo>
                <a:lnTo>
                  <a:pt x="2042690" y="1218154"/>
                </a:lnTo>
                <a:lnTo>
                  <a:pt x="2047717" y="1213732"/>
                </a:lnTo>
                <a:cubicBezTo>
                  <a:pt x="2058476" y="1205063"/>
                  <a:pt x="2071383" y="1192573"/>
                  <a:pt x="2086440" y="1176264"/>
                </a:cubicBezTo>
                <a:cubicBezTo>
                  <a:pt x="2082112" y="1173821"/>
                  <a:pt x="2077665" y="1171576"/>
                  <a:pt x="2073101" y="1169530"/>
                </a:cubicBezTo>
                <a:cubicBezTo>
                  <a:pt x="2070001" y="1172333"/>
                  <a:pt x="2064640" y="1175176"/>
                  <a:pt x="2057019" y="1178060"/>
                </a:cubicBezTo>
                <a:cubicBezTo>
                  <a:pt x="2049397" y="1180943"/>
                  <a:pt x="2049131" y="1177753"/>
                  <a:pt x="2056219" y="1168488"/>
                </a:cubicBezTo>
                <a:cubicBezTo>
                  <a:pt x="2063307" y="1159223"/>
                  <a:pt x="2070115" y="1147903"/>
                  <a:pt x="2076645" y="1134527"/>
                </a:cubicBezTo>
                <a:cubicBezTo>
                  <a:pt x="2083175" y="1121151"/>
                  <a:pt x="2086052" y="1111167"/>
                  <a:pt x="2085277" y="1104576"/>
                </a:cubicBezTo>
                <a:cubicBezTo>
                  <a:pt x="2084502" y="1097984"/>
                  <a:pt x="2087026" y="1095758"/>
                  <a:pt x="2092849" y="1097897"/>
                </a:cubicBezTo>
                <a:close/>
                <a:moveTo>
                  <a:pt x="1454386" y="1095534"/>
                </a:moveTo>
                <a:cubicBezTo>
                  <a:pt x="1457120" y="1094911"/>
                  <a:pt x="1461709" y="1096127"/>
                  <a:pt x="1468152" y="1099181"/>
                </a:cubicBezTo>
                <a:cubicBezTo>
                  <a:pt x="1481038" y="1105289"/>
                  <a:pt x="1485457" y="1111059"/>
                  <a:pt x="1481407" y="1116491"/>
                </a:cubicBezTo>
                <a:cubicBezTo>
                  <a:pt x="1477358" y="1121923"/>
                  <a:pt x="1474232" y="1127380"/>
                  <a:pt x="1472031" y="1132862"/>
                </a:cubicBezTo>
                <a:cubicBezTo>
                  <a:pt x="1469830" y="1138344"/>
                  <a:pt x="1466813" y="1145072"/>
                  <a:pt x="1462981" y="1153047"/>
                </a:cubicBezTo>
                <a:cubicBezTo>
                  <a:pt x="1473262" y="1151559"/>
                  <a:pt x="1483240" y="1149655"/>
                  <a:pt x="1492914" y="1147336"/>
                </a:cubicBezTo>
                <a:cubicBezTo>
                  <a:pt x="1502587" y="1145016"/>
                  <a:pt x="1511824" y="1142471"/>
                  <a:pt x="1520624" y="1139699"/>
                </a:cubicBezTo>
                <a:cubicBezTo>
                  <a:pt x="1529423" y="1136927"/>
                  <a:pt x="1537581" y="1139017"/>
                  <a:pt x="1545096" y="1145968"/>
                </a:cubicBezTo>
                <a:cubicBezTo>
                  <a:pt x="1552612" y="1152920"/>
                  <a:pt x="1548600" y="1158197"/>
                  <a:pt x="1533060" y="1161800"/>
                </a:cubicBezTo>
                <a:cubicBezTo>
                  <a:pt x="1517520" y="1165403"/>
                  <a:pt x="1503108" y="1168355"/>
                  <a:pt x="1489825" y="1170655"/>
                </a:cubicBezTo>
                <a:cubicBezTo>
                  <a:pt x="1476542" y="1172956"/>
                  <a:pt x="1464847" y="1174826"/>
                  <a:pt x="1454739" y="1176264"/>
                </a:cubicBezTo>
                <a:cubicBezTo>
                  <a:pt x="1443577" y="1198588"/>
                  <a:pt x="1431144" y="1219648"/>
                  <a:pt x="1417439" y="1239442"/>
                </a:cubicBezTo>
                <a:cubicBezTo>
                  <a:pt x="1417439" y="1265952"/>
                  <a:pt x="1417326" y="1286699"/>
                  <a:pt x="1417099" y="1301685"/>
                </a:cubicBezTo>
                <a:lnTo>
                  <a:pt x="1416888" y="1312094"/>
                </a:lnTo>
                <a:lnTo>
                  <a:pt x="1417514" y="1311614"/>
                </a:lnTo>
                <a:cubicBezTo>
                  <a:pt x="1423876" y="1311037"/>
                  <a:pt x="1446764" y="1308151"/>
                  <a:pt x="1486179" y="1302954"/>
                </a:cubicBezTo>
                <a:lnTo>
                  <a:pt x="1486179" y="1261766"/>
                </a:lnTo>
                <a:cubicBezTo>
                  <a:pt x="1467923" y="1264879"/>
                  <a:pt x="1454603" y="1263729"/>
                  <a:pt x="1446219" y="1258315"/>
                </a:cubicBezTo>
                <a:cubicBezTo>
                  <a:pt x="1437835" y="1252901"/>
                  <a:pt x="1438070" y="1249379"/>
                  <a:pt x="1446926" y="1247748"/>
                </a:cubicBezTo>
                <a:cubicBezTo>
                  <a:pt x="1455781" y="1246117"/>
                  <a:pt x="1468865" y="1243578"/>
                  <a:pt x="1486179" y="1240130"/>
                </a:cubicBezTo>
                <a:cubicBezTo>
                  <a:pt x="1485423" y="1212523"/>
                  <a:pt x="1483677" y="1196185"/>
                  <a:pt x="1480942" y="1191119"/>
                </a:cubicBezTo>
                <a:cubicBezTo>
                  <a:pt x="1478207" y="1186053"/>
                  <a:pt x="1478824" y="1182723"/>
                  <a:pt x="1482793" y="1181129"/>
                </a:cubicBezTo>
                <a:cubicBezTo>
                  <a:pt x="1486762" y="1179535"/>
                  <a:pt x="1493596" y="1180714"/>
                  <a:pt x="1503294" y="1184664"/>
                </a:cubicBezTo>
                <a:cubicBezTo>
                  <a:pt x="1512993" y="1188614"/>
                  <a:pt x="1516658" y="1193454"/>
                  <a:pt x="1514289" y="1199184"/>
                </a:cubicBezTo>
                <a:cubicBezTo>
                  <a:pt x="1511920" y="1204914"/>
                  <a:pt x="1510382" y="1216776"/>
                  <a:pt x="1509675" y="1234772"/>
                </a:cubicBezTo>
                <a:cubicBezTo>
                  <a:pt x="1518816" y="1233371"/>
                  <a:pt x="1527457" y="1231269"/>
                  <a:pt x="1535599" y="1228466"/>
                </a:cubicBezTo>
                <a:cubicBezTo>
                  <a:pt x="1543742" y="1225663"/>
                  <a:pt x="1550988" y="1227253"/>
                  <a:pt x="1557338" y="1233238"/>
                </a:cubicBezTo>
                <a:cubicBezTo>
                  <a:pt x="1563688" y="1239222"/>
                  <a:pt x="1561942" y="1244099"/>
                  <a:pt x="1552101" y="1247869"/>
                </a:cubicBezTo>
                <a:cubicBezTo>
                  <a:pt x="1542259" y="1251639"/>
                  <a:pt x="1528056" y="1254951"/>
                  <a:pt x="1509489" y="1257803"/>
                </a:cubicBezTo>
                <a:cubicBezTo>
                  <a:pt x="1508832" y="1272029"/>
                  <a:pt x="1508503" y="1286143"/>
                  <a:pt x="1508503" y="1300145"/>
                </a:cubicBezTo>
                <a:cubicBezTo>
                  <a:pt x="1527119" y="1297913"/>
                  <a:pt x="1543515" y="1295798"/>
                  <a:pt x="1557691" y="1293801"/>
                </a:cubicBezTo>
                <a:cubicBezTo>
                  <a:pt x="1571867" y="1291804"/>
                  <a:pt x="1582778" y="1295693"/>
                  <a:pt x="1590424" y="1305466"/>
                </a:cubicBezTo>
                <a:cubicBezTo>
                  <a:pt x="1598070" y="1315239"/>
                  <a:pt x="1596200" y="1319930"/>
                  <a:pt x="1584815" y="1319539"/>
                </a:cubicBezTo>
                <a:cubicBezTo>
                  <a:pt x="1573430" y="1319149"/>
                  <a:pt x="1561399" y="1318566"/>
                  <a:pt x="1548724" y="1317791"/>
                </a:cubicBezTo>
                <a:cubicBezTo>
                  <a:pt x="1536049" y="1317015"/>
                  <a:pt x="1517287" y="1318380"/>
                  <a:pt x="1492439" y="1321883"/>
                </a:cubicBezTo>
                <a:cubicBezTo>
                  <a:pt x="1467591" y="1325387"/>
                  <a:pt x="1451273" y="1328109"/>
                  <a:pt x="1443484" y="1330050"/>
                </a:cubicBezTo>
                <a:cubicBezTo>
                  <a:pt x="1435695" y="1331991"/>
                  <a:pt x="1427829" y="1329548"/>
                  <a:pt x="1419885" y="1322720"/>
                </a:cubicBezTo>
                <a:lnTo>
                  <a:pt x="1416491" y="1318629"/>
                </a:lnTo>
                <a:lnTo>
                  <a:pt x="1415002" y="1335480"/>
                </a:lnTo>
                <a:cubicBezTo>
                  <a:pt x="1413982" y="1341872"/>
                  <a:pt x="1412553" y="1347745"/>
                  <a:pt x="1410714" y="1353100"/>
                </a:cubicBezTo>
                <a:cubicBezTo>
                  <a:pt x="1407037" y="1363809"/>
                  <a:pt x="1402352" y="1363561"/>
                  <a:pt x="1396659" y="1352356"/>
                </a:cubicBezTo>
                <a:cubicBezTo>
                  <a:pt x="1390966" y="1341150"/>
                  <a:pt x="1389481" y="1331374"/>
                  <a:pt x="1392203" y="1323027"/>
                </a:cubicBezTo>
                <a:cubicBezTo>
                  <a:pt x="1394926" y="1314681"/>
                  <a:pt x="1395964" y="1294260"/>
                  <a:pt x="1395320" y="1261766"/>
                </a:cubicBezTo>
                <a:cubicBezTo>
                  <a:pt x="1388994" y="1272085"/>
                  <a:pt x="1379907" y="1282183"/>
                  <a:pt x="1368056" y="1292062"/>
                </a:cubicBezTo>
                <a:cubicBezTo>
                  <a:pt x="1356206" y="1301940"/>
                  <a:pt x="1345109" y="1308700"/>
                  <a:pt x="1334765" y="1312340"/>
                </a:cubicBezTo>
                <a:cubicBezTo>
                  <a:pt x="1324422" y="1315980"/>
                  <a:pt x="1322995" y="1313735"/>
                  <a:pt x="1330486" y="1305605"/>
                </a:cubicBezTo>
                <a:cubicBezTo>
                  <a:pt x="1337977" y="1297475"/>
                  <a:pt x="1347186" y="1287947"/>
                  <a:pt x="1358112" y="1277021"/>
                </a:cubicBezTo>
                <a:cubicBezTo>
                  <a:pt x="1369039" y="1266094"/>
                  <a:pt x="1380989" y="1251478"/>
                  <a:pt x="1393961" y="1233172"/>
                </a:cubicBezTo>
                <a:cubicBezTo>
                  <a:pt x="1393961" y="1229191"/>
                  <a:pt x="1393183" y="1223598"/>
                  <a:pt x="1391627" y="1216392"/>
                </a:cubicBezTo>
                <a:cubicBezTo>
                  <a:pt x="1390070" y="1209186"/>
                  <a:pt x="1395648" y="1209087"/>
                  <a:pt x="1408361" y="1216094"/>
                </a:cubicBezTo>
                <a:cubicBezTo>
                  <a:pt x="1411412" y="1212423"/>
                  <a:pt x="1419064" y="1200015"/>
                  <a:pt x="1431317" y="1178869"/>
                </a:cubicBezTo>
                <a:cubicBezTo>
                  <a:pt x="1424000" y="1181200"/>
                  <a:pt x="1417169" y="1182757"/>
                  <a:pt x="1410826" y="1183538"/>
                </a:cubicBezTo>
                <a:cubicBezTo>
                  <a:pt x="1404482" y="1184320"/>
                  <a:pt x="1397360" y="1181448"/>
                  <a:pt x="1389459" y="1174925"/>
                </a:cubicBezTo>
                <a:cubicBezTo>
                  <a:pt x="1381559" y="1168401"/>
                  <a:pt x="1383137" y="1164888"/>
                  <a:pt x="1394194" y="1164386"/>
                </a:cubicBezTo>
                <a:cubicBezTo>
                  <a:pt x="1405251" y="1163884"/>
                  <a:pt x="1419796" y="1162194"/>
                  <a:pt x="1437829" y="1159316"/>
                </a:cubicBezTo>
                <a:cubicBezTo>
                  <a:pt x="1449053" y="1130320"/>
                  <a:pt x="1453691" y="1111521"/>
                  <a:pt x="1451744" y="1102920"/>
                </a:cubicBezTo>
                <a:cubicBezTo>
                  <a:pt x="1450770" y="1098619"/>
                  <a:pt x="1451651" y="1096158"/>
                  <a:pt x="1454386" y="1095534"/>
                </a:cubicBezTo>
                <a:close/>
                <a:moveTo>
                  <a:pt x="3809591" y="932465"/>
                </a:moveTo>
                <a:cubicBezTo>
                  <a:pt x="3820083" y="930840"/>
                  <a:pt x="3827949" y="933491"/>
                  <a:pt x="3833189" y="940418"/>
                </a:cubicBezTo>
                <a:cubicBezTo>
                  <a:pt x="3838429" y="947345"/>
                  <a:pt x="3840262" y="954870"/>
                  <a:pt x="3838687" y="962994"/>
                </a:cubicBezTo>
                <a:cubicBezTo>
                  <a:pt x="3837025" y="975483"/>
                  <a:pt x="3832699" y="986456"/>
                  <a:pt x="3825711" y="995912"/>
                </a:cubicBezTo>
                <a:cubicBezTo>
                  <a:pt x="3818722" y="1005369"/>
                  <a:pt x="3808251" y="1012634"/>
                  <a:pt x="3794299" y="1017707"/>
                </a:cubicBezTo>
                <a:lnTo>
                  <a:pt x="3787211" y="1008088"/>
                </a:lnTo>
                <a:cubicBezTo>
                  <a:pt x="3795434" y="1002644"/>
                  <a:pt x="3801380" y="997537"/>
                  <a:pt x="3805052" y="992769"/>
                </a:cubicBezTo>
                <a:cubicBezTo>
                  <a:pt x="3808723" y="988000"/>
                  <a:pt x="3810558" y="983284"/>
                  <a:pt x="3810558" y="978621"/>
                </a:cubicBezTo>
                <a:cubicBezTo>
                  <a:pt x="3810087" y="976735"/>
                  <a:pt x="3806856" y="974398"/>
                  <a:pt x="3800866" y="971607"/>
                </a:cubicBezTo>
                <a:cubicBezTo>
                  <a:pt x="3794875" y="968816"/>
                  <a:pt x="3791880" y="962758"/>
                  <a:pt x="3791880" y="953431"/>
                </a:cubicBezTo>
                <a:cubicBezTo>
                  <a:pt x="3791880" y="950095"/>
                  <a:pt x="3792751" y="946464"/>
                  <a:pt x="3794494" y="942539"/>
                </a:cubicBezTo>
                <a:cubicBezTo>
                  <a:pt x="3796236" y="938614"/>
                  <a:pt x="3801269" y="935256"/>
                  <a:pt x="3809591" y="932465"/>
                </a:cubicBezTo>
                <a:close/>
                <a:moveTo>
                  <a:pt x="3620638" y="874454"/>
                </a:moveTo>
                <a:lnTo>
                  <a:pt x="3620028" y="877373"/>
                </a:lnTo>
                <a:cubicBezTo>
                  <a:pt x="3618774" y="879331"/>
                  <a:pt x="3615934" y="880791"/>
                  <a:pt x="3611510" y="881752"/>
                </a:cubicBezTo>
                <a:cubicBezTo>
                  <a:pt x="3602661" y="883674"/>
                  <a:pt x="3594243" y="884636"/>
                  <a:pt x="3586255" y="884636"/>
                </a:cubicBezTo>
                <a:lnTo>
                  <a:pt x="3586255" y="900839"/>
                </a:lnTo>
                <a:cubicBezTo>
                  <a:pt x="3590944" y="900926"/>
                  <a:pt x="3596218" y="899974"/>
                  <a:pt x="3602078" y="897984"/>
                </a:cubicBezTo>
                <a:cubicBezTo>
                  <a:pt x="3607938" y="895993"/>
                  <a:pt x="3612796" y="897686"/>
                  <a:pt x="3616654" y="903062"/>
                </a:cubicBezTo>
                <a:cubicBezTo>
                  <a:pt x="3620511" y="908439"/>
                  <a:pt x="3618641" y="912355"/>
                  <a:pt x="3611045" y="914810"/>
                </a:cubicBezTo>
                <a:cubicBezTo>
                  <a:pt x="3603448" y="917266"/>
                  <a:pt x="3595185" y="918494"/>
                  <a:pt x="3586255" y="918494"/>
                </a:cubicBezTo>
                <a:lnTo>
                  <a:pt x="3586255" y="939367"/>
                </a:lnTo>
                <a:lnTo>
                  <a:pt x="3617807" y="936279"/>
                </a:lnTo>
                <a:cubicBezTo>
                  <a:pt x="3619246" y="921061"/>
                  <a:pt x="3620160" y="904272"/>
                  <a:pt x="3620551" y="885910"/>
                </a:cubicBezTo>
                <a:close/>
                <a:moveTo>
                  <a:pt x="2395300" y="863348"/>
                </a:moveTo>
                <a:cubicBezTo>
                  <a:pt x="2397629" y="862766"/>
                  <a:pt x="2401639" y="863303"/>
                  <a:pt x="2407332" y="864962"/>
                </a:cubicBezTo>
                <a:cubicBezTo>
                  <a:pt x="2418717" y="868280"/>
                  <a:pt x="2426912" y="873306"/>
                  <a:pt x="2431917" y="880040"/>
                </a:cubicBezTo>
                <a:cubicBezTo>
                  <a:pt x="2436921" y="886775"/>
                  <a:pt x="2438155" y="895060"/>
                  <a:pt x="2435619" y="904895"/>
                </a:cubicBezTo>
                <a:cubicBezTo>
                  <a:pt x="2433082" y="914730"/>
                  <a:pt x="2425086" y="912411"/>
                  <a:pt x="2411630" y="897937"/>
                </a:cubicBezTo>
                <a:cubicBezTo>
                  <a:pt x="2401521" y="883935"/>
                  <a:pt x="2395432" y="874109"/>
                  <a:pt x="2393361" y="868460"/>
                </a:cubicBezTo>
                <a:cubicBezTo>
                  <a:pt x="2392325" y="865635"/>
                  <a:pt x="2392972" y="863931"/>
                  <a:pt x="2395300" y="863348"/>
                </a:cubicBezTo>
                <a:close/>
                <a:moveTo>
                  <a:pt x="2114248" y="858209"/>
                </a:moveTo>
                <a:cubicBezTo>
                  <a:pt x="2115662" y="857313"/>
                  <a:pt x="2118172" y="857381"/>
                  <a:pt x="2121777" y="858414"/>
                </a:cubicBezTo>
                <a:cubicBezTo>
                  <a:pt x="2128989" y="860479"/>
                  <a:pt x="2134849" y="862969"/>
                  <a:pt x="2139358" y="865883"/>
                </a:cubicBezTo>
                <a:cubicBezTo>
                  <a:pt x="2143866" y="868798"/>
                  <a:pt x="2145078" y="871957"/>
                  <a:pt x="2142995" y="875362"/>
                </a:cubicBezTo>
                <a:cubicBezTo>
                  <a:pt x="2140911" y="878766"/>
                  <a:pt x="2138722" y="883913"/>
                  <a:pt x="2136428" y="890803"/>
                </a:cubicBezTo>
                <a:cubicBezTo>
                  <a:pt x="2134133" y="897692"/>
                  <a:pt x="2129582" y="907202"/>
                  <a:pt x="2122773" y="919331"/>
                </a:cubicBezTo>
                <a:cubicBezTo>
                  <a:pt x="2146052" y="938530"/>
                  <a:pt x="2163552" y="950402"/>
                  <a:pt x="2175272" y="954948"/>
                </a:cubicBezTo>
                <a:cubicBezTo>
                  <a:pt x="2186992" y="959493"/>
                  <a:pt x="2198098" y="963583"/>
                  <a:pt x="2208591" y="967217"/>
                </a:cubicBezTo>
                <a:cubicBezTo>
                  <a:pt x="2219083" y="970850"/>
                  <a:pt x="2214751" y="973948"/>
                  <a:pt x="2195596" y="976509"/>
                </a:cubicBezTo>
                <a:cubicBezTo>
                  <a:pt x="2176441" y="979070"/>
                  <a:pt x="2164252" y="979929"/>
                  <a:pt x="2159031" y="979086"/>
                </a:cubicBezTo>
                <a:cubicBezTo>
                  <a:pt x="2153810" y="978242"/>
                  <a:pt x="2148796" y="975014"/>
                  <a:pt x="2143990" y="969402"/>
                </a:cubicBezTo>
                <a:cubicBezTo>
                  <a:pt x="2139184" y="963790"/>
                  <a:pt x="2128689" y="951875"/>
                  <a:pt x="2112504" y="933656"/>
                </a:cubicBezTo>
                <a:cubicBezTo>
                  <a:pt x="2102916" y="948018"/>
                  <a:pt x="2092027" y="957834"/>
                  <a:pt x="2079836" y="963105"/>
                </a:cubicBezTo>
                <a:cubicBezTo>
                  <a:pt x="2067644" y="968376"/>
                  <a:pt x="2055471" y="971012"/>
                  <a:pt x="2043317" y="971012"/>
                </a:cubicBezTo>
                <a:cubicBezTo>
                  <a:pt x="2030046" y="971012"/>
                  <a:pt x="2029138" y="968525"/>
                  <a:pt x="2040592" y="963552"/>
                </a:cubicBezTo>
                <a:cubicBezTo>
                  <a:pt x="2052045" y="958578"/>
                  <a:pt x="2062255" y="953289"/>
                  <a:pt x="2071222" y="947683"/>
                </a:cubicBezTo>
                <a:cubicBezTo>
                  <a:pt x="2080189" y="942077"/>
                  <a:pt x="2088766" y="932943"/>
                  <a:pt x="2096951" y="920280"/>
                </a:cubicBezTo>
                <a:cubicBezTo>
                  <a:pt x="2081436" y="903065"/>
                  <a:pt x="2069774" y="892179"/>
                  <a:pt x="2061967" y="887621"/>
                </a:cubicBezTo>
                <a:cubicBezTo>
                  <a:pt x="2054160" y="883064"/>
                  <a:pt x="2053360" y="879653"/>
                  <a:pt x="2059567" y="877389"/>
                </a:cubicBezTo>
                <a:cubicBezTo>
                  <a:pt x="2065774" y="875126"/>
                  <a:pt x="2072413" y="877036"/>
                  <a:pt x="2079482" y="883119"/>
                </a:cubicBezTo>
                <a:cubicBezTo>
                  <a:pt x="2086552" y="889203"/>
                  <a:pt x="2095450" y="897056"/>
                  <a:pt x="2106178" y="906681"/>
                </a:cubicBezTo>
                <a:cubicBezTo>
                  <a:pt x="2110928" y="896337"/>
                  <a:pt x="2113691" y="888015"/>
                  <a:pt x="2114466" y="881715"/>
                </a:cubicBezTo>
                <a:cubicBezTo>
                  <a:pt x="2115241" y="875414"/>
                  <a:pt x="2114851" y="869440"/>
                  <a:pt x="2113294" y="863790"/>
                </a:cubicBezTo>
                <a:cubicBezTo>
                  <a:pt x="2112516" y="860966"/>
                  <a:pt x="2112834" y="859105"/>
                  <a:pt x="2114248" y="858209"/>
                </a:cubicBezTo>
                <a:close/>
                <a:moveTo>
                  <a:pt x="3560862" y="855447"/>
                </a:moveTo>
                <a:cubicBezTo>
                  <a:pt x="3555032" y="856191"/>
                  <a:pt x="3544819" y="857586"/>
                  <a:pt x="3530222" y="859632"/>
                </a:cubicBezTo>
                <a:cubicBezTo>
                  <a:pt x="3532504" y="879786"/>
                  <a:pt x="3534038" y="896545"/>
                  <a:pt x="3534826" y="909908"/>
                </a:cubicBezTo>
                <a:cubicBezTo>
                  <a:pt x="3535614" y="923272"/>
                  <a:pt x="3536342" y="934654"/>
                  <a:pt x="3537012" y="944055"/>
                </a:cubicBezTo>
                <a:cubicBezTo>
                  <a:pt x="3542618" y="944055"/>
                  <a:pt x="3553147" y="943379"/>
                  <a:pt x="3568601" y="942027"/>
                </a:cubicBezTo>
                <a:cubicBezTo>
                  <a:pt x="3568601" y="905688"/>
                  <a:pt x="3567838" y="883135"/>
                  <a:pt x="3566313" y="874366"/>
                </a:cubicBezTo>
                <a:cubicBezTo>
                  <a:pt x="3564787" y="865598"/>
                  <a:pt x="3562970" y="859291"/>
                  <a:pt x="3560862" y="855447"/>
                </a:cubicBezTo>
                <a:close/>
                <a:moveTo>
                  <a:pt x="818220" y="850777"/>
                </a:moveTo>
                <a:cubicBezTo>
                  <a:pt x="815169" y="852985"/>
                  <a:pt x="808763" y="855831"/>
                  <a:pt x="799002" y="859316"/>
                </a:cubicBezTo>
                <a:cubicBezTo>
                  <a:pt x="795493" y="871967"/>
                  <a:pt x="793561" y="879827"/>
                  <a:pt x="793207" y="882896"/>
                </a:cubicBezTo>
                <a:cubicBezTo>
                  <a:pt x="792854" y="885966"/>
                  <a:pt x="793713" y="888530"/>
                  <a:pt x="795784" y="890589"/>
                </a:cubicBezTo>
                <a:cubicBezTo>
                  <a:pt x="797855" y="892647"/>
                  <a:pt x="800646" y="895283"/>
                  <a:pt x="804156" y="898495"/>
                </a:cubicBezTo>
                <a:cubicBezTo>
                  <a:pt x="809637" y="888176"/>
                  <a:pt x="814325" y="872270"/>
                  <a:pt x="818220" y="850777"/>
                </a:cubicBezTo>
                <a:close/>
                <a:moveTo>
                  <a:pt x="3618570" y="849605"/>
                </a:moveTo>
                <a:cubicBezTo>
                  <a:pt x="3603799" y="851131"/>
                  <a:pt x="3591471" y="852439"/>
                  <a:pt x="3581586" y="853530"/>
                </a:cubicBezTo>
                <a:cubicBezTo>
                  <a:pt x="3583831" y="854361"/>
                  <a:pt x="3585170" y="855630"/>
                  <a:pt x="3585604" y="857335"/>
                </a:cubicBezTo>
                <a:cubicBezTo>
                  <a:pt x="3586038" y="859040"/>
                  <a:pt x="3586255" y="862646"/>
                  <a:pt x="3586255" y="868153"/>
                </a:cubicBezTo>
                <a:cubicBezTo>
                  <a:pt x="3590981" y="868227"/>
                  <a:pt x="3596667" y="867077"/>
                  <a:pt x="3603315" y="864702"/>
                </a:cubicBezTo>
                <a:cubicBezTo>
                  <a:pt x="3609962" y="862327"/>
                  <a:pt x="3615203" y="864094"/>
                  <a:pt x="3619035" y="870004"/>
                </a:cubicBezTo>
                <a:lnTo>
                  <a:pt x="3620643" y="873876"/>
                </a:lnTo>
                <a:lnTo>
                  <a:pt x="3620647" y="873312"/>
                </a:lnTo>
                <a:cubicBezTo>
                  <a:pt x="3620546" y="861889"/>
                  <a:pt x="3619853" y="853986"/>
                  <a:pt x="3618570" y="849605"/>
                </a:cubicBezTo>
                <a:close/>
                <a:moveTo>
                  <a:pt x="3675493" y="842524"/>
                </a:moveTo>
                <a:cubicBezTo>
                  <a:pt x="3669152" y="842615"/>
                  <a:pt x="3657302" y="843885"/>
                  <a:pt x="3639945" y="846331"/>
                </a:cubicBezTo>
                <a:cubicBezTo>
                  <a:pt x="3647734" y="852334"/>
                  <a:pt x="3650434" y="857481"/>
                  <a:pt x="3648047" y="861772"/>
                </a:cubicBezTo>
                <a:cubicBezTo>
                  <a:pt x="3645659" y="866063"/>
                  <a:pt x="3643697" y="873790"/>
                  <a:pt x="3642159" y="884952"/>
                </a:cubicBezTo>
                <a:cubicBezTo>
                  <a:pt x="3640621" y="896114"/>
                  <a:pt x="3639108" y="912305"/>
                  <a:pt x="3637620" y="933526"/>
                </a:cubicBezTo>
                <a:cubicBezTo>
                  <a:pt x="3649452" y="931963"/>
                  <a:pt x="3657901" y="932065"/>
                  <a:pt x="3662967" y="933833"/>
                </a:cubicBezTo>
                <a:cubicBezTo>
                  <a:pt x="3668033" y="935600"/>
                  <a:pt x="3671053" y="938130"/>
                  <a:pt x="3672027" y="941423"/>
                </a:cubicBezTo>
                <a:cubicBezTo>
                  <a:pt x="3673000" y="944716"/>
                  <a:pt x="3674879" y="940136"/>
                  <a:pt x="3677664" y="927684"/>
                </a:cubicBezTo>
                <a:cubicBezTo>
                  <a:pt x="3680448" y="915232"/>
                  <a:pt x="3682423" y="902368"/>
                  <a:pt x="3683589" y="889091"/>
                </a:cubicBezTo>
                <a:cubicBezTo>
                  <a:pt x="3684755" y="875814"/>
                  <a:pt x="3685338" y="864575"/>
                  <a:pt x="3685338" y="855372"/>
                </a:cubicBezTo>
                <a:cubicBezTo>
                  <a:pt x="3685338" y="847931"/>
                  <a:pt x="3683558" y="843748"/>
                  <a:pt x="3679999" y="842824"/>
                </a:cubicBezTo>
                <a:cubicBezTo>
                  <a:pt x="3679109" y="842593"/>
                  <a:pt x="3677607" y="842493"/>
                  <a:pt x="3675493" y="842524"/>
                </a:cubicBezTo>
                <a:close/>
                <a:moveTo>
                  <a:pt x="2334211" y="839680"/>
                </a:moveTo>
                <a:cubicBezTo>
                  <a:pt x="2329951" y="840058"/>
                  <a:pt x="2319108" y="841984"/>
                  <a:pt x="2301683" y="845457"/>
                </a:cubicBezTo>
                <a:lnTo>
                  <a:pt x="2302706" y="878664"/>
                </a:lnTo>
                <a:cubicBezTo>
                  <a:pt x="2309564" y="878019"/>
                  <a:pt x="2315273" y="876493"/>
                  <a:pt x="2319830" y="874087"/>
                </a:cubicBezTo>
                <a:cubicBezTo>
                  <a:pt x="2324388" y="871681"/>
                  <a:pt x="2329312" y="873080"/>
                  <a:pt x="2334602" y="878282"/>
                </a:cubicBezTo>
                <a:cubicBezTo>
                  <a:pt x="2339891" y="883485"/>
                  <a:pt x="2338372" y="887789"/>
                  <a:pt x="2330044" y="891193"/>
                </a:cubicBezTo>
                <a:cubicBezTo>
                  <a:pt x="2321716" y="894598"/>
                  <a:pt x="2312652" y="896300"/>
                  <a:pt x="2302855" y="896300"/>
                </a:cubicBezTo>
                <a:lnTo>
                  <a:pt x="2303859" y="926512"/>
                </a:lnTo>
                <a:cubicBezTo>
                  <a:pt x="2307778" y="926624"/>
                  <a:pt x="2313620" y="925095"/>
                  <a:pt x="2321384" y="921926"/>
                </a:cubicBezTo>
                <a:cubicBezTo>
                  <a:pt x="2329148" y="918757"/>
                  <a:pt x="2334353" y="918925"/>
                  <a:pt x="2337002" y="922429"/>
                </a:cubicBezTo>
                <a:cubicBezTo>
                  <a:pt x="2339649" y="925932"/>
                  <a:pt x="2341599" y="925709"/>
                  <a:pt x="2342852" y="921759"/>
                </a:cubicBezTo>
                <a:cubicBezTo>
                  <a:pt x="2344105" y="917809"/>
                  <a:pt x="2344927" y="904389"/>
                  <a:pt x="2345317" y="881501"/>
                </a:cubicBezTo>
                <a:cubicBezTo>
                  <a:pt x="2345708" y="858612"/>
                  <a:pt x="2345020" y="845825"/>
                  <a:pt x="2343252" y="843140"/>
                </a:cubicBezTo>
                <a:cubicBezTo>
                  <a:pt x="2341485" y="840455"/>
                  <a:pt x="2338471" y="839302"/>
                  <a:pt x="2334211" y="839680"/>
                </a:cubicBezTo>
                <a:close/>
                <a:moveTo>
                  <a:pt x="475486" y="838210"/>
                </a:moveTo>
                <a:cubicBezTo>
                  <a:pt x="478635" y="836069"/>
                  <a:pt x="480803" y="841545"/>
                  <a:pt x="481989" y="854637"/>
                </a:cubicBezTo>
                <a:cubicBezTo>
                  <a:pt x="483570" y="872094"/>
                  <a:pt x="478851" y="889627"/>
                  <a:pt x="467832" y="907239"/>
                </a:cubicBezTo>
                <a:cubicBezTo>
                  <a:pt x="456812" y="924850"/>
                  <a:pt x="448618" y="928596"/>
                  <a:pt x="443247" y="918475"/>
                </a:cubicBezTo>
                <a:cubicBezTo>
                  <a:pt x="437877" y="908355"/>
                  <a:pt x="437939" y="899481"/>
                  <a:pt x="443433" y="891854"/>
                </a:cubicBezTo>
                <a:cubicBezTo>
                  <a:pt x="448928" y="884226"/>
                  <a:pt x="453579" y="876655"/>
                  <a:pt x="457386" y="869139"/>
                </a:cubicBezTo>
                <a:cubicBezTo>
                  <a:pt x="462062" y="861263"/>
                  <a:pt x="466936" y="852513"/>
                  <a:pt x="472008" y="842889"/>
                </a:cubicBezTo>
                <a:cubicBezTo>
                  <a:pt x="473277" y="840483"/>
                  <a:pt x="474436" y="838923"/>
                  <a:pt x="475486" y="838210"/>
                </a:cubicBezTo>
                <a:close/>
                <a:moveTo>
                  <a:pt x="2078552" y="832229"/>
                </a:moveTo>
                <a:cubicBezTo>
                  <a:pt x="2082521" y="831274"/>
                  <a:pt x="2087246" y="833829"/>
                  <a:pt x="2092728" y="839894"/>
                </a:cubicBezTo>
                <a:cubicBezTo>
                  <a:pt x="2098743" y="844855"/>
                  <a:pt x="2100566" y="848752"/>
                  <a:pt x="2098197" y="851586"/>
                </a:cubicBezTo>
                <a:cubicBezTo>
                  <a:pt x="2095828" y="854420"/>
                  <a:pt x="2088889" y="859406"/>
                  <a:pt x="2077380" y="866544"/>
                </a:cubicBezTo>
                <a:cubicBezTo>
                  <a:pt x="2065871" y="873681"/>
                  <a:pt x="2057694" y="877898"/>
                  <a:pt x="2052851" y="879194"/>
                </a:cubicBezTo>
                <a:cubicBezTo>
                  <a:pt x="2048008" y="880490"/>
                  <a:pt x="2047903" y="877910"/>
                  <a:pt x="2052535" y="871455"/>
                </a:cubicBezTo>
                <a:cubicBezTo>
                  <a:pt x="2057167" y="865000"/>
                  <a:pt x="2061452" y="859443"/>
                  <a:pt x="2065390" y="854786"/>
                </a:cubicBezTo>
                <a:cubicBezTo>
                  <a:pt x="2069328" y="850129"/>
                  <a:pt x="2071514" y="845444"/>
                  <a:pt x="2071948" y="840731"/>
                </a:cubicBezTo>
                <a:cubicBezTo>
                  <a:pt x="2072382" y="836018"/>
                  <a:pt x="2074583" y="833184"/>
                  <a:pt x="2078552" y="832229"/>
                </a:cubicBezTo>
                <a:close/>
                <a:moveTo>
                  <a:pt x="610456" y="831476"/>
                </a:moveTo>
                <a:cubicBezTo>
                  <a:pt x="616781" y="832710"/>
                  <a:pt x="625556" y="836142"/>
                  <a:pt x="636780" y="841773"/>
                </a:cubicBezTo>
                <a:cubicBezTo>
                  <a:pt x="648289" y="846684"/>
                  <a:pt x="657479" y="854861"/>
                  <a:pt x="664350" y="866302"/>
                </a:cubicBezTo>
                <a:cubicBezTo>
                  <a:pt x="671221" y="877743"/>
                  <a:pt x="672235" y="889302"/>
                  <a:pt x="667392" y="900979"/>
                </a:cubicBezTo>
                <a:cubicBezTo>
                  <a:pt x="662549" y="912655"/>
                  <a:pt x="655017" y="910631"/>
                  <a:pt x="644798" y="894905"/>
                </a:cubicBezTo>
                <a:cubicBezTo>
                  <a:pt x="634578" y="879178"/>
                  <a:pt x="624718" y="864367"/>
                  <a:pt x="615218" y="850470"/>
                </a:cubicBezTo>
                <a:cubicBezTo>
                  <a:pt x="605718" y="836573"/>
                  <a:pt x="604131" y="830242"/>
                  <a:pt x="610456" y="831476"/>
                </a:cubicBezTo>
                <a:close/>
                <a:moveTo>
                  <a:pt x="937968" y="831153"/>
                </a:moveTo>
                <a:cubicBezTo>
                  <a:pt x="940571" y="830760"/>
                  <a:pt x="943235" y="830878"/>
                  <a:pt x="945961" y="831504"/>
                </a:cubicBezTo>
                <a:cubicBezTo>
                  <a:pt x="951412" y="832757"/>
                  <a:pt x="957579" y="835649"/>
                  <a:pt x="964462" y="840182"/>
                </a:cubicBezTo>
                <a:cubicBezTo>
                  <a:pt x="971345" y="844715"/>
                  <a:pt x="972840" y="849729"/>
                  <a:pt x="968946" y="855223"/>
                </a:cubicBezTo>
                <a:cubicBezTo>
                  <a:pt x="965051" y="860718"/>
                  <a:pt x="964456" y="874714"/>
                  <a:pt x="967160" y="897212"/>
                </a:cubicBezTo>
                <a:cubicBezTo>
                  <a:pt x="969863" y="919709"/>
                  <a:pt x="971414" y="936552"/>
                  <a:pt x="971810" y="947739"/>
                </a:cubicBezTo>
                <a:cubicBezTo>
                  <a:pt x="972207" y="958926"/>
                  <a:pt x="971386" y="968590"/>
                  <a:pt x="969346" y="976732"/>
                </a:cubicBezTo>
                <a:cubicBezTo>
                  <a:pt x="967305" y="984874"/>
                  <a:pt x="963458" y="991795"/>
                  <a:pt x="957802" y="997494"/>
                </a:cubicBezTo>
                <a:cubicBezTo>
                  <a:pt x="952147" y="1003193"/>
                  <a:pt x="947238" y="1002145"/>
                  <a:pt x="943077" y="994350"/>
                </a:cubicBezTo>
                <a:cubicBezTo>
                  <a:pt x="938916" y="986555"/>
                  <a:pt x="931463" y="977582"/>
                  <a:pt x="920716" y="967431"/>
                </a:cubicBezTo>
                <a:cubicBezTo>
                  <a:pt x="909969" y="957279"/>
                  <a:pt x="910115" y="953565"/>
                  <a:pt x="921153" y="956287"/>
                </a:cubicBezTo>
                <a:cubicBezTo>
                  <a:pt x="932191" y="959009"/>
                  <a:pt x="938833" y="960436"/>
                  <a:pt x="941077" y="960566"/>
                </a:cubicBezTo>
                <a:cubicBezTo>
                  <a:pt x="943322" y="960696"/>
                  <a:pt x="944807" y="956039"/>
                  <a:pt x="945533" y="946595"/>
                </a:cubicBezTo>
                <a:cubicBezTo>
                  <a:pt x="946259" y="937150"/>
                  <a:pt x="946426" y="926462"/>
                  <a:pt x="946035" y="914531"/>
                </a:cubicBezTo>
                <a:cubicBezTo>
                  <a:pt x="945645" y="902600"/>
                  <a:pt x="944876" y="890868"/>
                  <a:pt x="943728" y="879334"/>
                </a:cubicBezTo>
                <a:cubicBezTo>
                  <a:pt x="942581" y="867799"/>
                  <a:pt x="941242" y="859961"/>
                  <a:pt x="939710" y="855819"/>
                </a:cubicBezTo>
                <a:cubicBezTo>
                  <a:pt x="938178" y="851676"/>
                  <a:pt x="934188" y="850337"/>
                  <a:pt x="927739" y="851800"/>
                </a:cubicBezTo>
                <a:cubicBezTo>
                  <a:pt x="921289" y="853264"/>
                  <a:pt x="907399" y="856575"/>
                  <a:pt x="886067" y="861735"/>
                </a:cubicBezTo>
                <a:lnTo>
                  <a:pt x="886067" y="876320"/>
                </a:lnTo>
                <a:cubicBezTo>
                  <a:pt x="892975" y="875662"/>
                  <a:pt x="900100" y="873942"/>
                  <a:pt x="907442" y="871157"/>
                </a:cubicBezTo>
                <a:cubicBezTo>
                  <a:pt x="914784" y="868373"/>
                  <a:pt x="920840" y="869644"/>
                  <a:pt x="925609" y="874971"/>
                </a:cubicBezTo>
                <a:cubicBezTo>
                  <a:pt x="930377" y="880298"/>
                  <a:pt x="926781" y="884797"/>
                  <a:pt x="914819" y="888468"/>
                </a:cubicBezTo>
                <a:cubicBezTo>
                  <a:pt x="902857" y="892139"/>
                  <a:pt x="893273" y="893584"/>
                  <a:pt x="886067" y="892802"/>
                </a:cubicBezTo>
                <a:lnTo>
                  <a:pt x="886067" y="909006"/>
                </a:lnTo>
                <a:cubicBezTo>
                  <a:pt x="892318" y="908324"/>
                  <a:pt x="899697" y="906597"/>
                  <a:pt x="908205" y="903825"/>
                </a:cubicBezTo>
                <a:cubicBezTo>
                  <a:pt x="916713" y="901053"/>
                  <a:pt x="923516" y="902541"/>
                  <a:pt x="928613" y="908290"/>
                </a:cubicBezTo>
                <a:cubicBezTo>
                  <a:pt x="933710" y="914038"/>
                  <a:pt x="931273" y="918342"/>
                  <a:pt x="921302" y="921201"/>
                </a:cubicBezTo>
                <a:cubicBezTo>
                  <a:pt x="911330" y="924059"/>
                  <a:pt x="899492" y="925489"/>
                  <a:pt x="885788" y="925489"/>
                </a:cubicBezTo>
                <a:cubicBezTo>
                  <a:pt x="884337" y="946325"/>
                  <a:pt x="881069" y="962429"/>
                  <a:pt x="875984" y="973802"/>
                </a:cubicBezTo>
                <a:cubicBezTo>
                  <a:pt x="870899" y="985175"/>
                  <a:pt x="866226" y="985836"/>
                  <a:pt x="861966" y="975783"/>
                </a:cubicBezTo>
                <a:cubicBezTo>
                  <a:pt x="857706" y="965731"/>
                  <a:pt x="856562" y="957254"/>
                  <a:pt x="858534" y="950352"/>
                </a:cubicBezTo>
                <a:cubicBezTo>
                  <a:pt x="860506" y="943451"/>
                  <a:pt x="862254" y="935987"/>
                  <a:pt x="863780" y="927963"/>
                </a:cubicBezTo>
                <a:cubicBezTo>
                  <a:pt x="865305" y="919939"/>
                  <a:pt x="866263" y="906969"/>
                  <a:pt x="866654" y="889054"/>
                </a:cubicBezTo>
                <a:cubicBezTo>
                  <a:pt x="867045" y="871139"/>
                  <a:pt x="865684" y="858702"/>
                  <a:pt x="862571" y="851745"/>
                </a:cubicBezTo>
                <a:cubicBezTo>
                  <a:pt x="859458" y="844787"/>
                  <a:pt x="860992" y="841714"/>
                  <a:pt x="867175" y="842526"/>
                </a:cubicBezTo>
                <a:cubicBezTo>
                  <a:pt x="873357" y="843339"/>
                  <a:pt x="877887" y="844117"/>
                  <a:pt x="880765" y="844861"/>
                </a:cubicBezTo>
                <a:cubicBezTo>
                  <a:pt x="883642" y="845605"/>
                  <a:pt x="891384" y="844663"/>
                  <a:pt x="903991" y="842033"/>
                </a:cubicBezTo>
                <a:cubicBezTo>
                  <a:pt x="916598" y="839404"/>
                  <a:pt x="925382" y="836679"/>
                  <a:pt x="930343" y="833857"/>
                </a:cubicBezTo>
                <a:cubicBezTo>
                  <a:pt x="932824" y="832446"/>
                  <a:pt x="935365" y="831545"/>
                  <a:pt x="937968" y="831153"/>
                </a:cubicBezTo>
                <a:close/>
                <a:moveTo>
                  <a:pt x="1785812" y="829932"/>
                </a:moveTo>
                <a:cubicBezTo>
                  <a:pt x="1788891" y="830285"/>
                  <a:pt x="1792101" y="831516"/>
                  <a:pt x="1795444" y="833625"/>
                </a:cubicBezTo>
                <a:cubicBezTo>
                  <a:pt x="1802129" y="837841"/>
                  <a:pt x="1807750" y="842437"/>
                  <a:pt x="1812308" y="847410"/>
                </a:cubicBezTo>
                <a:cubicBezTo>
                  <a:pt x="1816866" y="852383"/>
                  <a:pt x="1815681" y="856095"/>
                  <a:pt x="1808755" y="858544"/>
                </a:cubicBezTo>
                <a:cubicBezTo>
                  <a:pt x="1801828" y="860994"/>
                  <a:pt x="1795357" y="864286"/>
                  <a:pt x="1789342" y="868423"/>
                </a:cubicBezTo>
                <a:cubicBezTo>
                  <a:pt x="1783327" y="872559"/>
                  <a:pt x="1778471" y="875817"/>
                  <a:pt x="1774775" y="878199"/>
                </a:cubicBezTo>
                <a:cubicBezTo>
                  <a:pt x="1777653" y="880245"/>
                  <a:pt x="1779966" y="882732"/>
                  <a:pt x="1781714" y="885659"/>
                </a:cubicBezTo>
                <a:cubicBezTo>
                  <a:pt x="1814816" y="881826"/>
                  <a:pt x="1837829" y="879507"/>
                  <a:pt x="1850752" y="878701"/>
                </a:cubicBezTo>
                <a:cubicBezTo>
                  <a:pt x="1863675" y="877895"/>
                  <a:pt x="1873117" y="882183"/>
                  <a:pt x="1879076" y="891565"/>
                </a:cubicBezTo>
                <a:cubicBezTo>
                  <a:pt x="1885035" y="900948"/>
                  <a:pt x="1881876" y="905053"/>
                  <a:pt x="1869597" y="903881"/>
                </a:cubicBezTo>
                <a:cubicBezTo>
                  <a:pt x="1857319" y="902709"/>
                  <a:pt x="1843946" y="901931"/>
                  <a:pt x="1829479" y="901546"/>
                </a:cubicBezTo>
                <a:cubicBezTo>
                  <a:pt x="1815012" y="901162"/>
                  <a:pt x="1800671" y="901931"/>
                  <a:pt x="1786458" y="903853"/>
                </a:cubicBezTo>
                <a:cubicBezTo>
                  <a:pt x="1789534" y="908665"/>
                  <a:pt x="1791267" y="922481"/>
                  <a:pt x="1791658" y="945302"/>
                </a:cubicBezTo>
                <a:cubicBezTo>
                  <a:pt x="1792049" y="968122"/>
                  <a:pt x="1785956" y="985116"/>
                  <a:pt x="1773380" y="996285"/>
                </a:cubicBezTo>
                <a:cubicBezTo>
                  <a:pt x="1760804" y="1007453"/>
                  <a:pt x="1752904" y="1009136"/>
                  <a:pt x="1749679" y="1001335"/>
                </a:cubicBezTo>
                <a:cubicBezTo>
                  <a:pt x="1746455" y="993534"/>
                  <a:pt x="1740663" y="985925"/>
                  <a:pt x="1732304" y="978509"/>
                </a:cubicBezTo>
                <a:cubicBezTo>
                  <a:pt x="1723944" y="971092"/>
                  <a:pt x="1722372" y="967781"/>
                  <a:pt x="1727588" y="968575"/>
                </a:cubicBezTo>
                <a:cubicBezTo>
                  <a:pt x="1732803" y="969368"/>
                  <a:pt x="1739547" y="970147"/>
                  <a:pt x="1747819" y="970909"/>
                </a:cubicBezTo>
                <a:cubicBezTo>
                  <a:pt x="1756091" y="971672"/>
                  <a:pt x="1761266" y="968891"/>
                  <a:pt x="1763344" y="962566"/>
                </a:cubicBezTo>
                <a:cubicBezTo>
                  <a:pt x="1765421" y="956240"/>
                  <a:pt x="1766460" y="946585"/>
                  <a:pt x="1766460" y="933600"/>
                </a:cubicBezTo>
                <a:cubicBezTo>
                  <a:pt x="1766460" y="920813"/>
                  <a:pt x="1765666" y="911883"/>
                  <a:pt x="1764078" y="906811"/>
                </a:cubicBezTo>
                <a:cubicBezTo>
                  <a:pt x="1723721" y="913037"/>
                  <a:pt x="1697778" y="917319"/>
                  <a:pt x="1686251" y="919657"/>
                </a:cubicBezTo>
                <a:cubicBezTo>
                  <a:pt x="1674723" y="921994"/>
                  <a:pt x="1665170" y="920878"/>
                  <a:pt x="1657592" y="916308"/>
                </a:cubicBezTo>
                <a:cubicBezTo>
                  <a:pt x="1650014" y="911738"/>
                  <a:pt x="1646783" y="908020"/>
                  <a:pt x="1647899" y="905155"/>
                </a:cubicBezTo>
                <a:cubicBezTo>
                  <a:pt x="1649016" y="902290"/>
                  <a:pt x="1654708" y="900858"/>
                  <a:pt x="1664977" y="900858"/>
                </a:cubicBezTo>
                <a:cubicBezTo>
                  <a:pt x="1673448" y="900858"/>
                  <a:pt x="1685804" y="899890"/>
                  <a:pt x="1702045" y="897956"/>
                </a:cubicBezTo>
                <a:cubicBezTo>
                  <a:pt x="1718286" y="896021"/>
                  <a:pt x="1737816" y="893677"/>
                  <a:pt x="1760637" y="890924"/>
                </a:cubicBezTo>
                <a:cubicBezTo>
                  <a:pt x="1757908" y="886595"/>
                  <a:pt x="1754305" y="881523"/>
                  <a:pt x="1749828" y="875706"/>
                </a:cubicBezTo>
                <a:cubicBezTo>
                  <a:pt x="1745351" y="869889"/>
                  <a:pt x="1750448" y="868537"/>
                  <a:pt x="1765120" y="871650"/>
                </a:cubicBezTo>
                <a:cubicBezTo>
                  <a:pt x="1765455" y="871824"/>
                  <a:pt x="1766760" y="869815"/>
                  <a:pt x="1769036" y="865623"/>
                </a:cubicBezTo>
                <a:cubicBezTo>
                  <a:pt x="1771312" y="861431"/>
                  <a:pt x="1773594" y="857862"/>
                  <a:pt x="1775882" y="854916"/>
                </a:cubicBezTo>
                <a:cubicBezTo>
                  <a:pt x="1778171" y="851971"/>
                  <a:pt x="1778605" y="849962"/>
                  <a:pt x="1777185" y="848889"/>
                </a:cubicBezTo>
                <a:cubicBezTo>
                  <a:pt x="1775764" y="847816"/>
                  <a:pt x="1768090" y="849419"/>
                  <a:pt x="1754163" y="853698"/>
                </a:cubicBezTo>
                <a:cubicBezTo>
                  <a:pt x="1740235" y="857977"/>
                  <a:pt x="1730725" y="860894"/>
                  <a:pt x="1725634" y="862451"/>
                </a:cubicBezTo>
                <a:cubicBezTo>
                  <a:pt x="1720543" y="864007"/>
                  <a:pt x="1714209" y="861263"/>
                  <a:pt x="1706631" y="854219"/>
                </a:cubicBezTo>
                <a:cubicBezTo>
                  <a:pt x="1699053" y="847174"/>
                  <a:pt x="1700733" y="843652"/>
                  <a:pt x="1711672" y="843652"/>
                </a:cubicBezTo>
                <a:cubicBezTo>
                  <a:pt x="1720838" y="843652"/>
                  <a:pt x="1732604" y="842328"/>
                  <a:pt x="1746972" y="839680"/>
                </a:cubicBezTo>
                <a:cubicBezTo>
                  <a:pt x="1761341" y="837032"/>
                  <a:pt x="1771340" y="834307"/>
                  <a:pt x="1776971" y="831504"/>
                </a:cubicBezTo>
                <a:cubicBezTo>
                  <a:pt x="1779786" y="830102"/>
                  <a:pt x="1782733" y="829578"/>
                  <a:pt x="1785812" y="829932"/>
                </a:cubicBezTo>
                <a:close/>
                <a:moveTo>
                  <a:pt x="2130315" y="826114"/>
                </a:moveTo>
                <a:cubicBezTo>
                  <a:pt x="2132626" y="826154"/>
                  <a:pt x="2135668" y="826568"/>
                  <a:pt x="2139441" y="827355"/>
                </a:cubicBezTo>
                <a:cubicBezTo>
                  <a:pt x="2152774" y="829017"/>
                  <a:pt x="2162473" y="832028"/>
                  <a:pt x="2168537" y="836387"/>
                </a:cubicBezTo>
                <a:cubicBezTo>
                  <a:pt x="2174602" y="840747"/>
                  <a:pt x="2177126" y="846765"/>
                  <a:pt x="2176109" y="854442"/>
                </a:cubicBezTo>
                <a:cubicBezTo>
                  <a:pt x="2175092" y="862119"/>
                  <a:pt x="2169108" y="863142"/>
                  <a:pt x="2158157" y="857512"/>
                </a:cubicBezTo>
                <a:cubicBezTo>
                  <a:pt x="2147205" y="851881"/>
                  <a:pt x="2137575" y="844660"/>
                  <a:pt x="2129265" y="835848"/>
                </a:cubicBezTo>
                <a:cubicBezTo>
                  <a:pt x="2123033" y="829239"/>
                  <a:pt x="2123383" y="825994"/>
                  <a:pt x="2130315" y="826114"/>
                </a:cubicBezTo>
                <a:close/>
                <a:moveTo>
                  <a:pt x="1185350" y="800526"/>
                </a:moveTo>
                <a:cubicBezTo>
                  <a:pt x="1193589" y="799762"/>
                  <a:pt x="1199899" y="801822"/>
                  <a:pt x="1204280" y="806705"/>
                </a:cubicBezTo>
                <a:cubicBezTo>
                  <a:pt x="1210122" y="813217"/>
                  <a:pt x="1206112" y="818491"/>
                  <a:pt x="1192253" y="822528"/>
                </a:cubicBezTo>
                <a:cubicBezTo>
                  <a:pt x="1178393" y="826565"/>
                  <a:pt x="1166254" y="829123"/>
                  <a:pt x="1155836" y="830202"/>
                </a:cubicBezTo>
                <a:cubicBezTo>
                  <a:pt x="1162062" y="837395"/>
                  <a:pt x="1162490" y="841993"/>
                  <a:pt x="1157120" y="843996"/>
                </a:cubicBezTo>
                <a:cubicBezTo>
                  <a:pt x="1151750" y="845999"/>
                  <a:pt x="1144321" y="849481"/>
                  <a:pt x="1134833" y="854442"/>
                </a:cubicBezTo>
                <a:cubicBezTo>
                  <a:pt x="1143564" y="857902"/>
                  <a:pt x="1151812" y="864296"/>
                  <a:pt x="1159576" y="873622"/>
                </a:cubicBezTo>
                <a:lnTo>
                  <a:pt x="1166310" y="876320"/>
                </a:lnTo>
                <a:cubicBezTo>
                  <a:pt x="1186476" y="854293"/>
                  <a:pt x="1196169" y="839838"/>
                  <a:pt x="1195388" y="832955"/>
                </a:cubicBezTo>
                <a:cubicBezTo>
                  <a:pt x="1194606" y="826072"/>
                  <a:pt x="1197949" y="823901"/>
                  <a:pt x="1205415" y="826444"/>
                </a:cubicBezTo>
                <a:cubicBezTo>
                  <a:pt x="1212881" y="828986"/>
                  <a:pt x="1219132" y="833377"/>
                  <a:pt x="1224167" y="839615"/>
                </a:cubicBezTo>
                <a:cubicBezTo>
                  <a:pt x="1229202" y="845853"/>
                  <a:pt x="1228682" y="850188"/>
                  <a:pt x="1222604" y="852619"/>
                </a:cubicBezTo>
                <a:cubicBezTo>
                  <a:pt x="1216527" y="855050"/>
                  <a:pt x="1201663" y="865368"/>
                  <a:pt x="1178012" y="883575"/>
                </a:cubicBezTo>
                <a:cubicBezTo>
                  <a:pt x="1204950" y="899289"/>
                  <a:pt x="1224350" y="909440"/>
                  <a:pt x="1236213" y="914029"/>
                </a:cubicBezTo>
                <a:cubicBezTo>
                  <a:pt x="1248076" y="918618"/>
                  <a:pt x="1261966" y="922686"/>
                  <a:pt x="1277885" y="926233"/>
                </a:cubicBezTo>
                <a:cubicBezTo>
                  <a:pt x="1293803" y="929780"/>
                  <a:pt x="1295989" y="933268"/>
                  <a:pt x="1284443" y="936698"/>
                </a:cubicBezTo>
                <a:cubicBezTo>
                  <a:pt x="1272896" y="940127"/>
                  <a:pt x="1259821" y="942812"/>
                  <a:pt x="1245217" y="944753"/>
                </a:cubicBezTo>
                <a:cubicBezTo>
                  <a:pt x="1230613" y="946694"/>
                  <a:pt x="1216723" y="940722"/>
                  <a:pt x="1203545" y="926838"/>
                </a:cubicBezTo>
                <a:cubicBezTo>
                  <a:pt x="1190368" y="912953"/>
                  <a:pt x="1176803" y="900052"/>
                  <a:pt x="1162850" y="888133"/>
                </a:cubicBezTo>
                <a:cubicBezTo>
                  <a:pt x="1171408" y="906612"/>
                  <a:pt x="1175686" y="923709"/>
                  <a:pt x="1175686" y="939423"/>
                </a:cubicBezTo>
                <a:cubicBezTo>
                  <a:pt x="1175686" y="954554"/>
                  <a:pt x="1174251" y="966835"/>
                  <a:pt x="1171380" y="976267"/>
                </a:cubicBezTo>
                <a:cubicBezTo>
                  <a:pt x="1168509" y="985699"/>
                  <a:pt x="1163479" y="993603"/>
                  <a:pt x="1156292" y="999977"/>
                </a:cubicBezTo>
                <a:cubicBezTo>
                  <a:pt x="1149105" y="1006352"/>
                  <a:pt x="1143465" y="1006064"/>
                  <a:pt x="1139372" y="999112"/>
                </a:cubicBezTo>
                <a:cubicBezTo>
                  <a:pt x="1135280" y="992161"/>
                  <a:pt x="1128418" y="984744"/>
                  <a:pt x="1118788" y="976862"/>
                </a:cubicBezTo>
                <a:cubicBezTo>
                  <a:pt x="1109157" y="968981"/>
                  <a:pt x="1110373" y="966209"/>
                  <a:pt x="1122434" y="968547"/>
                </a:cubicBezTo>
                <a:cubicBezTo>
                  <a:pt x="1134495" y="970885"/>
                  <a:pt x="1142473" y="970575"/>
                  <a:pt x="1146367" y="967617"/>
                </a:cubicBezTo>
                <a:cubicBezTo>
                  <a:pt x="1150262" y="964659"/>
                  <a:pt x="1152401" y="956380"/>
                  <a:pt x="1152785" y="942781"/>
                </a:cubicBezTo>
                <a:cubicBezTo>
                  <a:pt x="1153170" y="929182"/>
                  <a:pt x="1152686" y="917973"/>
                  <a:pt x="1151334" y="909155"/>
                </a:cubicBezTo>
                <a:cubicBezTo>
                  <a:pt x="1140991" y="922649"/>
                  <a:pt x="1129850" y="933575"/>
                  <a:pt x="1117913" y="941934"/>
                </a:cubicBezTo>
                <a:cubicBezTo>
                  <a:pt x="1105976" y="950294"/>
                  <a:pt x="1092169" y="956064"/>
                  <a:pt x="1076492" y="959245"/>
                </a:cubicBezTo>
                <a:cubicBezTo>
                  <a:pt x="1060816" y="962426"/>
                  <a:pt x="1058056" y="960789"/>
                  <a:pt x="1068214" y="954334"/>
                </a:cubicBezTo>
                <a:cubicBezTo>
                  <a:pt x="1078371" y="947878"/>
                  <a:pt x="1090544" y="939472"/>
                  <a:pt x="1104733" y="929117"/>
                </a:cubicBezTo>
                <a:cubicBezTo>
                  <a:pt x="1118921" y="918761"/>
                  <a:pt x="1132018" y="905813"/>
                  <a:pt x="1144023" y="890272"/>
                </a:cubicBezTo>
                <a:cubicBezTo>
                  <a:pt x="1142671" y="886725"/>
                  <a:pt x="1141679" y="883681"/>
                  <a:pt x="1141047" y="881138"/>
                </a:cubicBezTo>
                <a:cubicBezTo>
                  <a:pt x="1136917" y="886744"/>
                  <a:pt x="1130241" y="893153"/>
                  <a:pt x="1121020" y="900365"/>
                </a:cubicBezTo>
                <a:cubicBezTo>
                  <a:pt x="1111799" y="907577"/>
                  <a:pt x="1099710" y="913180"/>
                  <a:pt x="1084752" y="917173"/>
                </a:cubicBezTo>
                <a:cubicBezTo>
                  <a:pt x="1069795" y="921167"/>
                  <a:pt x="1069842" y="918035"/>
                  <a:pt x="1084892" y="907778"/>
                </a:cubicBezTo>
                <a:cubicBezTo>
                  <a:pt x="1099942" y="897522"/>
                  <a:pt x="1114592" y="883197"/>
                  <a:pt x="1128843" y="864804"/>
                </a:cubicBezTo>
                <a:cubicBezTo>
                  <a:pt x="1127689" y="863068"/>
                  <a:pt x="1126716" y="861505"/>
                  <a:pt x="1125922" y="860116"/>
                </a:cubicBezTo>
                <a:cubicBezTo>
                  <a:pt x="1108422" y="870187"/>
                  <a:pt x="1093446" y="875817"/>
                  <a:pt x="1080995" y="877008"/>
                </a:cubicBezTo>
                <a:cubicBezTo>
                  <a:pt x="1068543" y="878199"/>
                  <a:pt x="1067392" y="875762"/>
                  <a:pt x="1077544" y="869697"/>
                </a:cubicBezTo>
                <a:cubicBezTo>
                  <a:pt x="1087695" y="863632"/>
                  <a:pt x="1098290" y="856795"/>
                  <a:pt x="1109328" y="849187"/>
                </a:cubicBezTo>
                <a:cubicBezTo>
                  <a:pt x="1120366" y="841578"/>
                  <a:pt x="1128043" y="835882"/>
                  <a:pt x="1132359" y="832099"/>
                </a:cubicBezTo>
                <a:cubicBezTo>
                  <a:pt x="1122338" y="832099"/>
                  <a:pt x="1114189" y="829516"/>
                  <a:pt x="1107914" y="824351"/>
                </a:cubicBezTo>
                <a:cubicBezTo>
                  <a:pt x="1101638" y="819185"/>
                  <a:pt x="1102438" y="816069"/>
                  <a:pt x="1110314" y="815003"/>
                </a:cubicBezTo>
                <a:cubicBezTo>
                  <a:pt x="1118189" y="813936"/>
                  <a:pt x="1128009" y="812423"/>
                  <a:pt x="1139772" y="810463"/>
                </a:cubicBezTo>
                <a:cubicBezTo>
                  <a:pt x="1151536" y="808504"/>
                  <a:pt x="1163768" y="805760"/>
                  <a:pt x="1176468" y="802231"/>
                </a:cubicBezTo>
                <a:cubicBezTo>
                  <a:pt x="1179643" y="801349"/>
                  <a:pt x="1182603" y="800781"/>
                  <a:pt x="1185350" y="800526"/>
                </a:cubicBezTo>
                <a:close/>
                <a:moveTo>
                  <a:pt x="2158601" y="788246"/>
                </a:moveTo>
                <a:cubicBezTo>
                  <a:pt x="2164972" y="787967"/>
                  <a:pt x="2170514" y="790381"/>
                  <a:pt x="2175225" y="795487"/>
                </a:cubicBezTo>
                <a:cubicBezTo>
                  <a:pt x="2181507" y="802296"/>
                  <a:pt x="2180267" y="806206"/>
                  <a:pt x="2171505" y="807217"/>
                </a:cubicBezTo>
                <a:cubicBezTo>
                  <a:pt x="2162742" y="808228"/>
                  <a:pt x="2149149" y="810842"/>
                  <a:pt x="2130726" y="815058"/>
                </a:cubicBezTo>
                <a:cubicBezTo>
                  <a:pt x="2112302" y="819275"/>
                  <a:pt x="2098427" y="822196"/>
                  <a:pt x="2089100" y="823821"/>
                </a:cubicBezTo>
                <a:cubicBezTo>
                  <a:pt x="2079774" y="825445"/>
                  <a:pt x="2071356" y="823005"/>
                  <a:pt x="2063846" y="816500"/>
                </a:cubicBezTo>
                <a:cubicBezTo>
                  <a:pt x="2056336" y="809995"/>
                  <a:pt x="2057164" y="806485"/>
                  <a:pt x="2066330" y="805971"/>
                </a:cubicBezTo>
                <a:cubicBezTo>
                  <a:pt x="2075495" y="805456"/>
                  <a:pt x="2089764" y="803258"/>
                  <a:pt x="2109136" y="799376"/>
                </a:cubicBezTo>
                <a:cubicBezTo>
                  <a:pt x="2128447" y="795506"/>
                  <a:pt x="2142719" y="792188"/>
                  <a:pt x="2151952" y="789423"/>
                </a:cubicBezTo>
                <a:cubicBezTo>
                  <a:pt x="2154261" y="788731"/>
                  <a:pt x="2156477" y="788339"/>
                  <a:pt x="2158601" y="788246"/>
                </a:cubicBezTo>
                <a:close/>
                <a:moveTo>
                  <a:pt x="938789" y="772447"/>
                </a:moveTo>
                <a:cubicBezTo>
                  <a:pt x="937462" y="771746"/>
                  <a:pt x="927881" y="773244"/>
                  <a:pt x="910047" y="776940"/>
                </a:cubicBezTo>
                <a:lnTo>
                  <a:pt x="880225" y="782428"/>
                </a:lnTo>
                <a:cubicBezTo>
                  <a:pt x="880932" y="789373"/>
                  <a:pt x="881956" y="797714"/>
                  <a:pt x="883295" y="807450"/>
                </a:cubicBezTo>
                <a:cubicBezTo>
                  <a:pt x="898686" y="805155"/>
                  <a:pt x="916769" y="802216"/>
                  <a:pt x="937543" y="798631"/>
                </a:cubicBezTo>
                <a:cubicBezTo>
                  <a:pt x="938957" y="790173"/>
                  <a:pt x="939850" y="783870"/>
                  <a:pt x="940222" y="779721"/>
                </a:cubicBezTo>
                <a:cubicBezTo>
                  <a:pt x="940594" y="775572"/>
                  <a:pt x="940116" y="773148"/>
                  <a:pt x="938789" y="772447"/>
                </a:cubicBezTo>
                <a:close/>
                <a:moveTo>
                  <a:pt x="167166" y="761985"/>
                </a:moveTo>
                <a:cubicBezTo>
                  <a:pt x="170960" y="761993"/>
                  <a:pt x="174538" y="762410"/>
                  <a:pt x="177906" y="763238"/>
                </a:cubicBezTo>
                <a:cubicBezTo>
                  <a:pt x="184641" y="764894"/>
                  <a:pt x="191553" y="768016"/>
                  <a:pt x="198640" y="772605"/>
                </a:cubicBezTo>
                <a:cubicBezTo>
                  <a:pt x="205728" y="777194"/>
                  <a:pt x="211489" y="783925"/>
                  <a:pt x="215922" y="792799"/>
                </a:cubicBezTo>
                <a:cubicBezTo>
                  <a:pt x="220357" y="801673"/>
                  <a:pt x="221968" y="812383"/>
                  <a:pt x="220760" y="824928"/>
                </a:cubicBezTo>
                <a:cubicBezTo>
                  <a:pt x="219550" y="837472"/>
                  <a:pt x="213384" y="852284"/>
                  <a:pt x="202259" y="869362"/>
                </a:cubicBezTo>
                <a:cubicBezTo>
                  <a:pt x="191133" y="886440"/>
                  <a:pt x="170280" y="911338"/>
                  <a:pt x="139694" y="944055"/>
                </a:cubicBezTo>
                <a:lnTo>
                  <a:pt x="223745" y="944055"/>
                </a:lnTo>
                <a:lnTo>
                  <a:pt x="223745" y="971012"/>
                </a:lnTo>
                <a:lnTo>
                  <a:pt x="98692" y="971012"/>
                </a:lnTo>
                <a:lnTo>
                  <a:pt x="98692" y="962622"/>
                </a:lnTo>
                <a:cubicBezTo>
                  <a:pt x="99498" y="950542"/>
                  <a:pt x="105045" y="939752"/>
                  <a:pt x="115334" y="930251"/>
                </a:cubicBezTo>
                <a:cubicBezTo>
                  <a:pt x="125621" y="920751"/>
                  <a:pt x="138495" y="906151"/>
                  <a:pt x="153953" y="886449"/>
                </a:cubicBezTo>
                <a:cubicBezTo>
                  <a:pt x="169415" y="866748"/>
                  <a:pt x="179438" y="851577"/>
                  <a:pt x="184026" y="840936"/>
                </a:cubicBezTo>
                <a:cubicBezTo>
                  <a:pt x="188615" y="830295"/>
                  <a:pt x="190361" y="821411"/>
                  <a:pt x="189264" y="814286"/>
                </a:cubicBezTo>
                <a:cubicBezTo>
                  <a:pt x="188166" y="807161"/>
                  <a:pt x="184872" y="801344"/>
                  <a:pt x="179386" y="796836"/>
                </a:cubicBezTo>
                <a:cubicBezTo>
                  <a:pt x="173897" y="792328"/>
                  <a:pt x="167472" y="790449"/>
                  <a:pt x="160112" y="791199"/>
                </a:cubicBezTo>
                <a:cubicBezTo>
                  <a:pt x="152752" y="791950"/>
                  <a:pt x="145661" y="794836"/>
                  <a:pt x="138838" y="799859"/>
                </a:cubicBezTo>
                <a:cubicBezTo>
                  <a:pt x="132017" y="804882"/>
                  <a:pt x="126443" y="813297"/>
                  <a:pt x="122115" y="825104"/>
                </a:cubicBezTo>
                <a:lnTo>
                  <a:pt x="94023" y="820937"/>
                </a:lnTo>
                <a:cubicBezTo>
                  <a:pt x="100398" y="800436"/>
                  <a:pt x="108702" y="785888"/>
                  <a:pt x="118933" y="777293"/>
                </a:cubicBezTo>
                <a:cubicBezTo>
                  <a:pt x="129164" y="768698"/>
                  <a:pt x="141239" y="763998"/>
                  <a:pt x="155155" y="763192"/>
                </a:cubicBezTo>
                <a:cubicBezTo>
                  <a:pt x="159372" y="762379"/>
                  <a:pt x="163376" y="761977"/>
                  <a:pt x="167166" y="761985"/>
                </a:cubicBezTo>
                <a:close/>
                <a:moveTo>
                  <a:pt x="3662083" y="755564"/>
                </a:moveTo>
                <a:cubicBezTo>
                  <a:pt x="3668272" y="754349"/>
                  <a:pt x="3674690" y="756758"/>
                  <a:pt x="3681338" y="762792"/>
                </a:cubicBezTo>
                <a:cubicBezTo>
                  <a:pt x="3687986" y="768826"/>
                  <a:pt x="3686947" y="773318"/>
                  <a:pt x="3678222" y="776270"/>
                </a:cubicBezTo>
                <a:cubicBezTo>
                  <a:pt x="3669497" y="779222"/>
                  <a:pt x="3647015" y="783135"/>
                  <a:pt x="3610775" y="788009"/>
                </a:cubicBezTo>
                <a:cubicBezTo>
                  <a:pt x="3618551" y="794669"/>
                  <a:pt x="3619125" y="800234"/>
                  <a:pt x="3612496" y="804706"/>
                </a:cubicBezTo>
                <a:cubicBezTo>
                  <a:pt x="3605867" y="809177"/>
                  <a:pt x="3594397" y="820596"/>
                  <a:pt x="3578089" y="838964"/>
                </a:cubicBezTo>
                <a:cubicBezTo>
                  <a:pt x="3602571" y="835888"/>
                  <a:pt x="3623869" y="833001"/>
                  <a:pt x="3641982" y="830304"/>
                </a:cubicBezTo>
                <a:cubicBezTo>
                  <a:pt x="3660096" y="827606"/>
                  <a:pt x="3672260" y="825067"/>
                  <a:pt x="3678473" y="822686"/>
                </a:cubicBezTo>
                <a:cubicBezTo>
                  <a:pt x="3684687" y="820305"/>
                  <a:pt x="3690696" y="820385"/>
                  <a:pt x="3696500" y="822928"/>
                </a:cubicBezTo>
                <a:cubicBezTo>
                  <a:pt x="3702304" y="825470"/>
                  <a:pt x="3709311" y="830400"/>
                  <a:pt x="3717522" y="837717"/>
                </a:cubicBezTo>
                <a:cubicBezTo>
                  <a:pt x="3725732" y="845035"/>
                  <a:pt x="3727639" y="851090"/>
                  <a:pt x="3723242" y="855884"/>
                </a:cubicBezTo>
                <a:cubicBezTo>
                  <a:pt x="3718846" y="860677"/>
                  <a:pt x="3715525" y="868500"/>
                  <a:pt x="3713280" y="879352"/>
                </a:cubicBezTo>
                <a:cubicBezTo>
                  <a:pt x="3711035" y="890204"/>
                  <a:pt x="3709125" y="903881"/>
                  <a:pt x="3707550" y="920382"/>
                </a:cubicBezTo>
                <a:cubicBezTo>
                  <a:pt x="3705975" y="936884"/>
                  <a:pt x="3702748" y="950424"/>
                  <a:pt x="3697867" y="961003"/>
                </a:cubicBezTo>
                <a:cubicBezTo>
                  <a:pt x="3692987" y="971582"/>
                  <a:pt x="3686947" y="979008"/>
                  <a:pt x="3679747" y="983281"/>
                </a:cubicBezTo>
                <a:cubicBezTo>
                  <a:pt x="3672548" y="987553"/>
                  <a:pt x="3667807" y="984198"/>
                  <a:pt x="3665525" y="973216"/>
                </a:cubicBezTo>
                <a:cubicBezTo>
                  <a:pt x="3663243" y="962234"/>
                  <a:pt x="3661240" y="954442"/>
                  <a:pt x="3659516" y="949841"/>
                </a:cubicBezTo>
                <a:cubicBezTo>
                  <a:pt x="3650338" y="949171"/>
                  <a:pt x="3632166" y="950005"/>
                  <a:pt x="3604999" y="952343"/>
                </a:cubicBezTo>
                <a:cubicBezTo>
                  <a:pt x="3577831" y="954681"/>
                  <a:pt x="3554952" y="956563"/>
                  <a:pt x="3536361" y="957989"/>
                </a:cubicBezTo>
                <a:cubicBezTo>
                  <a:pt x="3530147" y="973678"/>
                  <a:pt x="3524827" y="976971"/>
                  <a:pt x="3520399" y="967868"/>
                </a:cubicBezTo>
                <a:cubicBezTo>
                  <a:pt x="3515971" y="958764"/>
                  <a:pt x="3513364" y="945981"/>
                  <a:pt x="3512576" y="929517"/>
                </a:cubicBezTo>
                <a:cubicBezTo>
                  <a:pt x="3511789" y="913052"/>
                  <a:pt x="3510260" y="898746"/>
                  <a:pt x="3507991" y="886598"/>
                </a:cubicBezTo>
                <a:cubicBezTo>
                  <a:pt x="3505721" y="874450"/>
                  <a:pt x="3502416" y="863279"/>
                  <a:pt x="3498075" y="853084"/>
                </a:cubicBezTo>
                <a:cubicBezTo>
                  <a:pt x="3493734" y="842889"/>
                  <a:pt x="3495259" y="838400"/>
                  <a:pt x="3502651" y="839615"/>
                </a:cubicBezTo>
                <a:cubicBezTo>
                  <a:pt x="3510043" y="840830"/>
                  <a:pt x="3515788" y="841999"/>
                  <a:pt x="3519887" y="843122"/>
                </a:cubicBezTo>
                <a:cubicBezTo>
                  <a:pt x="3523986" y="844244"/>
                  <a:pt x="3537868" y="843739"/>
                  <a:pt x="3561531" y="841606"/>
                </a:cubicBezTo>
                <a:cubicBezTo>
                  <a:pt x="3572520" y="824763"/>
                  <a:pt x="3578975" y="813068"/>
                  <a:pt x="3580898" y="806519"/>
                </a:cubicBezTo>
                <a:cubicBezTo>
                  <a:pt x="3582820" y="799971"/>
                  <a:pt x="3583781" y="794880"/>
                  <a:pt x="3583781" y="791246"/>
                </a:cubicBezTo>
                <a:cubicBezTo>
                  <a:pt x="3579788" y="791978"/>
                  <a:pt x="3575121" y="792743"/>
                  <a:pt x="3569782" y="793543"/>
                </a:cubicBezTo>
                <a:cubicBezTo>
                  <a:pt x="3564443" y="794343"/>
                  <a:pt x="3559783" y="794532"/>
                  <a:pt x="3555802" y="794111"/>
                </a:cubicBezTo>
                <a:cubicBezTo>
                  <a:pt x="3551820" y="793689"/>
                  <a:pt x="3546537" y="790362"/>
                  <a:pt x="3539951" y="784130"/>
                </a:cubicBezTo>
                <a:cubicBezTo>
                  <a:pt x="3533366" y="777898"/>
                  <a:pt x="3537489" y="774782"/>
                  <a:pt x="3552323" y="774782"/>
                </a:cubicBezTo>
                <a:cubicBezTo>
                  <a:pt x="3564514" y="774782"/>
                  <a:pt x="3580584" y="773055"/>
                  <a:pt x="3600534" y="769601"/>
                </a:cubicBezTo>
                <a:cubicBezTo>
                  <a:pt x="3620483" y="766147"/>
                  <a:pt x="3634181" y="763248"/>
                  <a:pt x="3641629" y="760904"/>
                </a:cubicBezTo>
                <a:cubicBezTo>
                  <a:pt x="3649076" y="758560"/>
                  <a:pt x="3655895" y="756780"/>
                  <a:pt x="3662083" y="755564"/>
                </a:cubicBezTo>
                <a:close/>
                <a:moveTo>
                  <a:pt x="2108941" y="749909"/>
                </a:moveTo>
                <a:cubicBezTo>
                  <a:pt x="2113003" y="750182"/>
                  <a:pt x="2117533" y="751118"/>
                  <a:pt x="2122531" y="752718"/>
                </a:cubicBezTo>
                <a:cubicBezTo>
                  <a:pt x="2133581" y="754554"/>
                  <a:pt x="2138858" y="760655"/>
                  <a:pt x="2138362" y="771024"/>
                </a:cubicBezTo>
                <a:cubicBezTo>
                  <a:pt x="2137866" y="781392"/>
                  <a:pt x="2129479" y="781188"/>
                  <a:pt x="2113201" y="770410"/>
                </a:cubicBezTo>
                <a:cubicBezTo>
                  <a:pt x="2096923" y="759632"/>
                  <a:pt x="2091910" y="753189"/>
                  <a:pt x="2098160" y="751081"/>
                </a:cubicBezTo>
                <a:cubicBezTo>
                  <a:pt x="2101286" y="750027"/>
                  <a:pt x="2104879" y="749636"/>
                  <a:pt x="2108941" y="749909"/>
                </a:cubicBezTo>
                <a:close/>
                <a:moveTo>
                  <a:pt x="1705903" y="749827"/>
                </a:moveTo>
                <a:cubicBezTo>
                  <a:pt x="1708493" y="749708"/>
                  <a:pt x="1712689" y="751006"/>
                  <a:pt x="1718490" y="753723"/>
                </a:cubicBezTo>
                <a:cubicBezTo>
                  <a:pt x="1730093" y="759155"/>
                  <a:pt x="1736927" y="765477"/>
                  <a:pt x="1738992" y="772689"/>
                </a:cubicBezTo>
                <a:cubicBezTo>
                  <a:pt x="1741056" y="779901"/>
                  <a:pt x="1740222" y="786741"/>
                  <a:pt x="1736489" y="793209"/>
                </a:cubicBezTo>
                <a:cubicBezTo>
                  <a:pt x="1732756" y="799676"/>
                  <a:pt x="1727743" y="799109"/>
                  <a:pt x="1721448" y="791506"/>
                </a:cubicBezTo>
                <a:cubicBezTo>
                  <a:pt x="1715154" y="783904"/>
                  <a:pt x="1710798" y="777275"/>
                  <a:pt x="1708379" y="771619"/>
                </a:cubicBezTo>
                <a:cubicBezTo>
                  <a:pt x="1705998" y="766075"/>
                  <a:pt x="1704187" y="760349"/>
                  <a:pt x="1702947" y="754439"/>
                </a:cubicBezTo>
                <a:cubicBezTo>
                  <a:pt x="1702327" y="751484"/>
                  <a:pt x="1703312" y="749947"/>
                  <a:pt x="1705903" y="749827"/>
                </a:cubicBezTo>
                <a:close/>
                <a:moveTo>
                  <a:pt x="534507" y="749751"/>
                </a:moveTo>
                <a:cubicBezTo>
                  <a:pt x="541570" y="750972"/>
                  <a:pt x="549442" y="753555"/>
                  <a:pt x="558124" y="757499"/>
                </a:cubicBezTo>
                <a:cubicBezTo>
                  <a:pt x="568096" y="762224"/>
                  <a:pt x="571897" y="767809"/>
                  <a:pt x="569528" y="774252"/>
                </a:cubicBezTo>
                <a:cubicBezTo>
                  <a:pt x="567159" y="780695"/>
                  <a:pt x="565603" y="788933"/>
                  <a:pt x="564858" y="798966"/>
                </a:cubicBezTo>
                <a:cubicBezTo>
                  <a:pt x="564114" y="809000"/>
                  <a:pt x="563742" y="823914"/>
                  <a:pt x="563742" y="843708"/>
                </a:cubicBezTo>
                <a:cubicBezTo>
                  <a:pt x="563742" y="862621"/>
                  <a:pt x="564514" y="880195"/>
                  <a:pt x="566058" y="896430"/>
                </a:cubicBezTo>
                <a:cubicBezTo>
                  <a:pt x="567603" y="912665"/>
                  <a:pt x="567776" y="927594"/>
                  <a:pt x="566579" y="941218"/>
                </a:cubicBezTo>
                <a:cubicBezTo>
                  <a:pt x="565383" y="954842"/>
                  <a:pt x="561079" y="966913"/>
                  <a:pt x="553669" y="977430"/>
                </a:cubicBezTo>
                <a:cubicBezTo>
                  <a:pt x="546258" y="987947"/>
                  <a:pt x="539942" y="989457"/>
                  <a:pt x="534721" y="981960"/>
                </a:cubicBezTo>
                <a:cubicBezTo>
                  <a:pt x="529499" y="974463"/>
                  <a:pt x="524814" y="968261"/>
                  <a:pt x="520666" y="963356"/>
                </a:cubicBezTo>
                <a:cubicBezTo>
                  <a:pt x="516517" y="958451"/>
                  <a:pt x="511742" y="953031"/>
                  <a:pt x="506341" y="947097"/>
                </a:cubicBezTo>
                <a:cubicBezTo>
                  <a:pt x="500940" y="941162"/>
                  <a:pt x="502208" y="939020"/>
                  <a:pt x="510146" y="940669"/>
                </a:cubicBezTo>
                <a:cubicBezTo>
                  <a:pt x="518083" y="942319"/>
                  <a:pt x="524638" y="943680"/>
                  <a:pt x="529810" y="944753"/>
                </a:cubicBezTo>
                <a:cubicBezTo>
                  <a:pt x="534981" y="945826"/>
                  <a:pt x="538017" y="944787"/>
                  <a:pt x="538916" y="941637"/>
                </a:cubicBezTo>
                <a:cubicBezTo>
                  <a:pt x="539815" y="938486"/>
                  <a:pt x="540652" y="932053"/>
                  <a:pt x="541427" y="922336"/>
                </a:cubicBezTo>
                <a:cubicBezTo>
                  <a:pt x="542203" y="912618"/>
                  <a:pt x="542401" y="886012"/>
                  <a:pt x="542023" y="842517"/>
                </a:cubicBezTo>
                <a:cubicBezTo>
                  <a:pt x="541644" y="799022"/>
                  <a:pt x="538531" y="772382"/>
                  <a:pt x="532684" y="762596"/>
                </a:cubicBezTo>
                <a:cubicBezTo>
                  <a:pt x="526836" y="752811"/>
                  <a:pt x="527444" y="748529"/>
                  <a:pt x="534507" y="749751"/>
                </a:cubicBezTo>
                <a:close/>
                <a:moveTo>
                  <a:pt x="948668" y="749209"/>
                </a:moveTo>
                <a:cubicBezTo>
                  <a:pt x="951734" y="749437"/>
                  <a:pt x="955135" y="750486"/>
                  <a:pt x="958872" y="752355"/>
                </a:cubicBezTo>
                <a:cubicBezTo>
                  <a:pt x="966344" y="756095"/>
                  <a:pt x="972809" y="760575"/>
                  <a:pt x="978266" y="765796"/>
                </a:cubicBezTo>
                <a:cubicBezTo>
                  <a:pt x="983723" y="771018"/>
                  <a:pt x="983493" y="775290"/>
                  <a:pt x="977578" y="778614"/>
                </a:cubicBezTo>
                <a:cubicBezTo>
                  <a:pt x="971662" y="781938"/>
                  <a:pt x="964505" y="788586"/>
                  <a:pt x="956109" y="798557"/>
                </a:cubicBezTo>
                <a:cubicBezTo>
                  <a:pt x="962335" y="808218"/>
                  <a:pt x="961659" y="813300"/>
                  <a:pt x="954081" y="813803"/>
                </a:cubicBezTo>
                <a:cubicBezTo>
                  <a:pt x="946503" y="814305"/>
                  <a:pt x="923162" y="817192"/>
                  <a:pt x="884058" y="822463"/>
                </a:cubicBezTo>
                <a:cubicBezTo>
                  <a:pt x="878266" y="835113"/>
                  <a:pt x="872682" y="833848"/>
                  <a:pt x="867305" y="818667"/>
                </a:cubicBezTo>
                <a:cubicBezTo>
                  <a:pt x="861929" y="803487"/>
                  <a:pt x="858310" y="793292"/>
                  <a:pt x="856450" y="788083"/>
                </a:cubicBezTo>
                <a:cubicBezTo>
                  <a:pt x="854590" y="782874"/>
                  <a:pt x="852227" y="777994"/>
                  <a:pt x="849362" y="773442"/>
                </a:cubicBezTo>
                <a:cubicBezTo>
                  <a:pt x="846497" y="768891"/>
                  <a:pt x="848587" y="766615"/>
                  <a:pt x="855632" y="766615"/>
                </a:cubicBezTo>
                <a:cubicBezTo>
                  <a:pt x="861312" y="766615"/>
                  <a:pt x="866422" y="766804"/>
                  <a:pt x="870961" y="767182"/>
                </a:cubicBezTo>
                <a:cubicBezTo>
                  <a:pt x="875500" y="767560"/>
                  <a:pt x="883375" y="766816"/>
                  <a:pt x="894587" y="764950"/>
                </a:cubicBezTo>
                <a:cubicBezTo>
                  <a:pt x="905799" y="763083"/>
                  <a:pt x="915051" y="760997"/>
                  <a:pt x="922344" y="758690"/>
                </a:cubicBezTo>
                <a:cubicBezTo>
                  <a:pt x="929636" y="756383"/>
                  <a:pt x="935679" y="753816"/>
                  <a:pt x="940473" y="750988"/>
                </a:cubicBezTo>
                <a:cubicBezTo>
                  <a:pt x="942870" y="749574"/>
                  <a:pt x="945601" y="748981"/>
                  <a:pt x="948668" y="749209"/>
                </a:cubicBezTo>
                <a:close/>
                <a:moveTo>
                  <a:pt x="1753767" y="743163"/>
                </a:moveTo>
                <a:cubicBezTo>
                  <a:pt x="1756198" y="743047"/>
                  <a:pt x="1760234" y="744458"/>
                  <a:pt x="1765874" y="747397"/>
                </a:cubicBezTo>
                <a:cubicBezTo>
                  <a:pt x="1777154" y="753276"/>
                  <a:pt x="1783209" y="760473"/>
                  <a:pt x="1784040" y="768987"/>
                </a:cubicBezTo>
                <a:cubicBezTo>
                  <a:pt x="1784871" y="777501"/>
                  <a:pt x="1783029" y="784118"/>
                  <a:pt x="1778515" y="788837"/>
                </a:cubicBezTo>
                <a:cubicBezTo>
                  <a:pt x="1774000" y="793556"/>
                  <a:pt x="1769957" y="793081"/>
                  <a:pt x="1766385" y="787414"/>
                </a:cubicBezTo>
                <a:cubicBezTo>
                  <a:pt x="1762813" y="781746"/>
                  <a:pt x="1759731" y="775464"/>
                  <a:pt x="1757139" y="768568"/>
                </a:cubicBezTo>
                <a:cubicBezTo>
                  <a:pt x="1754795" y="761263"/>
                  <a:pt x="1752845" y="754439"/>
                  <a:pt x="1751288" y="748095"/>
                </a:cubicBezTo>
                <a:cubicBezTo>
                  <a:pt x="1750510" y="744923"/>
                  <a:pt x="1751337" y="743279"/>
                  <a:pt x="1753767" y="743163"/>
                </a:cubicBezTo>
                <a:close/>
                <a:moveTo>
                  <a:pt x="2427813" y="741870"/>
                </a:moveTo>
                <a:cubicBezTo>
                  <a:pt x="2429446" y="741820"/>
                  <a:pt x="2431466" y="742153"/>
                  <a:pt x="2433870" y="742867"/>
                </a:cubicBezTo>
                <a:cubicBezTo>
                  <a:pt x="2443488" y="745726"/>
                  <a:pt x="2450709" y="749053"/>
                  <a:pt x="2455534" y="752848"/>
                </a:cubicBezTo>
                <a:cubicBezTo>
                  <a:pt x="2460358" y="756643"/>
                  <a:pt x="2460926" y="760811"/>
                  <a:pt x="2457236" y="765350"/>
                </a:cubicBezTo>
                <a:cubicBezTo>
                  <a:pt x="2453546" y="769889"/>
                  <a:pt x="2449187" y="777182"/>
                  <a:pt x="2444158" y="787228"/>
                </a:cubicBezTo>
                <a:cubicBezTo>
                  <a:pt x="2439128" y="797273"/>
                  <a:pt x="2431715" y="807518"/>
                  <a:pt x="2421917" y="817961"/>
                </a:cubicBezTo>
                <a:cubicBezTo>
                  <a:pt x="2446437" y="817278"/>
                  <a:pt x="2461595" y="814773"/>
                  <a:pt x="2467394" y="810445"/>
                </a:cubicBezTo>
                <a:cubicBezTo>
                  <a:pt x="2473191" y="806116"/>
                  <a:pt x="2479911" y="805620"/>
                  <a:pt x="2487550" y="808956"/>
                </a:cubicBezTo>
                <a:cubicBezTo>
                  <a:pt x="2495190" y="812293"/>
                  <a:pt x="2501339" y="816463"/>
                  <a:pt x="2505996" y="821467"/>
                </a:cubicBezTo>
                <a:cubicBezTo>
                  <a:pt x="2510653" y="826472"/>
                  <a:pt x="2511003" y="831129"/>
                  <a:pt x="2507047" y="835439"/>
                </a:cubicBezTo>
                <a:cubicBezTo>
                  <a:pt x="2503091" y="839748"/>
                  <a:pt x="2500346" y="849968"/>
                  <a:pt x="2498815" y="866097"/>
                </a:cubicBezTo>
                <a:cubicBezTo>
                  <a:pt x="2497283" y="882226"/>
                  <a:pt x="2495934" y="898449"/>
                  <a:pt x="2494769" y="914764"/>
                </a:cubicBezTo>
                <a:cubicBezTo>
                  <a:pt x="2493603" y="931079"/>
                  <a:pt x="2490161" y="945153"/>
                  <a:pt x="2484444" y="956985"/>
                </a:cubicBezTo>
                <a:cubicBezTo>
                  <a:pt x="2478726" y="968816"/>
                  <a:pt x="2469855" y="977811"/>
                  <a:pt x="2457831" y="983969"/>
                </a:cubicBezTo>
                <a:cubicBezTo>
                  <a:pt x="2445807" y="990127"/>
                  <a:pt x="2439339" y="988580"/>
                  <a:pt x="2438428" y="979327"/>
                </a:cubicBezTo>
                <a:cubicBezTo>
                  <a:pt x="2437516" y="970075"/>
                  <a:pt x="2432568" y="959546"/>
                  <a:pt x="2423582" y="947739"/>
                </a:cubicBezTo>
                <a:cubicBezTo>
                  <a:pt x="2414597" y="935932"/>
                  <a:pt x="2415812" y="932794"/>
                  <a:pt x="2427229" y="938325"/>
                </a:cubicBezTo>
                <a:cubicBezTo>
                  <a:pt x="2438645" y="943857"/>
                  <a:pt x="2446616" y="946970"/>
                  <a:pt x="2451143" y="947664"/>
                </a:cubicBezTo>
                <a:cubicBezTo>
                  <a:pt x="2455670" y="948359"/>
                  <a:pt x="2459884" y="944201"/>
                  <a:pt x="2463784" y="935191"/>
                </a:cubicBezTo>
                <a:cubicBezTo>
                  <a:pt x="2467685" y="926180"/>
                  <a:pt x="2470413" y="912535"/>
                  <a:pt x="2471970" y="894254"/>
                </a:cubicBezTo>
                <a:cubicBezTo>
                  <a:pt x="2473526" y="875972"/>
                  <a:pt x="2474305" y="860680"/>
                  <a:pt x="2474305" y="848377"/>
                </a:cubicBezTo>
                <a:cubicBezTo>
                  <a:pt x="2474305" y="837277"/>
                  <a:pt x="2473235" y="831011"/>
                  <a:pt x="2471096" y="829578"/>
                </a:cubicBezTo>
                <a:cubicBezTo>
                  <a:pt x="2468956" y="828146"/>
                  <a:pt x="2463639" y="828496"/>
                  <a:pt x="2455143" y="830630"/>
                </a:cubicBezTo>
                <a:lnTo>
                  <a:pt x="2430810" y="836731"/>
                </a:lnTo>
                <a:cubicBezTo>
                  <a:pt x="2424906" y="837538"/>
                  <a:pt x="2419660" y="835603"/>
                  <a:pt x="2415071" y="830927"/>
                </a:cubicBezTo>
                <a:cubicBezTo>
                  <a:pt x="2403202" y="844408"/>
                  <a:pt x="2390846" y="854783"/>
                  <a:pt x="2378004" y="862051"/>
                </a:cubicBezTo>
                <a:cubicBezTo>
                  <a:pt x="2374793" y="863868"/>
                  <a:pt x="2372376" y="864974"/>
                  <a:pt x="2370752" y="865368"/>
                </a:cubicBezTo>
                <a:lnTo>
                  <a:pt x="2369314" y="864820"/>
                </a:lnTo>
                <a:lnTo>
                  <a:pt x="2369039" y="869632"/>
                </a:lnTo>
                <a:cubicBezTo>
                  <a:pt x="2368861" y="875972"/>
                  <a:pt x="2368965" y="883811"/>
                  <a:pt x="2369353" y="893147"/>
                </a:cubicBezTo>
                <a:cubicBezTo>
                  <a:pt x="2370128" y="911818"/>
                  <a:pt x="2369514" y="925957"/>
                  <a:pt x="2367511" y="935563"/>
                </a:cubicBezTo>
                <a:cubicBezTo>
                  <a:pt x="2365508" y="945168"/>
                  <a:pt x="2362817" y="952895"/>
                  <a:pt x="2359437" y="958743"/>
                </a:cubicBezTo>
                <a:cubicBezTo>
                  <a:pt x="2356058" y="964590"/>
                  <a:pt x="2352439" y="964677"/>
                  <a:pt x="2348582" y="959003"/>
                </a:cubicBezTo>
                <a:cubicBezTo>
                  <a:pt x="2344725" y="953329"/>
                  <a:pt x="2341773" y="948616"/>
                  <a:pt x="2339727" y="944864"/>
                </a:cubicBezTo>
                <a:cubicBezTo>
                  <a:pt x="2337681" y="941113"/>
                  <a:pt x="2335681" y="939085"/>
                  <a:pt x="2333727" y="938781"/>
                </a:cubicBezTo>
                <a:cubicBezTo>
                  <a:pt x="2331774" y="938477"/>
                  <a:pt x="2322066" y="939752"/>
                  <a:pt x="2304603" y="942604"/>
                </a:cubicBezTo>
                <a:cubicBezTo>
                  <a:pt x="2300535" y="959992"/>
                  <a:pt x="2295894" y="964748"/>
                  <a:pt x="2290679" y="956873"/>
                </a:cubicBezTo>
                <a:cubicBezTo>
                  <a:pt x="2285463" y="948997"/>
                  <a:pt x="2282856" y="938511"/>
                  <a:pt x="2282856" y="925414"/>
                </a:cubicBezTo>
                <a:cubicBezTo>
                  <a:pt x="2282856" y="913074"/>
                  <a:pt x="2282475" y="897742"/>
                  <a:pt x="2281712" y="879417"/>
                </a:cubicBezTo>
                <a:cubicBezTo>
                  <a:pt x="2280949" y="861093"/>
                  <a:pt x="2278227" y="847828"/>
                  <a:pt x="2273545" y="839624"/>
                </a:cubicBezTo>
                <a:cubicBezTo>
                  <a:pt x="2268863" y="831420"/>
                  <a:pt x="2269660" y="827318"/>
                  <a:pt x="2275935" y="827318"/>
                </a:cubicBezTo>
                <a:cubicBezTo>
                  <a:pt x="2280078" y="827318"/>
                  <a:pt x="2284921" y="827696"/>
                  <a:pt x="2290465" y="828453"/>
                </a:cubicBezTo>
                <a:cubicBezTo>
                  <a:pt x="2296418" y="820974"/>
                  <a:pt x="2303059" y="809409"/>
                  <a:pt x="2310389" y="793757"/>
                </a:cubicBezTo>
                <a:cubicBezTo>
                  <a:pt x="2317719" y="778106"/>
                  <a:pt x="2320023" y="765775"/>
                  <a:pt x="2317300" y="756764"/>
                </a:cubicBezTo>
                <a:cubicBezTo>
                  <a:pt x="2314578" y="747754"/>
                  <a:pt x="2321433" y="746814"/>
                  <a:pt x="2337867" y="753946"/>
                </a:cubicBezTo>
                <a:cubicBezTo>
                  <a:pt x="2351881" y="760718"/>
                  <a:pt x="2356213" y="766680"/>
                  <a:pt x="2350861" y="771833"/>
                </a:cubicBezTo>
                <a:cubicBezTo>
                  <a:pt x="2345509" y="776986"/>
                  <a:pt x="2339746" y="784195"/>
                  <a:pt x="2333569" y="793460"/>
                </a:cubicBezTo>
                <a:cubicBezTo>
                  <a:pt x="2327393" y="802724"/>
                  <a:pt x="2317930" y="814389"/>
                  <a:pt x="2305180" y="828453"/>
                </a:cubicBezTo>
                <a:cubicBezTo>
                  <a:pt x="2320187" y="826295"/>
                  <a:pt x="2330617" y="822642"/>
                  <a:pt x="2336471" y="817495"/>
                </a:cubicBezTo>
                <a:cubicBezTo>
                  <a:pt x="2342325" y="812348"/>
                  <a:pt x="2348663" y="811437"/>
                  <a:pt x="2355484" y="814761"/>
                </a:cubicBezTo>
                <a:cubicBezTo>
                  <a:pt x="2362305" y="818085"/>
                  <a:pt x="2368274" y="821545"/>
                  <a:pt x="2373390" y="825141"/>
                </a:cubicBezTo>
                <a:cubicBezTo>
                  <a:pt x="2378506" y="828738"/>
                  <a:pt x="2379662" y="832958"/>
                  <a:pt x="2376860" y="837801"/>
                </a:cubicBezTo>
                <a:cubicBezTo>
                  <a:pt x="2374057" y="842644"/>
                  <a:pt x="2371911" y="848411"/>
                  <a:pt x="2370423" y="855102"/>
                </a:cubicBezTo>
                <a:cubicBezTo>
                  <a:pt x="2370051" y="856775"/>
                  <a:pt x="2369749" y="858822"/>
                  <a:pt x="2369519" y="861244"/>
                </a:cubicBezTo>
                <a:lnTo>
                  <a:pt x="2369500" y="861566"/>
                </a:lnTo>
                <a:lnTo>
                  <a:pt x="2370529" y="859201"/>
                </a:lnTo>
                <a:cubicBezTo>
                  <a:pt x="2372078" y="856751"/>
                  <a:pt x="2374421" y="853589"/>
                  <a:pt x="2377557" y="849717"/>
                </a:cubicBezTo>
                <a:cubicBezTo>
                  <a:pt x="2390102" y="834226"/>
                  <a:pt x="2401580" y="816519"/>
                  <a:pt x="2411992" y="796594"/>
                </a:cubicBezTo>
                <a:cubicBezTo>
                  <a:pt x="2422404" y="776670"/>
                  <a:pt x="2426249" y="762020"/>
                  <a:pt x="2423526" y="752644"/>
                </a:cubicBezTo>
                <a:cubicBezTo>
                  <a:pt x="2421485" y="745611"/>
                  <a:pt x="2422914" y="742020"/>
                  <a:pt x="2427813" y="741870"/>
                </a:cubicBezTo>
                <a:close/>
                <a:moveTo>
                  <a:pt x="791327" y="739388"/>
                </a:moveTo>
                <a:cubicBezTo>
                  <a:pt x="792711" y="739444"/>
                  <a:pt x="794407" y="739832"/>
                  <a:pt x="796417" y="740551"/>
                </a:cubicBezTo>
                <a:cubicBezTo>
                  <a:pt x="804453" y="743429"/>
                  <a:pt x="810701" y="746259"/>
                  <a:pt x="815160" y="749044"/>
                </a:cubicBezTo>
                <a:cubicBezTo>
                  <a:pt x="819618" y="751828"/>
                  <a:pt x="820471" y="756578"/>
                  <a:pt x="817718" y="763294"/>
                </a:cubicBezTo>
                <a:cubicBezTo>
                  <a:pt x="814964" y="770010"/>
                  <a:pt x="809340" y="796399"/>
                  <a:pt x="800844" y="842461"/>
                </a:cubicBezTo>
                <a:lnTo>
                  <a:pt x="819987" y="838387"/>
                </a:lnTo>
                <a:cubicBezTo>
                  <a:pt x="821141" y="835708"/>
                  <a:pt x="820939" y="830270"/>
                  <a:pt x="819383" y="822072"/>
                </a:cubicBezTo>
                <a:cubicBezTo>
                  <a:pt x="817826" y="813874"/>
                  <a:pt x="822713" y="812814"/>
                  <a:pt x="834042" y="818891"/>
                </a:cubicBezTo>
                <a:cubicBezTo>
                  <a:pt x="845372" y="824968"/>
                  <a:pt x="849818" y="830282"/>
                  <a:pt x="847381" y="834834"/>
                </a:cubicBezTo>
                <a:cubicBezTo>
                  <a:pt x="844944" y="839386"/>
                  <a:pt x="842590" y="845060"/>
                  <a:pt x="840321" y="851856"/>
                </a:cubicBezTo>
                <a:cubicBezTo>
                  <a:pt x="838051" y="858653"/>
                  <a:pt x="835735" y="866981"/>
                  <a:pt x="833372" y="876841"/>
                </a:cubicBezTo>
                <a:cubicBezTo>
                  <a:pt x="831010" y="886701"/>
                  <a:pt x="826784" y="898135"/>
                  <a:pt x="820694" y="911146"/>
                </a:cubicBezTo>
                <a:cubicBezTo>
                  <a:pt x="829798" y="919232"/>
                  <a:pt x="835379" y="926044"/>
                  <a:pt x="837437" y="931582"/>
                </a:cubicBezTo>
                <a:cubicBezTo>
                  <a:pt x="839496" y="937119"/>
                  <a:pt x="838377" y="943327"/>
                  <a:pt x="834079" y="950204"/>
                </a:cubicBezTo>
                <a:cubicBezTo>
                  <a:pt x="829782" y="957081"/>
                  <a:pt x="824982" y="956364"/>
                  <a:pt x="819680" y="948055"/>
                </a:cubicBezTo>
                <a:cubicBezTo>
                  <a:pt x="814378" y="939745"/>
                  <a:pt x="810363" y="933005"/>
                  <a:pt x="807634" y="927833"/>
                </a:cubicBezTo>
                <a:cubicBezTo>
                  <a:pt x="803095" y="935014"/>
                  <a:pt x="796404" y="941820"/>
                  <a:pt x="787561" y="948250"/>
                </a:cubicBezTo>
                <a:cubicBezTo>
                  <a:pt x="778718" y="954681"/>
                  <a:pt x="768387" y="959304"/>
                  <a:pt x="756568" y="962119"/>
                </a:cubicBezTo>
                <a:cubicBezTo>
                  <a:pt x="744748" y="964935"/>
                  <a:pt x="742513" y="963139"/>
                  <a:pt x="749861" y="956733"/>
                </a:cubicBezTo>
                <a:cubicBezTo>
                  <a:pt x="757210" y="950328"/>
                  <a:pt x="765259" y="943513"/>
                  <a:pt x="774009" y="936288"/>
                </a:cubicBezTo>
                <a:cubicBezTo>
                  <a:pt x="782758" y="929064"/>
                  <a:pt x="790098" y="921353"/>
                  <a:pt x="796026" y="913155"/>
                </a:cubicBezTo>
                <a:cubicBezTo>
                  <a:pt x="786588" y="902799"/>
                  <a:pt x="780337" y="896263"/>
                  <a:pt x="777274" y="893547"/>
                </a:cubicBezTo>
                <a:cubicBezTo>
                  <a:pt x="774210" y="890831"/>
                  <a:pt x="772874" y="888077"/>
                  <a:pt x="773264" y="885287"/>
                </a:cubicBezTo>
                <a:cubicBezTo>
                  <a:pt x="773655" y="882496"/>
                  <a:pt x="775407" y="875662"/>
                  <a:pt x="778520" y="864786"/>
                </a:cubicBezTo>
                <a:cubicBezTo>
                  <a:pt x="766043" y="869374"/>
                  <a:pt x="756571" y="873052"/>
                  <a:pt x="750103" y="875817"/>
                </a:cubicBezTo>
                <a:cubicBezTo>
                  <a:pt x="743635" y="878583"/>
                  <a:pt x="736637" y="875272"/>
                  <a:pt x="729109" y="865883"/>
                </a:cubicBezTo>
                <a:cubicBezTo>
                  <a:pt x="721581" y="856495"/>
                  <a:pt x="722238" y="852191"/>
                  <a:pt x="731081" y="852972"/>
                </a:cubicBezTo>
                <a:cubicBezTo>
                  <a:pt x="739924" y="853754"/>
                  <a:pt x="756593" y="851652"/>
                  <a:pt x="781087" y="846666"/>
                </a:cubicBezTo>
                <a:cubicBezTo>
                  <a:pt x="784845" y="823263"/>
                  <a:pt x="787496" y="804668"/>
                  <a:pt x="789040" y="790883"/>
                </a:cubicBezTo>
                <a:cubicBezTo>
                  <a:pt x="790584" y="777098"/>
                  <a:pt x="791173" y="768410"/>
                  <a:pt x="790808" y="764820"/>
                </a:cubicBezTo>
                <a:cubicBezTo>
                  <a:pt x="790442" y="761229"/>
                  <a:pt x="789276" y="755567"/>
                  <a:pt x="787310" y="747835"/>
                </a:cubicBezTo>
                <a:cubicBezTo>
                  <a:pt x="785836" y="742035"/>
                  <a:pt x="787175" y="739219"/>
                  <a:pt x="791327" y="739388"/>
                </a:cubicBezTo>
                <a:close/>
                <a:moveTo>
                  <a:pt x="2000231" y="738114"/>
                </a:moveTo>
                <a:cubicBezTo>
                  <a:pt x="2005800" y="739367"/>
                  <a:pt x="2012829" y="741996"/>
                  <a:pt x="2021318" y="746002"/>
                </a:cubicBezTo>
                <a:cubicBezTo>
                  <a:pt x="2029808" y="750008"/>
                  <a:pt x="2032093" y="755059"/>
                  <a:pt x="2028174" y="761155"/>
                </a:cubicBezTo>
                <a:cubicBezTo>
                  <a:pt x="2024255" y="767250"/>
                  <a:pt x="2021935" y="786186"/>
                  <a:pt x="2021216" y="817961"/>
                </a:cubicBezTo>
                <a:cubicBezTo>
                  <a:pt x="2028868" y="816534"/>
                  <a:pt x="2034601" y="815009"/>
                  <a:pt x="2038415" y="813384"/>
                </a:cubicBezTo>
                <a:cubicBezTo>
                  <a:pt x="2042229" y="811759"/>
                  <a:pt x="2046734" y="813536"/>
                  <a:pt x="2051931" y="818714"/>
                </a:cubicBezTo>
                <a:cubicBezTo>
                  <a:pt x="2057127" y="823892"/>
                  <a:pt x="2056783" y="827786"/>
                  <a:pt x="2050898" y="830397"/>
                </a:cubicBezTo>
                <a:cubicBezTo>
                  <a:pt x="2045013" y="833008"/>
                  <a:pt x="2035039" y="835714"/>
                  <a:pt x="2020974" y="838517"/>
                </a:cubicBezTo>
                <a:cubicBezTo>
                  <a:pt x="2020354" y="847832"/>
                  <a:pt x="2020044" y="856656"/>
                  <a:pt x="2020044" y="864990"/>
                </a:cubicBezTo>
                <a:cubicBezTo>
                  <a:pt x="2027969" y="865648"/>
                  <a:pt x="2034620" y="867554"/>
                  <a:pt x="2039996" y="870711"/>
                </a:cubicBezTo>
                <a:cubicBezTo>
                  <a:pt x="2045373" y="873867"/>
                  <a:pt x="2047546" y="879699"/>
                  <a:pt x="2046517" y="888207"/>
                </a:cubicBezTo>
                <a:cubicBezTo>
                  <a:pt x="2045487" y="896715"/>
                  <a:pt x="2041150" y="898659"/>
                  <a:pt x="2033504" y="894040"/>
                </a:cubicBezTo>
                <a:cubicBezTo>
                  <a:pt x="2025858" y="889420"/>
                  <a:pt x="2021371" y="884338"/>
                  <a:pt x="2020044" y="878794"/>
                </a:cubicBezTo>
                <a:lnTo>
                  <a:pt x="2020044" y="939423"/>
                </a:lnTo>
                <a:cubicBezTo>
                  <a:pt x="2020044" y="957555"/>
                  <a:pt x="2018218" y="972218"/>
                  <a:pt x="2014565" y="983411"/>
                </a:cubicBezTo>
                <a:cubicBezTo>
                  <a:pt x="2010913" y="994604"/>
                  <a:pt x="2006219" y="994809"/>
                  <a:pt x="2000483" y="984025"/>
                </a:cubicBezTo>
                <a:cubicBezTo>
                  <a:pt x="1994746" y="973241"/>
                  <a:pt x="1992467" y="965378"/>
                  <a:pt x="1993646" y="960436"/>
                </a:cubicBezTo>
                <a:cubicBezTo>
                  <a:pt x="1994824" y="955493"/>
                  <a:pt x="1996188" y="946436"/>
                  <a:pt x="1997739" y="933265"/>
                </a:cubicBezTo>
                <a:cubicBezTo>
                  <a:pt x="1999289" y="920094"/>
                  <a:pt x="2000448" y="898049"/>
                  <a:pt x="2001217" y="867130"/>
                </a:cubicBezTo>
                <a:cubicBezTo>
                  <a:pt x="1993057" y="888772"/>
                  <a:pt x="1983628" y="905140"/>
                  <a:pt x="1972931" y="916234"/>
                </a:cubicBezTo>
                <a:cubicBezTo>
                  <a:pt x="1962234" y="927327"/>
                  <a:pt x="1952408" y="935147"/>
                  <a:pt x="1943453" y="939693"/>
                </a:cubicBezTo>
                <a:cubicBezTo>
                  <a:pt x="1934499" y="944238"/>
                  <a:pt x="1933947" y="941305"/>
                  <a:pt x="1941798" y="930893"/>
                </a:cubicBezTo>
                <a:cubicBezTo>
                  <a:pt x="1949648" y="920481"/>
                  <a:pt x="1958820" y="906919"/>
                  <a:pt x="1969312" y="890207"/>
                </a:cubicBezTo>
                <a:cubicBezTo>
                  <a:pt x="1979805" y="873495"/>
                  <a:pt x="1987717" y="858405"/>
                  <a:pt x="1993050" y="844936"/>
                </a:cubicBezTo>
                <a:cubicBezTo>
                  <a:pt x="1985299" y="848731"/>
                  <a:pt x="1978158" y="851236"/>
                  <a:pt x="1971628" y="852451"/>
                </a:cubicBezTo>
                <a:cubicBezTo>
                  <a:pt x="1965099" y="853667"/>
                  <a:pt x="1958280" y="851115"/>
                  <a:pt x="1951174" y="844796"/>
                </a:cubicBezTo>
                <a:cubicBezTo>
                  <a:pt x="1944067" y="838477"/>
                  <a:pt x="1945410" y="834586"/>
                  <a:pt x="1955202" y="833122"/>
                </a:cubicBezTo>
                <a:cubicBezTo>
                  <a:pt x="1964993" y="831659"/>
                  <a:pt x="1980332" y="828409"/>
                  <a:pt x="2001217" y="823374"/>
                </a:cubicBezTo>
                <a:lnTo>
                  <a:pt x="2001217" y="783005"/>
                </a:lnTo>
                <a:cubicBezTo>
                  <a:pt x="2001217" y="767291"/>
                  <a:pt x="1999661" y="755567"/>
                  <a:pt x="1996548" y="747835"/>
                </a:cubicBezTo>
                <a:cubicBezTo>
                  <a:pt x="1993435" y="740102"/>
                  <a:pt x="1994663" y="736862"/>
                  <a:pt x="2000231" y="738114"/>
                </a:cubicBezTo>
                <a:close/>
                <a:moveTo>
                  <a:pt x="3327518" y="737407"/>
                </a:moveTo>
                <a:cubicBezTo>
                  <a:pt x="3349123" y="758578"/>
                  <a:pt x="3364852" y="779417"/>
                  <a:pt x="3374706" y="799924"/>
                </a:cubicBezTo>
                <a:cubicBezTo>
                  <a:pt x="3384559" y="820432"/>
                  <a:pt x="3389486" y="843584"/>
                  <a:pt x="3389486" y="869381"/>
                </a:cubicBezTo>
                <a:cubicBezTo>
                  <a:pt x="3389486" y="895562"/>
                  <a:pt x="3384506" y="919018"/>
                  <a:pt x="3374547" y="939748"/>
                </a:cubicBezTo>
                <a:cubicBezTo>
                  <a:pt x="3364588" y="960479"/>
                  <a:pt x="3348899" y="980630"/>
                  <a:pt x="3327481" y="1000201"/>
                </a:cubicBezTo>
                <a:lnTo>
                  <a:pt x="3311147" y="984164"/>
                </a:lnTo>
                <a:cubicBezTo>
                  <a:pt x="3329267" y="966875"/>
                  <a:pt x="3342745" y="949205"/>
                  <a:pt x="3351581" y="931154"/>
                </a:cubicBezTo>
                <a:cubicBezTo>
                  <a:pt x="3360418" y="913102"/>
                  <a:pt x="3364836" y="892511"/>
                  <a:pt x="3364836" y="869381"/>
                </a:cubicBezTo>
                <a:cubicBezTo>
                  <a:pt x="3364836" y="846660"/>
                  <a:pt x="3360465" y="826366"/>
                  <a:pt x="3351721" y="808501"/>
                </a:cubicBezTo>
                <a:cubicBezTo>
                  <a:pt x="3342977" y="790635"/>
                  <a:pt x="3329453" y="772574"/>
                  <a:pt x="3311147" y="754318"/>
                </a:cubicBezTo>
                <a:close/>
                <a:moveTo>
                  <a:pt x="2671744" y="737407"/>
                </a:moveTo>
                <a:lnTo>
                  <a:pt x="2688189" y="754318"/>
                </a:lnTo>
                <a:cubicBezTo>
                  <a:pt x="2669834" y="772587"/>
                  <a:pt x="2656297" y="790635"/>
                  <a:pt x="2647578" y="808463"/>
                </a:cubicBezTo>
                <a:cubicBezTo>
                  <a:pt x="2638859" y="826292"/>
                  <a:pt x="2634500" y="846598"/>
                  <a:pt x="2634500" y="869381"/>
                </a:cubicBezTo>
                <a:cubicBezTo>
                  <a:pt x="2634500" y="892573"/>
                  <a:pt x="2638909" y="913180"/>
                  <a:pt x="2647727" y="931200"/>
                </a:cubicBezTo>
                <a:cubicBezTo>
                  <a:pt x="2656545" y="949221"/>
                  <a:pt x="2670032" y="966869"/>
                  <a:pt x="2688189" y="984146"/>
                </a:cubicBezTo>
                <a:lnTo>
                  <a:pt x="2671800" y="1000201"/>
                </a:lnTo>
                <a:cubicBezTo>
                  <a:pt x="2650393" y="980642"/>
                  <a:pt x="2634716" y="960513"/>
                  <a:pt x="2624770" y="939814"/>
                </a:cubicBezTo>
                <a:cubicBezTo>
                  <a:pt x="2614823" y="919114"/>
                  <a:pt x="2609850" y="895636"/>
                  <a:pt x="2609850" y="869381"/>
                </a:cubicBezTo>
                <a:cubicBezTo>
                  <a:pt x="2609850" y="843497"/>
                  <a:pt x="2614764" y="820326"/>
                  <a:pt x="2624593" y="799869"/>
                </a:cubicBezTo>
                <a:cubicBezTo>
                  <a:pt x="2634422" y="779411"/>
                  <a:pt x="2650139" y="758590"/>
                  <a:pt x="2671744" y="737407"/>
                </a:cubicBezTo>
                <a:close/>
                <a:moveTo>
                  <a:pt x="260469" y="737407"/>
                </a:moveTo>
                <a:cubicBezTo>
                  <a:pt x="282073" y="758578"/>
                  <a:pt x="297802" y="779417"/>
                  <a:pt x="307656" y="799924"/>
                </a:cubicBezTo>
                <a:cubicBezTo>
                  <a:pt x="317509" y="820432"/>
                  <a:pt x="322436" y="843584"/>
                  <a:pt x="322436" y="869381"/>
                </a:cubicBezTo>
                <a:cubicBezTo>
                  <a:pt x="322436" y="895562"/>
                  <a:pt x="317457" y="919018"/>
                  <a:pt x="307497" y="939748"/>
                </a:cubicBezTo>
                <a:cubicBezTo>
                  <a:pt x="297540" y="960479"/>
                  <a:pt x="281851" y="980630"/>
                  <a:pt x="260431" y="1000201"/>
                </a:cubicBezTo>
                <a:lnTo>
                  <a:pt x="244098" y="984164"/>
                </a:lnTo>
                <a:cubicBezTo>
                  <a:pt x="262218" y="966875"/>
                  <a:pt x="275696" y="949205"/>
                  <a:pt x="284533" y="931154"/>
                </a:cubicBezTo>
                <a:cubicBezTo>
                  <a:pt x="293368" y="913102"/>
                  <a:pt x="297787" y="892511"/>
                  <a:pt x="297787" y="869381"/>
                </a:cubicBezTo>
                <a:cubicBezTo>
                  <a:pt x="297787" y="846660"/>
                  <a:pt x="293416" y="826366"/>
                  <a:pt x="284671" y="808501"/>
                </a:cubicBezTo>
                <a:cubicBezTo>
                  <a:pt x="275929" y="790635"/>
                  <a:pt x="262404" y="772574"/>
                  <a:pt x="244098" y="754318"/>
                </a:cubicBezTo>
                <a:close/>
                <a:moveTo>
                  <a:pt x="61895" y="737407"/>
                </a:moveTo>
                <a:lnTo>
                  <a:pt x="78340" y="754318"/>
                </a:lnTo>
                <a:cubicBezTo>
                  <a:pt x="59985" y="772587"/>
                  <a:pt x="46448" y="790635"/>
                  <a:pt x="37729" y="808463"/>
                </a:cubicBezTo>
                <a:cubicBezTo>
                  <a:pt x="29010" y="826292"/>
                  <a:pt x="24651" y="846598"/>
                  <a:pt x="24651" y="869381"/>
                </a:cubicBezTo>
                <a:cubicBezTo>
                  <a:pt x="24651" y="892573"/>
                  <a:pt x="29060" y="913180"/>
                  <a:pt x="37878" y="931200"/>
                </a:cubicBezTo>
                <a:cubicBezTo>
                  <a:pt x="46695" y="949221"/>
                  <a:pt x="60183" y="966869"/>
                  <a:pt x="78340" y="984146"/>
                </a:cubicBezTo>
                <a:lnTo>
                  <a:pt x="61950" y="1000201"/>
                </a:lnTo>
                <a:cubicBezTo>
                  <a:pt x="40544" y="980642"/>
                  <a:pt x="24867" y="960513"/>
                  <a:pt x="14920" y="939814"/>
                </a:cubicBezTo>
                <a:cubicBezTo>
                  <a:pt x="4974" y="919114"/>
                  <a:pt x="1" y="895636"/>
                  <a:pt x="1" y="869381"/>
                </a:cubicBezTo>
                <a:cubicBezTo>
                  <a:pt x="1" y="843497"/>
                  <a:pt x="4916" y="820326"/>
                  <a:pt x="14744" y="799869"/>
                </a:cubicBezTo>
                <a:cubicBezTo>
                  <a:pt x="24573" y="779411"/>
                  <a:pt x="40289" y="758590"/>
                  <a:pt x="61895" y="737407"/>
                </a:cubicBezTo>
                <a:close/>
                <a:moveTo>
                  <a:pt x="1138256" y="736254"/>
                </a:moveTo>
                <a:cubicBezTo>
                  <a:pt x="1146479" y="736254"/>
                  <a:pt x="1153421" y="737128"/>
                  <a:pt x="1159083" y="738877"/>
                </a:cubicBezTo>
                <a:cubicBezTo>
                  <a:pt x="1164744" y="740626"/>
                  <a:pt x="1169510" y="743931"/>
                  <a:pt x="1173380" y="748793"/>
                </a:cubicBezTo>
                <a:cubicBezTo>
                  <a:pt x="1177249" y="753654"/>
                  <a:pt x="1177237" y="759589"/>
                  <a:pt x="1173342" y="766596"/>
                </a:cubicBezTo>
                <a:cubicBezTo>
                  <a:pt x="1202786" y="763582"/>
                  <a:pt x="1221048" y="760299"/>
                  <a:pt x="1228130" y="756746"/>
                </a:cubicBezTo>
                <a:cubicBezTo>
                  <a:pt x="1235211" y="753192"/>
                  <a:pt x="1243258" y="753890"/>
                  <a:pt x="1252268" y="758839"/>
                </a:cubicBezTo>
                <a:cubicBezTo>
                  <a:pt x="1261278" y="763787"/>
                  <a:pt x="1268667" y="769706"/>
                  <a:pt x="1274434" y="776596"/>
                </a:cubicBezTo>
                <a:cubicBezTo>
                  <a:pt x="1280201" y="783485"/>
                  <a:pt x="1278031" y="787631"/>
                  <a:pt x="1267923" y="789032"/>
                </a:cubicBezTo>
                <a:cubicBezTo>
                  <a:pt x="1257815" y="790434"/>
                  <a:pt x="1246702" y="794461"/>
                  <a:pt x="1234585" y="801115"/>
                </a:cubicBezTo>
                <a:cubicBezTo>
                  <a:pt x="1222468" y="807769"/>
                  <a:pt x="1218161" y="806550"/>
                  <a:pt x="1221665" y="797459"/>
                </a:cubicBezTo>
                <a:cubicBezTo>
                  <a:pt x="1225169" y="788369"/>
                  <a:pt x="1227696" y="782335"/>
                  <a:pt x="1229246" y="779358"/>
                </a:cubicBezTo>
                <a:cubicBezTo>
                  <a:pt x="1230796" y="776382"/>
                  <a:pt x="1230040" y="774893"/>
                  <a:pt x="1226976" y="774893"/>
                </a:cubicBezTo>
                <a:cubicBezTo>
                  <a:pt x="1221904" y="774893"/>
                  <a:pt x="1207353" y="776831"/>
                  <a:pt x="1183323" y="780707"/>
                </a:cubicBezTo>
                <a:cubicBezTo>
                  <a:pt x="1159294" y="784583"/>
                  <a:pt x="1139152" y="787503"/>
                  <a:pt x="1122899" y="789469"/>
                </a:cubicBezTo>
                <a:cubicBezTo>
                  <a:pt x="1106646" y="791435"/>
                  <a:pt x="1095846" y="792027"/>
                  <a:pt x="1090501" y="791246"/>
                </a:cubicBezTo>
                <a:cubicBezTo>
                  <a:pt x="1085515" y="806439"/>
                  <a:pt x="1078948" y="818019"/>
                  <a:pt x="1070800" y="825988"/>
                </a:cubicBezTo>
                <a:cubicBezTo>
                  <a:pt x="1062651" y="833956"/>
                  <a:pt x="1057058" y="833823"/>
                  <a:pt x="1054019" y="825588"/>
                </a:cubicBezTo>
                <a:cubicBezTo>
                  <a:pt x="1050981" y="817353"/>
                  <a:pt x="1051651" y="810197"/>
                  <a:pt x="1056029" y="804120"/>
                </a:cubicBezTo>
                <a:cubicBezTo>
                  <a:pt x="1060407" y="798042"/>
                  <a:pt x="1064493" y="791736"/>
                  <a:pt x="1068288" y="785200"/>
                </a:cubicBezTo>
                <a:cubicBezTo>
                  <a:pt x="1072083" y="778664"/>
                  <a:pt x="1076458" y="771787"/>
                  <a:pt x="1081413" y="764568"/>
                </a:cubicBezTo>
                <a:cubicBezTo>
                  <a:pt x="1086368" y="757350"/>
                  <a:pt x="1090427" y="761524"/>
                  <a:pt x="1093589" y="777089"/>
                </a:cubicBezTo>
                <a:cubicBezTo>
                  <a:pt x="1104974" y="777163"/>
                  <a:pt x="1127621" y="774807"/>
                  <a:pt x="1161529" y="770019"/>
                </a:cubicBezTo>
                <a:cubicBezTo>
                  <a:pt x="1150516" y="763210"/>
                  <a:pt x="1141537" y="755881"/>
                  <a:pt x="1134591" y="748030"/>
                </a:cubicBezTo>
                <a:cubicBezTo>
                  <a:pt x="1127646" y="740179"/>
                  <a:pt x="1128868" y="736254"/>
                  <a:pt x="1138256" y="736254"/>
                </a:cubicBezTo>
                <a:close/>
                <a:moveTo>
                  <a:pt x="1454386" y="733584"/>
                </a:moveTo>
                <a:cubicBezTo>
                  <a:pt x="1457120" y="732961"/>
                  <a:pt x="1461709" y="734176"/>
                  <a:pt x="1468152" y="737231"/>
                </a:cubicBezTo>
                <a:cubicBezTo>
                  <a:pt x="1481038" y="743339"/>
                  <a:pt x="1485457" y="749109"/>
                  <a:pt x="1481407" y="754541"/>
                </a:cubicBezTo>
                <a:cubicBezTo>
                  <a:pt x="1477358" y="759973"/>
                  <a:pt x="1474232" y="765430"/>
                  <a:pt x="1472031" y="770912"/>
                </a:cubicBezTo>
                <a:cubicBezTo>
                  <a:pt x="1469830" y="776394"/>
                  <a:pt x="1466813" y="783122"/>
                  <a:pt x="1462981" y="791097"/>
                </a:cubicBezTo>
                <a:cubicBezTo>
                  <a:pt x="1473262" y="789609"/>
                  <a:pt x="1483240" y="787705"/>
                  <a:pt x="1492914" y="785386"/>
                </a:cubicBezTo>
                <a:cubicBezTo>
                  <a:pt x="1502587" y="783067"/>
                  <a:pt x="1511824" y="780521"/>
                  <a:pt x="1520624" y="777749"/>
                </a:cubicBezTo>
                <a:cubicBezTo>
                  <a:pt x="1529423" y="774977"/>
                  <a:pt x="1537581" y="777067"/>
                  <a:pt x="1545096" y="784018"/>
                </a:cubicBezTo>
                <a:cubicBezTo>
                  <a:pt x="1552612" y="790970"/>
                  <a:pt x="1548600" y="796247"/>
                  <a:pt x="1533060" y="799850"/>
                </a:cubicBezTo>
                <a:cubicBezTo>
                  <a:pt x="1517520" y="803453"/>
                  <a:pt x="1503108" y="806405"/>
                  <a:pt x="1489825" y="808705"/>
                </a:cubicBezTo>
                <a:cubicBezTo>
                  <a:pt x="1476542" y="811006"/>
                  <a:pt x="1464847" y="812876"/>
                  <a:pt x="1454739" y="814314"/>
                </a:cubicBezTo>
                <a:cubicBezTo>
                  <a:pt x="1443577" y="836638"/>
                  <a:pt x="1431144" y="857698"/>
                  <a:pt x="1417439" y="877492"/>
                </a:cubicBezTo>
                <a:cubicBezTo>
                  <a:pt x="1417439" y="904002"/>
                  <a:pt x="1417326" y="924749"/>
                  <a:pt x="1417099" y="939735"/>
                </a:cubicBezTo>
                <a:lnTo>
                  <a:pt x="1416888" y="950144"/>
                </a:lnTo>
                <a:lnTo>
                  <a:pt x="1417514" y="949664"/>
                </a:lnTo>
                <a:cubicBezTo>
                  <a:pt x="1423876" y="949087"/>
                  <a:pt x="1446764" y="946201"/>
                  <a:pt x="1486179" y="941004"/>
                </a:cubicBezTo>
                <a:lnTo>
                  <a:pt x="1486179" y="899816"/>
                </a:lnTo>
                <a:cubicBezTo>
                  <a:pt x="1467923" y="902929"/>
                  <a:pt x="1454603" y="901779"/>
                  <a:pt x="1446219" y="896365"/>
                </a:cubicBezTo>
                <a:cubicBezTo>
                  <a:pt x="1437835" y="890951"/>
                  <a:pt x="1438070" y="887429"/>
                  <a:pt x="1446926" y="885798"/>
                </a:cubicBezTo>
                <a:cubicBezTo>
                  <a:pt x="1455781" y="884167"/>
                  <a:pt x="1468865" y="881628"/>
                  <a:pt x="1486179" y="878180"/>
                </a:cubicBezTo>
                <a:cubicBezTo>
                  <a:pt x="1485422" y="850572"/>
                  <a:pt x="1483677" y="834235"/>
                  <a:pt x="1480942" y="829169"/>
                </a:cubicBezTo>
                <a:cubicBezTo>
                  <a:pt x="1478207" y="824103"/>
                  <a:pt x="1478824" y="820773"/>
                  <a:pt x="1482793" y="819179"/>
                </a:cubicBezTo>
                <a:cubicBezTo>
                  <a:pt x="1486762" y="817585"/>
                  <a:pt x="1493596" y="818764"/>
                  <a:pt x="1503294" y="822714"/>
                </a:cubicBezTo>
                <a:cubicBezTo>
                  <a:pt x="1512993" y="826664"/>
                  <a:pt x="1516658" y="831504"/>
                  <a:pt x="1514289" y="837234"/>
                </a:cubicBezTo>
                <a:cubicBezTo>
                  <a:pt x="1511920" y="842964"/>
                  <a:pt x="1510382" y="854826"/>
                  <a:pt x="1509675" y="872822"/>
                </a:cubicBezTo>
                <a:cubicBezTo>
                  <a:pt x="1518816" y="871421"/>
                  <a:pt x="1527457" y="869319"/>
                  <a:pt x="1535599" y="866516"/>
                </a:cubicBezTo>
                <a:cubicBezTo>
                  <a:pt x="1543741" y="863713"/>
                  <a:pt x="1550987" y="865303"/>
                  <a:pt x="1557338" y="871288"/>
                </a:cubicBezTo>
                <a:cubicBezTo>
                  <a:pt x="1563687" y="877272"/>
                  <a:pt x="1561942" y="882149"/>
                  <a:pt x="1552101" y="885919"/>
                </a:cubicBezTo>
                <a:cubicBezTo>
                  <a:pt x="1542259" y="889689"/>
                  <a:pt x="1528056" y="893001"/>
                  <a:pt x="1509489" y="895853"/>
                </a:cubicBezTo>
                <a:cubicBezTo>
                  <a:pt x="1508832" y="910079"/>
                  <a:pt x="1508503" y="924193"/>
                  <a:pt x="1508503" y="938195"/>
                </a:cubicBezTo>
                <a:cubicBezTo>
                  <a:pt x="1527119" y="935963"/>
                  <a:pt x="1543515" y="933848"/>
                  <a:pt x="1557691" y="931851"/>
                </a:cubicBezTo>
                <a:cubicBezTo>
                  <a:pt x="1571867" y="929854"/>
                  <a:pt x="1582778" y="933743"/>
                  <a:pt x="1590424" y="943516"/>
                </a:cubicBezTo>
                <a:cubicBezTo>
                  <a:pt x="1598070" y="953289"/>
                  <a:pt x="1596200" y="957980"/>
                  <a:pt x="1584815" y="957589"/>
                </a:cubicBezTo>
                <a:cubicBezTo>
                  <a:pt x="1573430" y="957199"/>
                  <a:pt x="1561399" y="956616"/>
                  <a:pt x="1548724" y="955841"/>
                </a:cubicBezTo>
                <a:cubicBezTo>
                  <a:pt x="1536049" y="955065"/>
                  <a:pt x="1517287" y="956430"/>
                  <a:pt x="1492439" y="959933"/>
                </a:cubicBezTo>
                <a:cubicBezTo>
                  <a:pt x="1467591" y="963437"/>
                  <a:pt x="1451273" y="966159"/>
                  <a:pt x="1443484" y="968100"/>
                </a:cubicBezTo>
                <a:cubicBezTo>
                  <a:pt x="1435695" y="970041"/>
                  <a:pt x="1427829" y="967598"/>
                  <a:pt x="1419885" y="960770"/>
                </a:cubicBezTo>
                <a:lnTo>
                  <a:pt x="1416491" y="956679"/>
                </a:lnTo>
                <a:lnTo>
                  <a:pt x="1415002" y="973530"/>
                </a:lnTo>
                <a:cubicBezTo>
                  <a:pt x="1413982" y="979922"/>
                  <a:pt x="1412553" y="985795"/>
                  <a:pt x="1410714" y="991150"/>
                </a:cubicBezTo>
                <a:cubicBezTo>
                  <a:pt x="1407037" y="1001859"/>
                  <a:pt x="1402352" y="1001611"/>
                  <a:pt x="1396659" y="990406"/>
                </a:cubicBezTo>
                <a:cubicBezTo>
                  <a:pt x="1390966" y="979200"/>
                  <a:pt x="1389481" y="969424"/>
                  <a:pt x="1392203" y="961077"/>
                </a:cubicBezTo>
                <a:cubicBezTo>
                  <a:pt x="1394926" y="952731"/>
                  <a:pt x="1395964" y="932310"/>
                  <a:pt x="1395320" y="899816"/>
                </a:cubicBezTo>
                <a:cubicBezTo>
                  <a:pt x="1388994" y="910135"/>
                  <a:pt x="1379907" y="920233"/>
                  <a:pt x="1368056" y="930112"/>
                </a:cubicBezTo>
                <a:cubicBezTo>
                  <a:pt x="1356206" y="939990"/>
                  <a:pt x="1345109" y="946750"/>
                  <a:pt x="1334765" y="950390"/>
                </a:cubicBezTo>
                <a:cubicBezTo>
                  <a:pt x="1324422" y="954030"/>
                  <a:pt x="1322995" y="951785"/>
                  <a:pt x="1330486" y="943655"/>
                </a:cubicBezTo>
                <a:cubicBezTo>
                  <a:pt x="1337977" y="935525"/>
                  <a:pt x="1347186" y="925997"/>
                  <a:pt x="1358112" y="915071"/>
                </a:cubicBezTo>
                <a:cubicBezTo>
                  <a:pt x="1369039" y="904144"/>
                  <a:pt x="1380989" y="889528"/>
                  <a:pt x="1393961" y="871222"/>
                </a:cubicBezTo>
                <a:cubicBezTo>
                  <a:pt x="1393961" y="867241"/>
                  <a:pt x="1393183" y="861648"/>
                  <a:pt x="1391627" y="854442"/>
                </a:cubicBezTo>
                <a:cubicBezTo>
                  <a:pt x="1390070" y="847236"/>
                  <a:pt x="1395648" y="847137"/>
                  <a:pt x="1408361" y="854144"/>
                </a:cubicBezTo>
                <a:cubicBezTo>
                  <a:pt x="1411412" y="850473"/>
                  <a:pt x="1419064" y="838065"/>
                  <a:pt x="1431317" y="816919"/>
                </a:cubicBezTo>
                <a:cubicBezTo>
                  <a:pt x="1424000" y="819250"/>
                  <a:pt x="1417169" y="820807"/>
                  <a:pt x="1410826" y="821588"/>
                </a:cubicBezTo>
                <a:cubicBezTo>
                  <a:pt x="1404482" y="822370"/>
                  <a:pt x="1397360" y="819498"/>
                  <a:pt x="1389459" y="812975"/>
                </a:cubicBezTo>
                <a:cubicBezTo>
                  <a:pt x="1381559" y="806451"/>
                  <a:pt x="1383137" y="802938"/>
                  <a:pt x="1394194" y="802436"/>
                </a:cubicBezTo>
                <a:cubicBezTo>
                  <a:pt x="1405251" y="801934"/>
                  <a:pt x="1419796" y="800244"/>
                  <a:pt x="1437829" y="797366"/>
                </a:cubicBezTo>
                <a:cubicBezTo>
                  <a:pt x="1449053" y="768370"/>
                  <a:pt x="1453691" y="749571"/>
                  <a:pt x="1451744" y="740970"/>
                </a:cubicBezTo>
                <a:cubicBezTo>
                  <a:pt x="1450770" y="736669"/>
                  <a:pt x="1451651" y="734208"/>
                  <a:pt x="1454386" y="733584"/>
                </a:cubicBezTo>
                <a:close/>
                <a:moveTo>
                  <a:pt x="1813973" y="726450"/>
                </a:moveTo>
                <a:cubicBezTo>
                  <a:pt x="1819963" y="727702"/>
                  <a:pt x="1827185" y="731153"/>
                  <a:pt x="1835637" y="736803"/>
                </a:cubicBezTo>
                <a:cubicBezTo>
                  <a:pt x="1844089" y="742452"/>
                  <a:pt x="1846951" y="746197"/>
                  <a:pt x="1844222" y="748039"/>
                </a:cubicBezTo>
                <a:cubicBezTo>
                  <a:pt x="1841494" y="749881"/>
                  <a:pt x="1838018" y="754070"/>
                  <a:pt x="1833795" y="760606"/>
                </a:cubicBezTo>
                <a:cubicBezTo>
                  <a:pt x="1829572" y="767142"/>
                  <a:pt x="1824611" y="774586"/>
                  <a:pt x="1818912" y="782939"/>
                </a:cubicBezTo>
                <a:cubicBezTo>
                  <a:pt x="1813213" y="791292"/>
                  <a:pt x="1809006" y="796349"/>
                  <a:pt x="1806290" y="798111"/>
                </a:cubicBezTo>
                <a:cubicBezTo>
                  <a:pt x="1827436" y="796622"/>
                  <a:pt x="1842359" y="794498"/>
                  <a:pt x="1851059" y="791739"/>
                </a:cubicBezTo>
                <a:cubicBezTo>
                  <a:pt x="1859759" y="788979"/>
                  <a:pt x="1867781" y="790111"/>
                  <a:pt x="1875123" y="795134"/>
                </a:cubicBezTo>
                <a:cubicBezTo>
                  <a:pt x="1882465" y="800157"/>
                  <a:pt x="1888979" y="806467"/>
                  <a:pt x="1894666" y="814063"/>
                </a:cubicBezTo>
                <a:cubicBezTo>
                  <a:pt x="1900352" y="821660"/>
                  <a:pt x="1898321" y="826162"/>
                  <a:pt x="1888573" y="827569"/>
                </a:cubicBezTo>
                <a:cubicBezTo>
                  <a:pt x="1878825" y="828977"/>
                  <a:pt x="1867126" y="833392"/>
                  <a:pt x="1853478" y="840815"/>
                </a:cubicBezTo>
                <a:cubicBezTo>
                  <a:pt x="1839829" y="848238"/>
                  <a:pt x="1834403" y="848687"/>
                  <a:pt x="1837199" y="842164"/>
                </a:cubicBezTo>
                <a:cubicBezTo>
                  <a:pt x="1839996" y="835640"/>
                  <a:pt x="1843304" y="829240"/>
                  <a:pt x="1847124" y="822965"/>
                </a:cubicBezTo>
                <a:cubicBezTo>
                  <a:pt x="1850944" y="816689"/>
                  <a:pt x="1852504" y="812947"/>
                  <a:pt x="1851803" y="811738"/>
                </a:cubicBezTo>
                <a:cubicBezTo>
                  <a:pt x="1851103" y="810528"/>
                  <a:pt x="1844046" y="810501"/>
                  <a:pt x="1830632" y="811654"/>
                </a:cubicBezTo>
                <a:cubicBezTo>
                  <a:pt x="1817219" y="812807"/>
                  <a:pt x="1800544" y="814751"/>
                  <a:pt x="1780608" y="817486"/>
                </a:cubicBezTo>
                <a:cubicBezTo>
                  <a:pt x="1760671" y="820221"/>
                  <a:pt x="1741667" y="822952"/>
                  <a:pt x="1723597" y="825681"/>
                </a:cubicBezTo>
                <a:cubicBezTo>
                  <a:pt x="1705527" y="828409"/>
                  <a:pt x="1694662" y="829383"/>
                  <a:pt x="1691004" y="828602"/>
                </a:cubicBezTo>
                <a:cubicBezTo>
                  <a:pt x="1687519" y="842778"/>
                  <a:pt x="1681919" y="854492"/>
                  <a:pt x="1674205" y="863744"/>
                </a:cubicBezTo>
                <a:cubicBezTo>
                  <a:pt x="1666491" y="872996"/>
                  <a:pt x="1660872" y="873126"/>
                  <a:pt x="1657350" y="864134"/>
                </a:cubicBezTo>
                <a:cubicBezTo>
                  <a:pt x="1653828" y="855143"/>
                  <a:pt x="1654231" y="847432"/>
                  <a:pt x="1658559" y="841001"/>
                </a:cubicBezTo>
                <a:cubicBezTo>
                  <a:pt x="1662888" y="834570"/>
                  <a:pt x="1666388" y="827941"/>
                  <a:pt x="1669061" y="821114"/>
                </a:cubicBezTo>
                <a:cubicBezTo>
                  <a:pt x="1671734" y="814286"/>
                  <a:pt x="1673733" y="808746"/>
                  <a:pt x="1675061" y="804492"/>
                </a:cubicBezTo>
                <a:cubicBezTo>
                  <a:pt x="1676388" y="800238"/>
                  <a:pt x="1679330" y="800172"/>
                  <a:pt x="1683888" y="804296"/>
                </a:cubicBezTo>
                <a:cubicBezTo>
                  <a:pt x="1688446" y="808420"/>
                  <a:pt x="1690725" y="811418"/>
                  <a:pt x="1690725" y="813291"/>
                </a:cubicBezTo>
                <a:cubicBezTo>
                  <a:pt x="1699493" y="813353"/>
                  <a:pt x="1711123" y="812404"/>
                  <a:pt x="1725616" y="810445"/>
                </a:cubicBezTo>
                <a:cubicBezTo>
                  <a:pt x="1740108" y="808485"/>
                  <a:pt x="1761424" y="805651"/>
                  <a:pt x="1789565" y="801943"/>
                </a:cubicBezTo>
                <a:cubicBezTo>
                  <a:pt x="1796002" y="789776"/>
                  <a:pt x="1801155" y="777017"/>
                  <a:pt x="1805025" y="763666"/>
                </a:cubicBezTo>
                <a:cubicBezTo>
                  <a:pt x="1808894" y="750315"/>
                  <a:pt x="1809855" y="740461"/>
                  <a:pt x="1807908" y="734105"/>
                </a:cubicBezTo>
                <a:cubicBezTo>
                  <a:pt x="1805961" y="727749"/>
                  <a:pt x="1807983" y="725197"/>
                  <a:pt x="1813973" y="726450"/>
                </a:cubicBezTo>
                <a:close/>
                <a:moveTo>
                  <a:pt x="3532991" y="553344"/>
                </a:moveTo>
                <a:cubicBezTo>
                  <a:pt x="3530075" y="553508"/>
                  <a:pt x="3527239" y="554615"/>
                  <a:pt x="3524483" y="556665"/>
                </a:cubicBezTo>
                <a:cubicBezTo>
                  <a:pt x="3518969" y="560764"/>
                  <a:pt x="3516213" y="566227"/>
                  <a:pt x="3516213" y="573055"/>
                </a:cubicBezTo>
                <a:cubicBezTo>
                  <a:pt x="3516213" y="579882"/>
                  <a:pt x="3519283" y="585007"/>
                  <a:pt x="3525422" y="588430"/>
                </a:cubicBezTo>
                <a:cubicBezTo>
                  <a:pt x="3531561" y="591853"/>
                  <a:pt x="3537570" y="591680"/>
                  <a:pt x="3543449" y="587909"/>
                </a:cubicBezTo>
                <a:cubicBezTo>
                  <a:pt x="3549328" y="584127"/>
                  <a:pt x="3552090" y="578670"/>
                  <a:pt x="3551737" y="571538"/>
                </a:cubicBezTo>
                <a:cubicBezTo>
                  <a:pt x="3551383" y="564407"/>
                  <a:pt x="3548130" y="559121"/>
                  <a:pt x="3541979" y="555679"/>
                </a:cubicBezTo>
                <a:cubicBezTo>
                  <a:pt x="3538903" y="553958"/>
                  <a:pt x="3535907" y="553180"/>
                  <a:pt x="3532991" y="553344"/>
                </a:cubicBezTo>
                <a:close/>
                <a:moveTo>
                  <a:pt x="3535138" y="533522"/>
                </a:moveTo>
                <a:cubicBezTo>
                  <a:pt x="3539912" y="533627"/>
                  <a:pt x="3544794" y="534728"/>
                  <a:pt x="3549783" y="536824"/>
                </a:cubicBezTo>
                <a:cubicBezTo>
                  <a:pt x="3559761" y="541016"/>
                  <a:pt x="3566387" y="547658"/>
                  <a:pt x="3569661" y="556749"/>
                </a:cubicBezTo>
                <a:cubicBezTo>
                  <a:pt x="3572935" y="565839"/>
                  <a:pt x="3573320" y="574831"/>
                  <a:pt x="3570815" y="583724"/>
                </a:cubicBezTo>
                <a:cubicBezTo>
                  <a:pt x="3568309" y="592616"/>
                  <a:pt x="3563621" y="599422"/>
                  <a:pt x="3556750" y="604141"/>
                </a:cubicBezTo>
                <a:cubicBezTo>
                  <a:pt x="3549879" y="608860"/>
                  <a:pt x="3541715" y="611220"/>
                  <a:pt x="3532259" y="611220"/>
                </a:cubicBezTo>
                <a:cubicBezTo>
                  <a:pt x="3522802" y="611220"/>
                  <a:pt x="3514238" y="607381"/>
                  <a:pt x="3506567" y="599704"/>
                </a:cubicBezTo>
                <a:cubicBezTo>
                  <a:pt x="3498896" y="592027"/>
                  <a:pt x="3495061" y="583773"/>
                  <a:pt x="3495061" y="574943"/>
                </a:cubicBezTo>
                <a:cubicBezTo>
                  <a:pt x="3495061" y="566112"/>
                  <a:pt x="3497126" y="558389"/>
                  <a:pt x="3501256" y="551772"/>
                </a:cubicBezTo>
                <a:cubicBezTo>
                  <a:pt x="3505386" y="545155"/>
                  <a:pt x="3512012" y="539962"/>
                  <a:pt x="3521134" y="536192"/>
                </a:cubicBezTo>
                <a:cubicBezTo>
                  <a:pt x="3525695" y="534306"/>
                  <a:pt x="3530363" y="533417"/>
                  <a:pt x="3535138" y="533522"/>
                </a:cubicBezTo>
                <a:close/>
                <a:moveTo>
                  <a:pt x="1448169" y="492608"/>
                </a:moveTo>
                <a:cubicBezTo>
                  <a:pt x="1449514" y="492552"/>
                  <a:pt x="1451115" y="492842"/>
                  <a:pt x="1452972" y="493478"/>
                </a:cubicBezTo>
                <a:cubicBezTo>
                  <a:pt x="1460401" y="496020"/>
                  <a:pt x="1466844" y="500473"/>
                  <a:pt x="1472301" y="506835"/>
                </a:cubicBezTo>
                <a:cubicBezTo>
                  <a:pt x="1477758" y="513198"/>
                  <a:pt x="1477773" y="518410"/>
                  <a:pt x="1472347" y="522472"/>
                </a:cubicBezTo>
                <a:cubicBezTo>
                  <a:pt x="1466921" y="526533"/>
                  <a:pt x="1459542" y="534979"/>
                  <a:pt x="1450209" y="547810"/>
                </a:cubicBezTo>
                <a:cubicBezTo>
                  <a:pt x="1440876" y="560640"/>
                  <a:pt x="1435029" y="567777"/>
                  <a:pt x="1432666" y="569222"/>
                </a:cubicBezTo>
                <a:cubicBezTo>
                  <a:pt x="1430303" y="570667"/>
                  <a:pt x="1431565" y="571204"/>
                  <a:pt x="1436452" y="570831"/>
                </a:cubicBezTo>
                <a:cubicBezTo>
                  <a:pt x="1441338" y="570459"/>
                  <a:pt x="1461808" y="568121"/>
                  <a:pt x="1497862" y="563818"/>
                </a:cubicBezTo>
                <a:cubicBezTo>
                  <a:pt x="1495022" y="559961"/>
                  <a:pt x="1491977" y="553059"/>
                  <a:pt x="1488728" y="543112"/>
                </a:cubicBezTo>
                <a:cubicBezTo>
                  <a:pt x="1485478" y="533165"/>
                  <a:pt x="1491807" y="533674"/>
                  <a:pt x="1507713" y="544638"/>
                </a:cubicBezTo>
                <a:cubicBezTo>
                  <a:pt x="1523619" y="555601"/>
                  <a:pt x="1533175" y="566832"/>
                  <a:pt x="1536381" y="578329"/>
                </a:cubicBezTo>
                <a:cubicBezTo>
                  <a:pt x="1539587" y="589826"/>
                  <a:pt x="1537946" y="599738"/>
                  <a:pt x="1531460" y="608066"/>
                </a:cubicBezTo>
                <a:cubicBezTo>
                  <a:pt x="1524974" y="616394"/>
                  <a:pt x="1519172" y="615368"/>
                  <a:pt x="1514056" y="604987"/>
                </a:cubicBezTo>
                <a:cubicBezTo>
                  <a:pt x="1508940" y="594607"/>
                  <a:pt x="1504739" y="585007"/>
                  <a:pt x="1501453" y="576189"/>
                </a:cubicBezTo>
                <a:cubicBezTo>
                  <a:pt x="1493366" y="577727"/>
                  <a:pt x="1477587" y="581956"/>
                  <a:pt x="1454116" y="588877"/>
                </a:cubicBezTo>
                <a:cubicBezTo>
                  <a:pt x="1430644" y="595797"/>
                  <a:pt x="1414022" y="602417"/>
                  <a:pt x="1404249" y="608736"/>
                </a:cubicBezTo>
                <a:cubicBezTo>
                  <a:pt x="1394476" y="615055"/>
                  <a:pt x="1389345" y="613006"/>
                  <a:pt x="1388855" y="602588"/>
                </a:cubicBezTo>
                <a:cubicBezTo>
                  <a:pt x="1388365" y="592170"/>
                  <a:pt x="1391546" y="584536"/>
                  <a:pt x="1398398" y="579687"/>
                </a:cubicBezTo>
                <a:cubicBezTo>
                  <a:pt x="1405251" y="574837"/>
                  <a:pt x="1410943" y="569768"/>
                  <a:pt x="1415476" y="564478"/>
                </a:cubicBezTo>
                <a:cubicBezTo>
                  <a:pt x="1420009" y="559189"/>
                  <a:pt x="1425922" y="549654"/>
                  <a:pt x="1433215" y="535875"/>
                </a:cubicBezTo>
                <a:cubicBezTo>
                  <a:pt x="1440507" y="522096"/>
                  <a:pt x="1443766" y="510950"/>
                  <a:pt x="1442991" y="502436"/>
                </a:cubicBezTo>
                <a:cubicBezTo>
                  <a:pt x="1442410" y="496050"/>
                  <a:pt x="1444136" y="492774"/>
                  <a:pt x="1448169" y="492608"/>
                </a:cubicBezTo>
                <a:close/>
                <a:moveTo>
                  <a:pt x="2080975" y="491873"/>
                </a:moveTo>
                <a:cubicBezTo>
                  <a:pt x="2083304" y="491290"/>
                  <a:pt x="2087314" y="491828"/>
                  <a:pt x="2093007" y="493487"/>
                </a:cubicBezTo>
                <a:cubicBezTo>
                  <a:pt x="2104392" y="496805"/>
                  <a:pt x="2112587" y="501831"/>
                  <a:pt x="2117592" y="508565"/>
                </a:cubicBezTo>
                <a:cubicBezTo>
                  <a:pt x="2122596" y="515300"/>
                  <a:pt x="2123830" y="523585"/>
                  <a:pt x="2121294" y="533420"/>
                </a:cubicBezTo>
                <a:cubicBezTo>
                  <a:pt x="2118757" y="543255"/>
                  <a:pt x="2110761" y="540936"/>
                  <a:pt x="2097305" y="526462"/>
                </a:cubicBezTo>
                <a:cubicBezTo>
                  <a:pt x="2087196" y="512460"/>
                  <a:pt x="2081107" y="502634"/>
                  <a:pt x="2079036" y="496985"/>
                </a:cubicBezTo>
                <a:cubicBezTo>
                  <a:pt x="2078000" y="494160"/>
                  <a:pt x="2078647" y="492456"/>
                  <a:pt x="2080975" y="491873"/>
                </a:cubicBezTo>
                <a:close/>
                <a:moveTo>
                  <a:pt x="895048" y="486734"/>
                </a:moveTo>
                <a:cubicBezTo>
                  <a:pt x="896462" y="485838"/>
                  <a:pt x="898971" y="485906"/>
                  <a:pt x="902578" y="486939"/>
                </a:cubicBezTo>
                <a:cubicBezTo>
                  <a:pt x="909789" y="489004"/>
                  <a:pt x="915650" y="491494"/>
                  <a:pt x="920158" y="494408"/>
                </a:cubicBezTo>
                <a:cubicBezTo>
                  <a:pt x="924666" y="497323"/>
                  <a:pt x="925878" y="500482"/>
                  <a:pt x="923795" y="503887"/>
                </a:cubicBezTo>
                <a:cubicBezTo>
                  <a:pt x="921711" y="507291"/>
                  <a:pt x="919522" y="512438"/>
                  <a:pt x="917228" y="519328"/>
                </a:cubicBezTo>
                <a:cubicBezTo>
                  <a:pt x="914933" y="526217"/>
                  <a:pt x="910382" y="535727"/>
                  <a:pt x="903573" y="547856"/>
                </a:cubicBezTo>
                <a:cubicBezTo>
                  <a:pt x="926852" y="567055"/>
                  <a:pt x="944352" y="578927"/>
                  <a:pt x="956072" y="583473"/>
                </a:cubicBezTo>
                <a:cubicBezTo>
                  <a:pt x="967792" y="588018"/>
                  <a:pt x="978898" y="592108"/>
                  <a:pt x="989391" y="595742"/>
                </a:cubicBezTo>
                <a:cubicBezTo>
                  <a:pt x="999883" y="599375"/>
                  <a:pt x="995552" y="602473"/>
                  <a:pt x="976396" y="605034"/>
                </a:cubicBezTo>
                <a:cubicBezTo>
                  <a:pt x="957241" y="607595"/>
                  <a:pt x="945052" y="608454"/>
                  <a:pt x="939831" y="607611"/>
                </a:cubicBezTo>
                <a:cubicBezTo>
                  <a:pt x="934610" y="606767"/>
                  <a:pt x="929596" y="603539"/>
                  <a:pt x="924790" y="597927"/>
                </a:cubicBezTo>
                <a:cubicBezTo>
                  <a:pt x="919984" y="592315"/>
                  <a:pt x="909489" y="580400"/>
                  <a:pt x="893304" y="562181"/>
                </a:cubicBezTo>
                <a:cubicBezTo>
                  <a:pt x="883717" y="576543"/>
                  <a:pt x="872827" y="586359"/>
                  <a:pt x="860636" y="591630"/>
                </a:cubicBezTo>
                <a:cubicBezTo>
                  <a:pt x="848444" y="596901"/>
                  <a:pt x="836272" y="599537"/>
                  <a:pt x="824117" y="599537"/>
                </a:cubicBezTo>
                <a:cubicBezTo>
                  <a:pt x="810847" y="599537"/>
                  <a:pt x="809938" y="597050"/>
                  <a:pt x="821392" y="592077"/>
                </a:cubicBezTo>
                <a:cubicBezTo>
                  <a:pt x="832845" y="587103"/>
                  <a:pt x="843056" y="581814"/>
                  <a:pt x="852022" y="576208"/>
                </a:cubicBezTo>
                <a:cubicBezTo>
                  <a:pt x="860989" y="570602"/>
                  <a:pt x="869566" y="561468"/>
                  <a:pt x="877751" y="548805"/>
                </a:cubicBezTo>
                <a:cubicBezTo>
                  <a:pt x="862236" y="531590"/>
                  <a:pt x="850574" y="520704"/>
                  <a:pt x="842767" y="516146"/>
                </a:cubicBezTo>
                <a:cubicBezTo>
                  <a:pt x="834960" y="511589"/>
                  <a:pt x="834160" y="508178"/>
                  <a:pt x="840367" y="505914"/>
                </a:cubicBezTo>
                <a:cubicBezTo>
                  <a:pt x="846575" y="503651"/>
                  <a:pt x="853213" y="505561"/>
                  <a:pt x="860282" y="511644"/>
                </a:cubicBezTo>
                <a:cubicBezTo>
                  <a:pt x="867352" y="517728"/>
                  <a:pt x="876250" y="525581"/>
                  <a:pt x="886978" y="535206"/>
                </a:cubicBezTo>
                <a:cubicBezTo>
                  <a:pt x="891728" y="524862"/>
                  <a:pt x="894491" y="516540"/>
                  <a:pt x="895266" y="510240"/>
                </a:cubicBezTo>
                <a:cubicBezTo>
                  <a:pt x="896041" y="503939"/>
                  <a:pt x="895651" y="497964"/>
                  <a:pt x="894094" y="492315"/>
                </a:cubicBezTo>
                <a:cubicBezTo>
                  <a:pt x="893316" y="489491"/>
                  <a:pt x="893634" y="487630"/>
                  <a:pt x="895048" y="486734"/>
                </a:cubicBezTo>
                <a:close/>
                <a:moveTo>
                  <a:pt x="3256062" y="483972"/>
                </a:moveTo>
                <a:cubicBezTo>
                  <a:pt x="3250232" y="484716"/>
                  <a:pt x="3240019" y="486111"/>
                  <a:pt x="3225422" y="488157"/>
                </a:cubicBezTo>
                <a:cubicBezTo>
                  <a:pt x="3227704" y="508311"/>
                  <a:pt x="3229238" y="525070"/>
                  <a:pt x="3230026" y="538433"/>
                </a:cubicBezTo>
                <a:cubicBezTo>
                  <a:pt x="3230814" y="551797"/>
                  <a:pt x="3231542" y="563179"/>
                  <a:pt x="3232212" y="572580"/>
                </a:cubicBezTo>
                <a:cubicBezTo>
                  <a:pt x="3237818" y="572580"/>
                  <a:pt x="3248347" y="571904"/>
                  <a:pt x="3263801" y="570552"/>
                </a:cubicBezTo>
                <a:cubicBezTo>
                  <a:pt x="3263801" y="534213"/>
                  <a:pt x="3263038" y="511660"/>
                  <a:pt x="3261513" y="502891"/>
                </a:cubicBezTo>
                <a:cubicBezTo>
                  <a:pt x="3259987" y="494123"/>
                  <a:pt x="3258170" y="487816"/>
                  <a:pt x="3256062" y="483972"/>
                </a:cubicBezTo>
                <a:close/>
                <a:moveTo>
                  <a:pt x="3313770" y="478130"/>
                </a:moveTo>
                <a:cubicBezTo>
                  <a:pt x="3298999" y="479656"/>
                  <a:pt x="3286671" y="480964"/>
                  <a:pt x="3276786" y="482055"/>
                </a:cubicBezTo>
                <a:cubicBezTo>
                  <a:pt x="3279031" y="482886"/>
                  <a:pt x="3280370" y="484154"/>
                  <a:pt x="3280804" y="485860"/>
                </a:cubicBezTo>
                <a:cubicBezTo>
                  <a:pt x="3281238" y="487565"/>
                  <a:pt x="3281455" y="491171"/>
                  <a:pt x="3281455" y="496678"/>
                </a:cubicBezTo>
                <a:cubicBezTo>
                  <a:pt x="3286181" y="496752"/>
                  <a:pt x="3291867" y="495602"/>
                  <a:pt x="3298515" y="493227"/>
                </a:cubicBezTo>
                <a:cubicBezTo>
                  <a:pt x="3305162" y="490852"/>
                  <a:pt x="3310403" y="492619"/>
                  <a:pt x="3314235" y="498529"/>
                </a:cubicBezTo>
                <a:cubicBezTo>
                  <a:pt x="3318067" y="504438"/>
                  <a:pt x="3315559" y="508355"/>
                  <a:pt x="3306710" y="510277"/>
                </a:cubicBezTo>
                <a:cubicBezTo>
                  <a:pt x="3297861" y="512199"/>
                  <a:pt x="3289443" y="513161"/>
                  <a:pt x="3281455" y="513161"/>
                </a:cubicBezTo>
                <a:lnTo>
                  <a:pt x="3281455" y="529364"/>
                </a:lnTo>
                <a:cubicBezTo>
                  <a:pt x="3286144" y="529451"/>
                  <a:pt x="3291418" y="528499"/>
                  <a:pt x="3297278" y="526509"/>
                </a:cubicBezTo>
                <a:cubicBezTo>
                  <a:pt x="3303138" y="524518"/>
                  <a:pt x="3307996" y="526211"/>
                  <a:pt x="3311854" y="531587"/>
                </a:cubicBezTo>
                <a:cubicBezTo>
                  <a:pt x="3315711" y="536964"/>
                  <a:pt x="3313841" y="540880"/>
                  <a:pt x="3306245" y="543335"/>
                </a:cubicBezTo>
                <a:cubicBezTo>
                  <a:pt x="3298648" y="545791"/>
                  <a:pt x="3290385" y="547019"/>
                  <a:pt x="3281455" y="547019"/>
                </a:cubicBezTo>
                <a:lnTo>
                  <a:pt x="3281455" y="567892"/>
                </a:lnTo>
                <a:lnTo>
                  <a:pt x="3313007" y="564804"/>
                </a:lnTo>
                <a:cubicBezTo>
                  <a:pt x="3314446" y="549586"/>
                  <a:pt x="3315360" y="532797"/>
                  <a:pt x="3315751" y="514435"/>
                </a:cubicBezTo>
                <a:cubicBezTo>
                  <a:pt x="3316142" y="496073"/>
                  <a:pt x="3315481" y="483972"/>
                  <a:pt x="3313770" y="478130"/>
                </a:cubicBezTo>
                <a:close/>
                <a:moveTo>
                  <a:pt x="3370693" y="471048"/>
                </a:moveTo>
                <a:cubicBezTo>
                  <a:pt x="3364352" y="471140"/>
                  <a:pt x="3352502" y="472409"/>
                  <a:pt x="3335145" y="474856"/>
                </a:cubicBezTo>
                <a:cubicBezTo>
                  <a:pt x="3342934" y="480859"/>
                  <a:pt x="3345634" y="486006"/>
                  <a:pt x="3343247" y="490297"/>
                </a:cubicBezTo>
                <a:cubicBezTo>
                  <a:pt x="3340859" y="494588"/>
                  <a:pt x="3338897" y="502315"/>
                  <a:pt x="3337359" y="513477"/>
                </a:cubicBezTo>
                <a:cubicBezTo>
                  <a:pt x="3335821" y="524639"/>
                  <a:pt x="3334308" y="540830"/>
                  <a:pt x="3332820" y="562051"/>
                </a:cubicBezTo>
                <a:cubicBezTo>
                  <a:pt x="3344652" y="560488"/>
                  <a:pt x="3353101" y="560590"/>
                  <a:pt x="3358167" y="562358"/>
                </a:cubicBezTo>
                <a:cubicBezTo>
                  <a:pt x="3363233" y="564125"/>
                  <a:pt x="3366253" y="566655"/>
                  <a:pt x="3367227" y="569948"/>
                </a:cubicBezTo>
                <a:cubicBezTo>
                  <a:pt x="3368200" y="573241"/>
                  <a:pt x="3370079" y="568661"/>
                  <a:pt x="3372864" y="556209"/>
                </a:cubicBezTo>
                <a:cubicBezTo>
                  <a:pt x="3375648" y="543757"/>
                  <a:pt x="3377623" y="530893"/>
                  <a:pt x="3378789" y="517616"/>
                </a:cubicBezTo>
                <a:cubicBezTo>
                  <a:pt x="3379955" y="504339"/>
                  <a:pt x="3380538" y="493100"/>
                  <a:pt x="3380538" y="483897"/>
                </a:cubicBezTo>
                <a:cubicBezTo>
                  <a:pt x="3380538" y="476456"/>
                  <a:pt x="3378758" y="472273"/>
                  <a:pt x="3375199" y="471349"/>
                </a:cubicBezTo>
                <a:cubicBezTo>
                  <a:pt x="3374309" y="471118"/>
                  <a:pt x="3372807" y="471018"/>
                  <a:pt x="3370693" y="471048"/>
                </a:cubicBezTo>
                <a:close/>
                <a:moveTo>
                  <a:pt x="2019886" y="468205"/>
                </a:moveTo>
                <a:cubicBezTo>
                  <a:pt x="2015626" y="468583"/>
                  <a:pt x="2004783" y="470509"/>
                  <a:pt x="1987358" y="473981"/>
                </a:cubicBezTo>
                <a:lnTo>
                  <a:pt x="1988381" y="507189"/>
                </a:lnTo>
                <a:cubicBezTo>
                  <a:pt x="1995239" y="506544"/>
                  <a:pt x="2000948" y="505018"/>
                  <a:pt x="2005505" y="502612"/>
                </a:cubicBezTo>
                <a:cubicBezTo>
                  <a:pt x="2010063" y="500206"/>
                  <a:pt x="2014987" y="501605"/>
                  <a:pt x="2020277" y="506807"/>
                </a:cubicBezTo>
                <a:cubicBezTo>
                  <a:pt x="2025566" y="512010"/>
                  <a:pt x="2024047" y="516314"/>
                  <a:pt x="2015719" y="519718"/>
                </a:cubicBezTo>
                <a:cubicBezTo>
                  <a:pt x="2007391" y="523123"/>
                  <a:pt x="1998328" y="524825"/>
                  <a:pt x="1988530" y="524825"/>
                </a:cubicBezTo>
                <a:lnTo>
                  <a:pt x="1989534" y="555037"/>
                </a:lnTo>
                <a:cubicBezTo>
                  <a:pt x="1993453" y="555149"/>
                  <a:pt x="1999295" y="553620"/>
                  <a:pt x="2007059" y="550451"/>
                </a:cubicBezTo>
                <a:cubicBezTo>
                  <a:pt x="2014823" y="547282"/>
                  <a:pt x="2020028" y="547450"/>
                  <a:pt x="2022677" y="550954"/>
                </a:cubicBezTo>
                <a:cubicBezTo>
                  <a:pt x="2025324" y="554457"/>
                  <a:pt x="2027274" y="554234"/>
                  <a:pt x="2028527" y="550284"/>
                </a:cubicBezTo>
                <a:cubicBezTo>
                  <a:pt x="2029780" y="546334"/>
                  <a:pt x="2030602" y="532914"/>
                  <a:pt x="2030992" y="510026"/>
                </a:cubicBezTo>
                <a:cubicBezTo>
                  <a:pt x="2031383" y="487137"/>
                  <a:pt x="2030695" y="474350"/>
                  <a:pt x="2028927" y="471665"/>
                </a:cubicBezTo>
                <a:cubicBezTo>
                  <a:pt x="2027160" y="468980"/>
                  <a:pt x="2024146" y="467827"/>
                  <a:pt x="2019886" y="468205"/>
                </a:cubicBezTo>
                <a:close/>
                <a:moveTo>
                  <a:pt x="859352" y="460754"/>
                </a:moveTo>
                <a:cubicBezTo>
                  <a:pt x="863321" y="459799"/>
                  <a:pt x="868046" y="462354"/>
                  <a:pt x="873528" y="468419"/>
                </a:cubicBezTo>
                <a:cubicBezTo>
                  <a:pt x="879543" y="473380"/>
                  <a:pt x="881366" y="477277"/>
                  <a:pt x="878998" y="480111"/>
                </a:cubicBezTo>
                <a:cubicBezTo>
                  <a:pt x="876629" y="482945"/>
                  <a:pt x="869690" y="487931"/>
                  <a:pt x="858180" y="495069"/>
                </a:cubicBezTo>
                <a:cubicBezTo>
                  <a:pt x="846671" y="502206"/>
                  <a:pt x="838495" y="506423"/>
                  <a:pt x="833651" y="507719"/>
                </a:cubicBezTo>
                <a:cubicBezTo>
                  <a:pt x="828808" y="509015"/>
                  <a:pt x="828703" y="506435"/>
                  <a:pt x="833335" y="499980"/>
                </a:cubicBezTo>
                <a:cubicBezTo>
                  <a:pt x="837967" y="493524"/>
                  <a:pt x="842253" y="487968"/>
                  <a:pt x="846190" y="483311"/>
                </a:cubicBezTo>
                <a:cubicBezTo>
                  <a:pt x="850128" y="478654"/>
                  <a:pt x="852314" y="473969"/>
                  <a:pt x="852748" y="469256"/>
                </a:cubicBezTo>
                <a:cubicBezTo>
                  <a:pt x="853182" y="464543"/>
                  <a:pt x="855383" y="461709"/>
                  <a:pt x="859352" y="460754"/>
                </a:cubicBezTo>
                <a:close/>
                <a:moveTo>
                  <a:pt x="566612" y="458457"/>
                </a:moveTo>
                <a:cubicBezTo>
                  <a:pt x="569691" y="458810"/>
                  <a:pt x="572901" y="460041"/>
                  <a:pt x="576244" y="462150"/>
                </a:cubicBezTo>
                <a:cubicBezTo>
                  <a:pt x="582929" y="466366"/>
                  <a:pt x="588550" y="470961"/>
                  <a:pt x="593108" y="475935"/>
                </a:cubicBezTo>
                <a:cubicBezTo>
                  <a:pt x="597666" y="480908"/>
                  <a:pt x="596481" y="484620"/>
                  <a:pt x="589555" y="487069"/>
                </a:cubicBezTo>
                <a:cubicBezTo>
                  <a:pt x="582628" y="489518"/>
                  <a:pt x="576157" y="492811"/>
                  <a:pt x="570142" y="496948"/>
                </a:cubicBezTo>
                <a:cubicBezTo>
                  <a:pt x="564127" y="501084"/>
                  <a:pt x="559271" y="504342"/>
                  <a:pt x="555575" y="506724"/>
                </a:cubicBezTo>
                <a:cubicBezTo>
                  <a:pt x="558453" y="508770"/>
                  <a:pt x="560766" y="511257"/>
                  <a:pt x="562515" y="514184"/>
                </a:cubicBezTo>
                <a:cubicBezTo>
                  <a:pt x="595616" y="510351"/>
                  <a:pt x="618629" y="508032"/>
                  <a:pt x="631552" y="507226"/>
                </a:cubicBezTo>
                <a:cubicBezTo>
                  <a:pt x="644475" y="506420"/>
                  <a:pt x="653917" y="510708"/>
                  <a:pt x="659876" y="520090"/>
                </a:cubicBezTo>
                <a:cubicBezTo>
                  <a:pt x="665835" y="529473"/>
                  <a:pt x="662676" y="533578"/>
                  <a:pt x="650397" y="532406"/>
                </a:cubicBezTo>
                <a:cubicBezTo>
                  <a:pt x="638119" y="531234"/>
                  <a:pt x="624746" y="530456"/>
                  <a:pt x="610279" y="530071"/>
                </a:cubicBezTo>
                <a:cubicBezTo>
                  <a:pt x="595812" y="529687"/>
                  <a:pt x="581471" y="530456"/>
                  <a:pt x="567258" y="532378"/>
                </a:cubicBezTo>
                <a:cubicBezTo>
                  <a:pt x="570334" y="537190"/>
                  <a:pt x="572067" y="551006"/>
                  <a:pt x="572458" y="573827"/>
                </a:cubicBezTo>
                <a:cubicBezTo>
                  <a:pt x="572849" y="596647"/>
                  <a:pt x="566756" y="613641"/>
                  <a:pt x="554180" y="624810"/>
                </a:cubicBezTo>
                <a:cubicBezTo>
                  <a:pt x="541604" y="635978"/>
                  <a:pt x="533704" y="637661"/>
                  <a:pt x="530479" y="629860"/>
                </a:cubicBezTo>
                <a:cubicBezTo>
                  <a:pt x="527255" y="622059"/>
                  <a:pt x="521463" y="614450"/>
                  <a:pt x="513104" y="607034"/>
                </a:cubicBezTo>
                <a:cubicBezTo>
                  <a:pt x="504744" y="599617"/>
                  <a:pt x="503172" y="596306"/>
                  <a:pt x="508388" y="597100"/>
                </a:cubicBezTo>
                <a:cubicBezTo>
                  <a:pt x="513603" y="597893"/>
                  <a:pt x="520347" y="598672"/>
                  <a:pt x="528619" y="599434"/>
                </a:cubicBezTo>
                <a:cubicBezTo>
                  <a:pt x="536891" y="600197"/>
                  <a:pt x="542066" y="597416"/>
                  <a:pt x="544143" y="591091"/>
                </a:cubicBezTo>
                <a:cubicBezTo>
                  <a:pt x="546221" y="584765"/>
                  <a:pt x="547260" y="575110"/>
                  <a:pt x="547260" y="562125"/>
                </a:cubicBezTo>
                <a:cubicBezTo>
                  <a:pt x="547260" y="549338"/>
                  <a:pt x="546466" y="540408"/>
                  <a:pt x="544878" y="535336"/>
                </a:cubicBezTo>
                <a:cubicBezTo>
                  <a:pt x="504521" y="541562"/>
                  <a:pt x="478579" y="545844"/>
                  <a:pt x="467051" y="548182"/>
                </a:cubicBezTo>
                <a:cubicBezTo>
                  <a:pt x="455523" y="550519"/>
                  <a:pt x="445970" y="549403"/>
                  <a:pt x="438392" y="544833"/>
                </a:cubicBezTo>
                <a:cubicBezTo>
                  <a:pt x="430814" y="540263"/>
                  <a:pt x="427583" y="536545"/>
                  <a:pt x="428699" y="533680"/>
                </a:cubicBezTo>
                <a:cubicBezTo>
                  <a:pt x="429816" y="530815"/>
                  <a:pt x="435508" y="529383"/>
                  <a:pt x="445777" y="529383"/>
                </a:cubicBezTo>
                <a:cubicBezTo>
                  <a:pt x="454248" y="529383"/>
                  <a:pt x="466604" y="528415"/>
                  <a:pt x="482845" y="526481"/>
                </a:cubicBezTo>
                <a:cubicBezTo>
                  <a:pt x="499086" y="524546"/>
                  <a:pt x="518616" y="522202"/>
                  <a:pt x="541437" y="519449"/>
                </a:cubicBezTo>
                <a:cubicBezTo>
                  <a:pt x="538708" y="515120"/>
                  <a:pt x="535105" y="510047"/>
                  <a:pt x="530628" y="504231"/>
                </a:cubicBezTo>
                <a:cubicBezTo>
                  <a:pt x="526151" y="498414"/>
                  <a:pt x="531248" y="497062"/>
                  <a:pt x="545920" y="500175"/>
                </a:cubicBezTo>
                <a:cubicBezTo>
                  <a:pt x="546255" y="500349"/>
                  <a:pt x="547560" y="498340"/>
                  <a:pt x="549836" y="494148"/>
                </a:cubicBezTo>
                <a:cubicBezTo>
                  <a:pt x="552112" y="489956"/>
                  <a:pt x="554394" y="486387"/>
                  <a:pt x="556682" y="483441"/>
                </a:cubicBezTo>
                <a:cubicBezTo>
                  <a:pt x="558971" y="480496"/>
                  <a:pt x="559405" y="478487"/>
                  <a:pt x="557984" y="477414"/>
                </a:cubicBezTo>
                <a:cubicBezTo>
                  <a:pt x="556564" y="476341"/>
                  <a:pt x="548890" y="477944"/>
                  <a:pt x="534963" y="482223"/>
                </a:cubicBezTo>
                <a:cubicBezTo>
                  <a:pt x="521035" y="486502"/>
                  <a:pt x="511525" y="489419"/>
                  <a:pt x="506434" y="490976"/>
                </a:cubicBezTo>
                <a:cubicBezTo>
                  <a:pt x="501343" y="492532"/>
                  <a:pt x="495009" y="489788"/>
                  <a:pt x="487431" y="482744"/>
                </a:cubicBezTo>
                <a:cubicBezTo>
                  <a:pt x="479853" y="475699"/>
                  <a:pt x="481533" y="472177"/>
                  <a:pt x="492472" y="472177"/>
                </a:cubicBezTo>
                <a:cubicBezTo>
                  <a:pt x="501638" y="472177"/>
                  <a:pt x="513404" y="470853"/>
                  <a:pt x="527772" y="468205"/>
                </a:cubicBezTo>
                <a:cubicBezTo>
                  <a:pt x="542141" y="465557"/>
                  <a:pt x="552140" y="462832"/>
                  <a:pt x="557771" y="460029"/>
                </a:cubicBezTo>
                <a:cubicBezTo>
                  <a:pt x="560586" y="458627"/>
                  <a:pt x="563533" y="458103"/>
                  <a:pt x="566612" y="458457"/>
                </a:cubicBezTo>
                <a:close/>
                <a:moveTo>
                  <a:pt x="911115" y="454639"/>
                </a:moveTo>
                <a:cubicBezTo>
                  <a:pt x="913426" y="454679"/>
                  <a:pt x="916468" y="455093"/>
                  <a:pt x="920242" y="455880"/>
                </a:cubicBezTo>
                <a:cubicBezTo>
                  <a:pt x="933574" y="457542"/>
                  <a:pt x="943273" y="460553"/>
                  <a:pt x="949337" y="464912"/>
                </a:cubicBezTo>
                <a:cubicBezTo>
                  <a:pt x="955402" y="469272"/>
                  <a:pt x="957926" y="475290"/>
                  <a:pt x="956909" y="482967"/>
                </a:cubicBezTo>
                <a:cubicBezTo>
                  <a:pt x="955892" y="490644"/>
                  <a:pt x="949908" y="491667"/>
                  <a:pt x="938957" y="486037"/>
                </a:cubicBezTo>
                <a:cubicBezTo>
                  <a:pt x="928005" y="480406"/>
                  <a:pt x="918375" y="473185"/>
                  <a:pt x="910065" y="464373"/>
                </a:cubicBezTo>
                <a:cubicBezTo>
                  <a:pt x="903833" y="457764"/>
                  <a:pt x="904183" y="454519"/>
                  <a:pt x="911115" y="454639"/>
                </a:cubicBezTo>
                <a:close/>
                <a:moveTo>
                  <a:pt x="1818329" y="452383"/>
                </a:moveTo>
                <a:cubicBezTo>
                  <a:pt x="1824066" y="452597"/>
                  <a:pt x="1828533" y="454001"/>
                  <a:pt x="1831730" y="456596"/>
                </a:cubicBezTo>
                <a:cubicBezTo>
                  <a:pt x="1838123" y="461787"/>
                  <a:pt x="1837187" y="465883"/>
                  <a:pt x="1828921" y="468884"/>
                </a:cubicBezTo>
                <a:cubicBezTo>
                  <a:pt x="1820655" y="471885"/>
                  <a:pt x="1806110" y="474831"/>
                  <a:pt x="1785286" y="477721"/>
                </a:cubicBezTo>
                <a:cubicBezTo>
                  <a:pt x="1794625" y="480586"/>
                  <a:pt x="1798300" y="484269"/>
                  <a:pt x="1796309" y="488771"/>
                </a:cubicBezTo>
                <a:cubicBezTo>
                  <a:pt x="1794318" y="493273"/>
                  <a:pt x="1792567" y="499955"/>
                  <a:pt x="1791053" y="508817"/>
                </a:cubicBezTo>
                <a:cubicBezTo>
                  <a:pt x="1789540" y="517678"/>
                  <a:pt x="1789751" y="523377"/>
                  <a:pt x="1791686" y="525913"/>
                </a:cubicBezTo>
                <a:cubicBezTo>
                  <a:pt x="1793621" y="528450"/>
                  <a:pt x="1796396" y="529854"/>
                  <a:pt x="1800011" y="530127"/>
                </a:cubicBezTo>
                <a:cubicBezTo>
                  <a:pt x="1803626" y="530400"/>
                  <a:pt x="1807533" y="529569"/>
                  <a:pt x="1811731" y="527634"/>
                </a:cubicBezTo>
                <a:cubicBezTo>
                  <a:pt x="1815929" y="525699"/>
                  <a:pt x="1819678" y="518887"/>
                  <a:pt x="1822977" y="507198"/>
                </a:cubicBezTo>
                <a:cubicBezTo>
                  <a:pt x="1826276" y="495509"/>
                  <a:pt x="1828974" y="495047"/>
                  <a:pt x="1831070" y="505812"/>
                </a:cubicBezTo>
                <a:cubicBezTo>
                  <a:pt x="1833166" y="516577"/>
                  <a:pt x="1835398" y="524338"/>
                  <a:pt x="1837767" y="529094"/>
                </a:cubicBezTo>
                <a:cubicBezTo>
                  <a:pt x="1840136" y="533851"/>
                  <a:pt x="1839032" y="538390"/>
                  <a:pt x="1834455" y="542712"/>
                </a:cubicBezTo>
                <a:cubicBezTo>
                  <a:pt x="1829879" y="547034"/>
                  <a:pt x="1823380" y="549803"/>
                  <a:pt x="1814959" y="551019"/>
                </a:cubicBezTo>
                <a:cubicBezTo>
                  <a:pt x="1806538" y="552234"/>
                  <a:pt x="1797518" y="551115"/>
                  <a:pt x="1787900" y="547661"/>
                </a:cubicBezTo>
                <a:cubicBezTo>
                  <a:pt x="1778282" y="544207"/>
                  <a:pt x="1773473" y="534629"/>
                  <a:pt x="1773473" y="518928"/>
                </a:cubicBezTo>
                <a:lnTo>
                  <a:pt x="1773473" y="490911"/>
                </a:lnTo>
                <a:cubicBezTo>
                  <a:pt x="1773473" y="486867"/>
                  <a:pt x="1772791" y="483389"/>
                  <a:pt x="1771427" y="480474"/>
                </a:cubicBezTo>
                <a:lnTo>
                  <a:pt x="1757269" y="481888"/>
                </a:lnTo>
                <a:cubicBezTo>
                  <a:pt x="1763099" y="483947"/>
                  <a:pt x="1766695" y="486257"/>
                  <a:pt x="1768060" y="488818"/>
                </a:cubicBezTo>
                <a:cubicBezTo>
                  <a:pt x="1769424" y="491379"/>
                  <a:pt x="1768686" y="494591"/>
                  <a:pt x="1765846" y="498454"/>
                </a:cubicBezTo>
                <a:cubicBezTo>
                  <a:pt x="1763006" y="502318"/>
                  <a:pt x="1756969" y="510479"/>
                  <a:pt x="1747735" y="522937"/>
                </a:cubicBezTo>
                <a:cubicBezTo>
                  <a:pt x="1738502" y="535395"/>
                  <a:pt x="1728226" y="544080"/>
                  <a:pt x="1716909" y="548991"/>
                </a:cubicBezTo>
                <a:cubicBezTo>
                  <a:pt x="1705592" y="553902"/>
                  <a:pt x="1703282" y="552113"/>
                  <a:pt x="1709979" y="543624"/>
                </a:cubicBezTo>
                <a:cubicBezTo>
                  <a:pt x="1716677" y="535134"/>
                  <a:pt x="1723684" y="524729"/>
                  <a:pt x="1731001" y="512407"/>
                </a:cubicBezTo>
                <a:cubicBezTo>
                  <a:pt x="1738319" y="500085"/>
                  <a:pt x="1742356" y="490607"/>
                  <a:pt x="1743112" y="483972"/>
                </a:cubicBezTo>
                <a:cubicBezTo>
                  <a:pt x="1736713" y="485534"/>
                  <a:pt x="1730759" y="485488"/>
                  <a:pt x="1725253" y="483832"/>
                </a:cubicBezTo>
                <a:cubicBezTo>
                  <a:pt x="1719746" y="482176"/>
                  <a:pt x="1715120" y="479311"/>
                  <a:pt x="1711375" y="475237"/>
                </a:cubicBezTo>
                <a:cubicBezTo>
                  <a:pt x="1707629" y="471163"/>
                  <a:pt x="1710314" y="468865"/>
                  <a:pt x="1719430" y="468345"/>
                </a:cubicBezTo>
                <a:cubicBezTo>
                  <a:pt x="1728546" y="467824"/>
                  <a:pt x="1739664" y="466605"/>
                  <a:pt x="1752786" y="464689"/>
                </a:cubicBezTo>
                <a:cubicBezTo>
                  <a:pt x="1765908" y="462773"/>
                  <a:pt x="1780747" y="459647"/>
                  <a:pt x="1797304" y="455313"/>
                </a:cubicBezTo>
                <a:cubicBezTo>
                  <a:pt x="1805583" y="453145"/>
                  <a:pt x="1812591" y="452169"/>
                  <a:pt x="1818329" y="452383"/>
                </a:cubicBezTo>
                <a:close/>
                <a:moveTo>
                  <a:pt x="1410200" y="423657"/>
                </a:moveTo>
                <a:cubicBezTo>
                  <a:pt x="1414021" y="423435"/>
                  <a:pt x="1420143" y="425724"/>
                  <a:pt x="1428564" y="430524"/>
                </a:cubicBezTo>
                <a:cubicBezTo>
                  <a:pt x="1439825" y="438225"/>
                  <a:pt x="1443372" y="443996"/>
                  <a:pt x="1439205" y="447834"/>
                </a:cubicBezTo>
                <a:cubicBezTo>
                  <a:pt x="1435038" y="451673"/>
                  <a:pt x="1430055" y="458813"/>
                  <a:pt x="1424257" y="469256"/>
                </a:cubicBezTo>
                <a:cubicBezTo>
                  <a:pt x="1418459" y="479699"/>
                  <a:pt x="1409843" y="492610"/>
                  <a:pt x="1398408" y="507989"/>
                </a:cubicBezTo>
                <a:cubicBezTo>
                  <a:pt x="1386973" y="523368"/>
                  <a:pt x="1370338" y="536635"/>
                  <a:pt x="1348504" y="547791"/>
                </a:cubicBezTo>
                <a:cubicBezTo>
                  <a:pt x="1326669" y="558947"/>
                  <a:pt x="1325358" y="555372"/>
                  <a:pt x="1344569" y="537066"/>
                </a:cubicBezTo>
                <a:cubicBezTo>
                  <a:pt x="1363780" y="518760"/>
                  <a:pt x="1379150" y="499270"/>
                  <a:pt x="1390678" y="478595"/>
                </a:cubicBezTo>
                <a:cubicBezTo>
                  <a:pt x="1402206" y="457920"/>
                  <a:pt x="1407192" y="442340"/>
                  <a:pt x="1405635" y="431854"/>
                </a:cubicBezTo>
                <a:cubicBezTo>
                  <a:pt x="1404857" y="426611"/>
                  <a:pt x="1406378" y="423878"/>
                  <a:pt x="1410200" y="423657"/>
                </a:cubicBezTo>
                <a:close/>
                <a:moveTo>
                  <a:pt x="939401" y="416771"/>
                </a:moveTo>
                <a:cubicBezTo>
                  <a:pt x="945773" y="416492"/>
                  <a:pt x="951314" y="418906"/>
                  <a:pt x="956025" y="424012"/>
                </a:cubicBezTo>
                <a:cubicBezTo>
                  <a:pt x="962307" y="430821"/>
                  <a:pt x="961067" y="434731"/>
                  <a:pt x="952305" y="435742"/>
                </a:cubicBezTo>
                <a:cubicBezTo>
                  <a:pt x="943542" y="436753"/>
                  <a:pt x="929949" y="439367"/>
                  <a:pt x="911526" y="443583"/>
                </a:cubicBezTo>
                <a:cubicBezTo>
                  <a:pt x="893102" y="447800"/>
                  <a:pt x="879227" y="450721"/>
                  <a:pt x="869900" y="452346"/>
                </a:cubicBezTo>
                <a:cubicBezTo>
                  <a:pt x="860574" y="453970"/>
                  <a:pt x="852156" y="451530"/>
                  <a:pt x="844646" y="445025"/>
                </a:cubicBezTo>
                <a:cubicBezTo>
                  <a:pt x="837137" y="438520"/>
                  <a:pt x="837964" y="435010"/>
                  <a:pt x="847130" y="434495"/>
                </a:cubicBezTo>
                <a:cubicBezTo>
                  <a:pt x="856295" y="433981"/>
                  <a:pt x="870564" y="431782"/>
                  <a:pt x="889936" y="427901"/>
                </a:cubicBezTo>
                <a:cubicBezTo>
                  <a:pt x="909247" y="424031"/>
                  <a:pt x="923519" y="420713"/>
                  <a:pt x="932752" y="417948"/>
                </a:cubicBezTo>
                <a:cubicBezTo>
                  <a:pt x="935061" y="417256"/>
                  <a:pt x="937277" y="416864"/>
                  <a:pt x="939401" y="416771"/>
                </a:cubicBezTo>
                <a:close/>
                <a:moveTo>
                  <a:pt x="1795797" y="416459"/>
                </a:moveTo>
                <a:cubicBezTo>
                  <a:pt x="1801651" y="416627"/>
                  <a:pt x="1805936" y="418462"/>
                  <a:pt x="1808652" y="421966"/>
                </a:cubicBezTo>
                <a:cubicBezTo>
                  <a:pt x="1814085" y="428973"/>
                  <a:pt x="1806817" y="434833"/>
                  <a:pt x="1786849" y="439546"/>
                </a:cubicBezTo>
                <a:cubicBezTo>
                  <a:pt x="1766881" y="444259"/>
                  <a:pt x="1752460" y="444337"/>
                  <a:pt x="1743587" y="439779"/>
                </a:cubicBezTo>
                <a:cubicBezTo>
                  <a:pt x="1734713" y="435221"/>
                  <a:pt x="1733417" y="432303"/>
                  <a:pt x="1739698" y="431026"/>
                </a:cubicBezTo>
                <a:cubicBezTo>
                  <a:pt x="1745980" y="429748"/>
                  <a:pt x="1757257" y="426394"/>
                  <a:pt x="1773529" y="420961"/>
                </a:cubicBezTo>
                <a:cubicBezTo>
                  <a:pt x="1782521" y="417793"/>
                  <a:pt x="1789943" y="416292"/>
                  <a:pt x="1795797" y="416459"/>
                </a:cubicBezTo>
                <a:close/>
                <a:moveTo>
                  <a:pt x="1812657" y="399105"/>
                </a:moveTo>
                <a:cubicBezTo>
                  <a:pt x="1805380" y="399264"/>
                  <a:pt x="1796058" y="399927"/>
                  <a:pt x="1784691" y="401093"/>
                </a:cubicBezTo>
                <a:cubicBezTo>
                  <a:pt x="1761958" y="403424"/>
                  <a:pt x="1734530" y="406420"/>
                  <a:pt x="1702408" y="410078"/>
                </a:cubicBezTo>
                <a:cubicBezTo>
                  <a:pt x="1702408" y="465008"/>
                  <a:pt x="1700851" y="518779"/>
                  <a:pt x="1697738" y="571390"/>
                </a:cubicBezTo>
                <a:cubicBezTo>
                  <a:pt x="1744570" y="567570"/>
                  <a:pt x="1778986" y="563889"/>
                  <a:pt x="1800988" y="560348"/>
                </a:cubicBezTo>
                <a:cubicBezTo>
                  <a:pt x="1822989" y="556807"/>
                  <a:pt x="1835578" y="559124"/>
                  <a:pt x="1838753" y="567297"/>
                </a:cubicBezTo>
                <a:cubicBezTo>
                  <a:pt x="1841928" y="575470"/>
                  <a:pt x="1843515" y="563626"/>
                  <a:pt x="1843515" y="531764"/>
                </a:cubicBezTo>
                <a:cubicBezTo>
                  <a:pt x="1843515" y="496889"/>
                  <a:pt x="1843125" y="472087"/>
                  <a:pt x="1842343" y="457359"/>
                </a:cubicBezTo>
                <a:cubicBezTo>
                  <a:pt x="1841562" y="442631"/>
                  <a:pt x="1840629" y="429835"/>
                  <a:pt x="1839544" y="418971"/>
                </a:cubicBezTo>
                <a:cubicBezTo>
                  <a:pt x="1838458" y="408106"/>
                  <a:pt x="1834728" y="401828"/>
                  <a:pt x="1828353" y="400135"/>
                </a:cubicBezTo>
                <a:cubicBezTo>
                  <a:pt x="1825166" y="399288"/>
                  <a:pt x="1819934" y="398945"/>
                  <a:pt x="1812657" y="399105"/>
                </a:cubicBezTo>
                <a:close/>
                <a:moveTo>
                  <a:pt x="3357283" y="384089"/>
                </a:moveTo>
                <a:cubicBezTo>
                  <a:pt x="3363472" y="382874"/>
                  <a:pt x="3369890" y="385283"/>
                  <a:pt x="3376538" y="391317"/>
                </a:cubicBezTo>
                <a:cubicBezTo>
                  <a:pt x="3383186" y="397350"/>
                  <a:pt x="3382147" y="401843"/>
                  <a:pt x="3373422" y="404795"/>
                </a:cubicBezTo>
                <a:cubicBezTo>
                  <a:pt x="3364697" y="407747"/>
                  <a:pt x="3342215" y="411660"/>
                  <a:pt x="3305975" y="416534"/>
                </a:cubicBezTo>
                <a:cubicBezTo>
                  <a:pt x="3313751" y="423194"/>
                  <a:pt x="3314325" y="428759"/>
                  <a:pt x="3307696" y="433230"/>
                </a:cubicBezTo>
                <a:cubicBezTo>
                  <a:pt x="3301067" y="437701"/>
                  <a:pt x="3289597" y="449121"/>
                  <a:pt x="3273289" y="467489"/>
                </a:cubicBezTo>
                <a:cubicBezTo>
                  <a:pt x="3297771" y="464413"/>
                  <a:pt x="3319069" y="461526"/>
                  <a:pt x="3337182" y="458829"/>
                </a:cubicBezTo>
                <a:cubicBezTo>
                  <a:pt x="3355296" y="456131"/>
                  <a:pt x="3367460" y="453592"/>
                  <a:pt x="3373673" y="451211"/>
                </a:cubicBezTo>
                <a:cubicBezTo>
                  <a:pt x="3379887" y="448829"/>
                  <a:pt x="3385896" y="448910"/>
                  <a:pt x="3391700" y="451453"/>
                </a:cubicBezTo>
                <a:cubicBezTo>
                  <a:pt x="3397504" y="453995"/>
                  <a:pt x="3404511" y="458925"/>
                  <a:pt x="3412722" y="466242"/>
                </a:cubicBezTo>
                <a:cubicBezTo>
                  <a:pt x="3420932" y="473560"/>
                  <a:pt x="3422839" y="479615"/>
                  <a:pt x="3418442" y="484409"/>
                </a:cubicBezTo>
                <a:cubicBezTo>
                  <a:pt x="3414046" y="489202"/>
                  <a:pt x="3410725" y="497025"/>
                  <a:pt x="3408480" y="507877"/>
                </a:cubicBezTo>
                <a:cubicBezTo>
                  <a:pt x="3406235" y="518729"/>
                  <a:pt x="3404325" y="532406"/>
                  <a:pt x="3402750" y="548907"/>
                </a:cubicBezTo>
                <a:cubicBezTo>
                  <a:pt x="3401175" y="565409"/>
                  <a:pt x="3397948" y="578949"/>
                  <a:pt x="3393067" y="589528"/>
                </a:cubicBezTo>
                <a:cubicBezTo>
                  <a:pt x="3388187" y="600107"/>
                  <a:pt x="3382147" y="607533"/>
                  <a:pt x="3374947" y="611806"/>
                </a:cubicBezTo>
                <a:cubicBezTo>
                  <a:pt x="3367748" y="616078"/>
                  <a:pt x="3363007" y="612723"/>
                  <a:pt x="3360725" y="601741"/>
                </a:cubicBezTo>
                <a:cubicBezTo>
                  <a:pt x="3358443" y="590759"/>
                  <a:pt x="3356440" y="582967"/>
                  <a:pt x="3354716" y="578366"/>
                </a:cubicBezTo>
                <a:cubicBezTo>
                  <a:pt x="3345538" y="577696"/>
                  <a:pt x="3327366" y="578530"/>
                  <a:pt x="3300199" y="580868"/>
                </a:cubicBezTo>
                <a:cubicBezTo>
                  <a:pt x="3273031" y="583206"/>
                  <a:pt x="3250152" y="585088"/>
                  <a:pt x="3231561" y="586514"/>
                </a:cubicBezTo>
                <a:cubicBezTo>
                  <a:pt x="3225347" y="602203"/>
                  <a:pt x="3220027" y="605496"/>
                  <a:pt x="3215599" y="596393"/>
                </a:cubicBezTo>
                <a:cubicBezTo>
                  <a:pt x="3211171" y="587289"/>
                  <a:pt x="3208564" y="574506"/>
                  <a:pt x="3207776" y="558042"/>
                </a:cubicBezTo>
                <a:cubicBezTo>
                  <a:pt x="3206989" y="541577"/>
                  <a:pt x="3205460" y="527271"/>
                  <a:pt x="3203191" y="515123"/>
                </a:cubicBezTo>
                <a:cubicBezTo>
                  <a:pt x="3200921" y="502975"/>
                  <a:pt x="3197616" y="491804"/>
                  <a:pt x="3193275" y="481609"/>
                </a:cubicBezTo>
                <a:cubicBezTo>
                  <a:pt x="3188934" y="471414"/>
                  <a:pt x="3190459" y="466924"/>
                  <a:pt x="3197851" y="468140"/>
                </a:cubicBezTo>
                <a:cubicBezTo>
                  <a:pt x="3205243" y="469355"/>
                  <a:pt x="3210988" y="470524"/>
                  <a:pt x="3215087" y="471647"/>
                </a:cubicBezTo>
                <a:cubicBezTo>
                  <a:pt x="3219186" y="472769"/>
                  <a:pt x="3233068" y="472264"/>
                  <a:pt x="3256731" y="470131"/>
                </a:cubicBezTo>
                <a:cubicBezTo>
                  <a:pt x="3267720" y="453288"/>
                  <a:pt x="3274175" y="441593"/>
                  <a:pt x="3276098" y="435044"/>
                </a:cubicBezTo>
                <a:cubicBezTo>
                  <a:pt x="3278020" y="428496"/>
                  <a:pt x="3278981" y="423405"/>
                  <a:pt x="3278981" y="419771"/>
                </a:cubicBezTo>
                <a:cubicBezTo>
                  <a:pt x="3274988" y="420503"/>
                  <a:pt x="3270321" y="421268"/>
                  <a:pt x="3264982" y="422068"/>
                </a:cubicBezTo>
                <a:cubicBezTo>
                  <a:pt x="3259643" y="422868"/>
                  <a:pt x="3254983" y="423057"/>
                  <a:pt x="3251002" y="422636"/>
                </a:cubicBezTo>
                <a:cubicBezTo>
                  <a:pt x="3247020" y="422214"/>
                  <a:pt x="3241737" y="418887"/>
                  <a:pt x="3235151" y="412655"/>
                </a:cubicBezTo>
                <a:cubicBezTo>
                  <a:pt x="3228566" y="406423"/>
                  <a:pt x="3232689" y="403307"/>
                  <a:pt x="3247523" y="403307"/>
                </a:cubicBezTo>
                <a:cubicBezTo>
                  <a:pt x="3259714" y="403307"/>
                  <a:pt x="3275784" y="401580"/>
                  <a:pt x="3295734" y="398126"/>
                </a:cubicBezTo>
                <a:cubicBezTo>
                  <a:pt x="3315683" y="394672"/>
                  <a:pt x="3329381" y="391772"/>
                  <a:pt x="3336829" y="389428"/>
                </a:cubicBezTo>
                <a:cubicBezTo>
                  <a:pt x="3344276" y="387084"/>
                  <a:pt x="3351095" y="385305"/>
                  <a:pt x="3357283" y="384089"/>
                </a:cubicBezTo>
                <a:close/>
                <a:moveTo>
                  <a:pt x="1463297" y="379959"/>
                </a:moveTo>
                <a:cubicBezTo>
                  <a:pt x="1471817" y="381857"/>
                  <a:pt x="1479308" y="388256"/>
                  <a:pt x="1485770" y="399158"/>
                </a:cubicBezTo>
                <a:cubicBezTo>
                  <a:pt x="1492231" y="410060"/>
                  <a:pt x="1500067" y="422034"/>
                  <a:pt x="1509275" y="435081"/>
                </a:cubicBezTo>
                <a:cubicBezTo>
                  <a:pt x="1518484" y="448129"/>
                  <a:pt x="1530561" y="461167"/>
                  <a:pt x="1545506" y="474195"/>
                </a:cubicBezTo>
                <a:cubicBezTo>
                  <a:pt x="1560450" y="487224"/>
                  <a:pt x="1576307" y="497106"/>
                  <a:pt x="1593075" y="503840"/>
                </a:cubicBezTo>
                <a:cubicBezTo>
                  <a:pt x="1609843" y="510575"/>
                  <a:pt x="1610857" y="514977"/>
                  <a:pt x="1596117" y="517049"/>
                </a:cubicBezTo>
                <a:cubicBezTo>
                  <a:pt x="1581376" y="519120"/>
                  <a:pt x="1567997" y="519954"/>
                  <a:pt x="1555979" y="519551"/>
                </a:cubicBezTo>
                <a:cubicBezTo>
                  <a:pt x="1543962" y="519148"/>
                  <a:pt x="1534418" y="513536"/>
                  <a:pt x="1527349" y="502715"/>
                </a:cubicBezTo>
                <a:cubicBezTo>
                  <a:pt x="1520279" y="491894"/>
                  <a:pt x="1509933" y="475392"/>
                  <a:pt x="1496309" y="453211"/>
                </a:cubicBezTo>
                <a:cubicBezTo>
                  <a:pt x="1482685" y="431029"/>
                  <a:pt x="1473476" y="416245"/>
                  <a:pt x="1468682" y="408860"/>
                </a:cubicBezTo>
                <a:cubicBezTo>
                  <a:pt x="1463889" y="401474"/>
                  <a:pt x="1458019" y="394811"/>
                  <a:pt x="1451074" y="388870"/>
                </a:cubicBezTo>
                <a:cubicBezTo>
                  <a:pt x="1444129" y="382930"/>
                  <a:pt x="1448203" y="379959"/>
                  <a:pt x="1463297" y="379959"/>
                </a:cubicBezTo>
                <a:close/>
                <a:moveTo>
                  <a:pt x="889741" y="378434"/>
                </a:moveTo>
                <a:cubicBezTo>
                  <a:pt x="893803" y="378707"/>
                  <a:pt x="898333" y="379643"/>
                  <a:pt x="903331" y="381243"/>
                </a:cubicBezTo>
                <a:cubicBezTo>
                  <a:pt x="914381" y="383078"/>
                  <a:pt x="919659" y="389180"/>
                  <a:pt x="919163" y="399549"/>
                </a:cubicBezTo>
                <a:cubicBezTo>
                  <a:pt x="918666" y="409917"/>
                  <a:pt x="910279" y="409713"/>
                  <a:pt x="894001" y="398935"/>
                </a:cubicBezTo>
                <a:cubicBezTo>
                  <a:pt x="877723" y="388157"/>
                  <a:pt x="872710" y="381714"/>
                  <a:pt x="878960" y="379606"/>
                </a:cubicBezTo>
                <a:cubicBezTo>
                  <a:pt x="882086" y="378552"/>
                  <a:pt x="885679" y="378161"/>
                  <a:pt x="889741" y="378434"/>
                </a:cubicBezTo>
                <a:close/>
                <a:moveTo>
                  <a:pt x="486703" y="378352"/>
                </a:moveTo>
                <a:cubicBezTo>
                  <a:pt x="489293" y="378233"/>
                  <a:pt x="493489" y="379531"/>
                  <a:pt x="499290" y="382247"/>
                </a:cubicBezTo>
                <a:cubicBezTo>
                  <a:pt x="510893" y="387680"/>
                  <a:pt x="517727" y="394002"/>
                  <a:pt x="519792" y="401214"/>
                </a:cubicBezTo>
                <a:cubicBezTo>
                  <a:pt x="521857" y="408426"/>
                  <a:pt x="521022" y="415266"/>
                  <a:pt x="517289" y="421733"/>
                </a:cubicBezTo>
                <a:cubicBezTo>
                  <a:pt x="513556" y="428201"/>
                  <a:pt x="508543" y="427634"/>
                  <a:pt x="502248" y="420031"/>
                </a:cubicBezTo>
                <a:cubicBezTo>
                  <a:pt x="495954" y="412429"/>
                  <a:pt x="491598" y="405800"/>
                  <a:pt x="489179" y="400144"/>
                </a:cubicBezTo>
                <a:cubicBezTo>
                  <a:pt x="486798" y="394600"/>
                  <a:pt x="484987" y="388873"/>
                  <a:pt x="483747" y="382964"/>
                </a:cubicBezTo>
                <a:cubicBezTo>
                  <a:pt x="483127" y="380009"/>
                  <a:pt x="484112" y="378472"/>
                  <a:pt x="486703" y="378352"/>
                </a:cubicBezTo>
                <a:close/>
                <a:moveTo>
                  <a:pt x="1839188" y="375943"/>
                </a:moveTo>
                <a:cubicBezTo>
                  <a:pt x="1842197" y="376373"/>
                  <a:pt x="1845636" y="377417"/>
                  <a:pt x="1849506" y="379076"/>
                </a:cubicBezTo>
                <a:cubicBezTo>
                  <a:pt x="1857245" y="382393"/>
                  <a:pt x="1863846" y="386678"/>
                  <a:pt x="1869309" y="391931"/>
                </a:cubicBezTo>
                <a:cubicBezTo>
                  <a:pt x="1874772" y="397183"/>
                  <a:pt x="1875737" y="402730"/>
                  <a:pt x="1872202" y="408571"/>
                </a:cubicBezTo>
                <a:cubicBezTo>
                  <a:pt x="1868667" y="414413"/>
                  <a:pt x="1866714" y="423746"/>
                  <a:pt x="1866342" y="436570"/>
                </a:cubicBezTo>
                <a:cubicBezTo>
                  <a:pt x="1865970" y="449394"/>
                  <a:pt x="1866565" y="475305"/>
                  <a:pt x="1868128" y="514305"/>
                </a:cubicBezTo>
                <a:cubicBezTo>
                  <a:pt x="1869691" y="553304"/>
                  <a:pt x="1870066" y="577442"/>
                  <a:pt x="1869253" y="586719"/>
                </a:cubicBezTo>
                <a:cubicBezTo>
                  <a:pt x="1868441" y="595996"/>
                  <a:pt x="1864751" y="605707"/>
                  <a:pt x="1858184" y="615852"/>
                </a:cubicBezTo>
                <a:cubicBezTo>
                  <a:pt x="1851617" y="625997"/>
                  <a:pt x="1845875" y="623321"/>
                  <a:pt x="1840957" y="607825"/>
                </a:cubicBezTo>
                <a:cubicBezTo>
                  <a:pt x="1836040" y="592328"/>
                  <a:pt x="1831256" y="583572"/>
                  <a:pt x="1826605" y="581556"/>
                </a:cubicBezTo>
                <a:cubicBezTo>
                  <a:pt x="1821954" y="579541"/>
                  <a:pt x="1805186" y="579894"/>
                  <a:pt x="1776301" y="582617"/>
                </a:cubicBezTo>
                <a:cubicBezTo>
                  <a:pt x="1747416" y="585339"/>
                  <a:pt x="1728797" y="587091"/>
                  <a:pt x="1720444" y="587872"/>
                </a:cubicBezTo>
                <a:cubicBezTo>
                  <a:pt x="1712091" y="588654"/>
                  <a:pt x="1704212" y="588263"/>
                  <a:pt x="1696808" y="586700"/>
                </a:cubicBezTo>
                <a:cubicBezTo>
                  <a:pt x="1695729" y="591376"/>
                  <a:pt x="1693435" y="596436"/>
                  <a:pt x="1689925" y="601881"/>
                </a:cubicBezTo>
                <a:cubicBezTo>
                  <a:pt x="1686415" y="607325"/>
                  <a:pt x="1681950" y="604873"/>
                  <a:pt x="1676530" y="594523"/>
                </a:cubicBezTo>
                <a:cubicBezTo>
                  <a:pt x="1671110" y="584173"/>
                  <a:pt x="1669957" y="572853"/>
                  <a:pt x="1673070" y="560562"/>
                </a:cubicBezTo>
                <a:cubicBezTo>
                  <a:pt x="1676183" y="548272"/>
                  <a:pt x="1678518" y="530037"/>
                  <a:pt x="1680074" y="505859"/>
                </a:cubicBezTo>
                <a:cubicBezTo>
                  <a:pt x="1681631" y="481680"/>
                  <a:pt x="1682409" y="459967"/>
                  <a:pt x="1682409" y="440718"/>
                </a:cubicBezTo>
                <a:cubicBezTo>
                  <a:pt x="1682409" y="421978"/>
                  <a:pt x="1680465" y="408525"/>
                  <a:pt x="1676577" y="400358"/>
                </a:cubicBezTo>
                <a:cubicBezTo>
                  <a:pt x="1672689" y="392191"/>
                  <a:pt x="1674248" y="388914"/>
                  <a:pt x="1681255" y="390526"/>
                </a:cubicBezTo>
                <a:cubicBezTo>
                  <a:pt x="1688263" y="392138"/>
                  <a:pt x="1693410" y="393307"/>
                  <a:pt x="1696696" y="394033"/>
                </a:cubicBezTo>
                <a:cubicBezTo>
                  <a:pt x="1699983" y="394758"/>
                  <a:pt x="1713061" y="393971"/>
                  <a:pt x="1735931" y="391670"/>
                </a:cubicBezTo>
                <a:cubicBezTo>
                  <a:pt x="1758801" y="389370"/>
                  <a:pt x="1779364" y="386666"/>
                  <a:pt x="1797620" y="383559"/>
                </a:cubicBezTo>
                <a:cubicBezTo>
                  <a:pt x="1815877" y="380452"/>
                  <a:pt x="1827154" y="378099"/>
                  <a:pt x="1831451" y="376499"/>
                </a:cubicBezTo>
                <a:cubicBezTo>
                  <a:pt x="1833600" y="375699"/>
                  <a:pt x="1836179" y="375514"/>
                  <a:pt x="1839188" y="375943"/>
                </a:cubicBezTo>
                <a:close/>
                <a:moveTo>
                  <a:pt x="534567" y="371688"/>
                </a:moveTo>
                <a:cubicBezTo>
                  <a:pt x="536998" y="371571"/>
                  <a:pt x="541034" y="372983"/>
                  <a:pt x="546674" y="375922"/>
                </a:cubicBezTo>
                <a:cubicBezTo>
                  <a:pt x="557954" y="381801"/>
                  <a:pt x="564009" y="388997"/>
                  <a:pt x="564840" y="397512"/>
                </a:cubicBezTo>
                <a:cubicBezTo>
                  <a:pt x="565671" y="406026"/>
                  <a:pt x="563829" y="412643"/>
                  <a:pt x="559315" y="417362"/>
                </a:cubicBezTo>
                <a:cubicBezTo>
                  <a:pt x="554800" y="422081"/>
                  <a:pt x="550757" y="421606"/>
                  <a:pt x="547185" y="415938"/>
                </a:cubicBezTo>
                <a:cubicBezTo>
                  <a:pt x="543613" y="410271"/>
                  <a:pt x="540531" y="403989"/>
                  <a:pt x="537939" y="397093"/>
                </a:cubicBezTo>
                <a:cubicBezTo>
                  <a:pt x="535595" y="389788"/>
                  <a:pt x="533645" y="382964"/>
                  <a:pt x="532088" y="376620"/>
                </a:cubicBezTo>
                <a:cubicBezTo>
                  <a:pt x="531310" y="373448"/>
                  <a:pt x="532136" y="371804"/>
                  <a:pt x="534567" y="371688"/>
                </a:cubicBezTo>
                <a:close/>
                <a:moveTo>
                  <a:pt x="2113488" y="370395"/>
                </a:moveTo>
                <a:cubicBezTo>
                  <a:pt x="2115121" y="370345"/>
                  <a:pt x="2117141" y="370678"/>
                  <a:pt x="2119545" y="371392"/>
                </a:cubicBezTo>
                <a:cubicBezTo>
                  <a:pt x="2129163" y="374251"/>
                  <a:pt x="2136384" y="377578"/>
                  <a:pt x="2141209" y="381373"/>
                </a:cubicBezTo>
                <a:cubicBezTo>
                  <a:pt x="2146033" y="385168"/>
                  <a:pt x="2146601" y="389335"/>
                  <a:pt x="2142911" y="393875"/>
                </a:cubicBezTo>
                <a:cubicBezTo>
                  <a:pt x="2139221" y="398414"/>
                  <a:pt x="2134862" y="405707"/>
                  <a:pt x="2129833" y="415752"/>
                </a:cubicBezTo>
                <a:cubicBezTo>
                  <a:pt x="2124803" y="425798"/>
                  <a:pt x="2117390" y="436043"/>
                  <a:pt x="2107592" y="446485"/>
                </a:cubicBezTo>
                <a:cubicBezTo>
                  <a:pt x="2132112" y="445803"/>
                  <a:pt x="2147270" y="443298"/>
                  <a:pt x="2153069" y="438970"/>
                </a:cubicBezTo>
                <a:cubicBezTo>
                  <a:pt x="2158866" y="434641"/>
                  <a:pt x="2165586" y="434145"/>
                  <a:pt x="2173225" y="437481"/>
                </a:cubicBezTo>
                <a:cubicBezTo>
                  <a:pt x="2180865" y="440818"/>
                  <a:pt x="2187014" y="444988"/>
                  <a:pt x="2191671" y="449992"/>
                </a:cubicBezTo>
                <a:cubicBezTo>
                  <a:pt x="2196328" y="454997"/>
                  <a:pt x="2196678" y="459654"/>
                  <a:pt x="2192722" y="463963"/>
                </a:cubicBezTo>
                <a:cubicBezTo>
                  <a:pt x="2188766" y="468273"/>
                  <a:pt x="2186021" y="478493"/>
                  <a:pt x="2184490" y="494622"/>
                </a:cubicBezTo>
                <a:cubicBezTo>
                  <a:pt x="2182958" y="510751"/>
                  <a:pt x="2181609" y="526974"/>
                  <a:pt x="2180444" y="543289"/>
                </a:cubicBezTo>
                <a:cubicBezTo>
                  <a:pt x="2179278" y="559604"/>
                  <a:pt x="2175836" y="573678"/>
                  <a:pt x="2170119" y="585510"/>
                </a:cubicBezTo>
                <a:cubicBezTo>
                  <a:pt x="2164401" y="597341"/>
                  <a:pt x="2155530" y="606336"/>
                  <a:pt x="2143506" y="612494"/>
                </a:cubicBezTo>
                <a:cubicBezTo>
                  <a:pt x="2131482" y="618652"/>
                  <a:pt x="2125014" y="617105"/>
                  <a:pt x="2124103" y="607852"/>
                </a:cubicBezTo>
                <a:cubicBezTo>
                  <a:pt x="2123191" y="598600"/>
                  <a:pt x="2118243" y="588071"/>
                  <a:pt x="2109257" y="576264"/>
                </a:cubicBezTo>
                <a:cubicBezTo>
                  <a:pt x="2100272" y="564457"/>
                  <a:pt x="2101487" y="561319"/>
                  <a:pt x="2112904" y="566850"/>
                </a:cubicBezTo>
                <a:cubicBezTo>
                  <a:pt x="2124320" y="572382"/>
                  <a:pt x="2132291" y="575495"/>
                  <a:pt x="2136818" y="576189"/>
                </a:cubicBezTo>
                <a:cubicBezTo>
                  <a:pt x="2141345" y="576884"/>
                  <a:pt x="2145559" y="572726"/>
                  <a:pt x="2149459" y="563716"/>
                </a:cubicBezTo>
                <a:cubicBezTo>
                  <a:pt x="2153360" y="554705"/>
                  <a:pt x="2156088" y="541060"/>
                  <a:pt x="2157645" y="522779"/>
                </a:cubicBezTo>
                <a:cubicBezTo>
                  <a:pt x="2159201" y="504497"/>
                  <a:pt x="2159980" y="489205"/>
                  <a:pt x="2159980" y="476902"/>
                </a:cubicBezTo>
                <a:cubicBezTo>
                  <a:pt x="2159980" y="465802"/>
                  <a:pt x="2158910" y="459536"/>
                  <a:pt x="2156771" y="458103"/>
                </a:cubicBezTo>
                <a:cubicBezTo>
                  <a:pt x="2154631" y="456671"/>
                  <a:pt x="2149314" y="457021"/>
                  <a:pt x="2140818" y="459154"/>
                </a:cubicBezTo>
                <a:lnTo>
                  <a:pt x="2116485" y="465256"/>
                </a:lnTo>
                <a:cubicBezTo>
                  <a:pt x="2110581" y="466063"/>
                  <a:pt x="2105335" y="464128"/>
                  <a:pt x="2100746" y="459452"/>
                </a:cubicBezTo>
                <a:cubicBezTo>
                  <a:pt x="2088877" y="472933"/>
                  <a:pt x="2076521" y="483308"/>
                  <a:pt x="2063679" y="490576"/>
                </a:cubicBezTo>
                <a:cubicBezTo>
                  <a:pt x="2060468" y="492393"/>
                  <a:pt x="2058051" y="493498"/>
                  <a:pt x="2056427" y="493893"/>
                </a:cubicBezTo>
                <a:lnTo>
                  <a:pt x="2054989" y="493345"/>
                </a:lnTo>
                <a:lnTo>
                  <a:pt x="2054714" y="498157"/>
                </a:lnTo>
                <a:cubicBezTo>
                  <a:pt x="2054536" y="504497"/>
                  <a:pt x="2054640" y="512336"/>
                  <a:pt x="2055028" y="521672"/>
                </a:cubicBezTo>
                <a:cubicBezTo>
                  <a:pt x="2055803" y="540343"/>
                  <a:pt x="2055189" y="554482"/>
                  <a:pt x="2053186" y="564088"/>
                </a:cubicBezTo>
                <a:cubicBezTo>
                  <a:pt x="2051183" y="573693"/>
                  <a:pt x="2048492" y="581420"/>
                  <a:pt x="2045112" y="587268"/>
                </a:cubicBezTo>
                <a:cubicBezTo>
                  <a:pt x="2041733" y="593115"/>
                  <a:pt x="2038114" y="593202"/>
                  <a:pt x="2034257" y="587528"/>
                </a:cubicBezTo>
                <a:cubicBezTo>
                  <a:pt x="2030400" y="581854"/>
                  <a:pt x="2027448" y="577141"/>
                  <a:pt x="2025402" y="573389"/>
                </a:cubicBezTo>
                <a:cubicBezTo>
                  <a:pt x="2023356" y="569638"/>
                  <a:pt x="2021356" y="567610"/>
                  <a:pt x="2019402" y="567306"/>
                </a:cubicBezTo>
                <a:cubicBezTo>
                  <a:pt x="2017449" y="567002"/>
                  <a:pt x="2007741" y="568277"/>
                  <a:pt x="1990278" y="571129"/>
                </a:cubicBezTo>
                <a:cubicBezTo>
                  <a:pt x="1986211" y="588517"/>
                  <a:pt x="1981569" y="593273"/>
                  <a:pt x="1976354" y="585398"/>
                </a:cubicBezTo>
                <a:cubicBezTo>
                  <a:pt x="1971139" y="577522"/>
                  <a:pt x="1968531" y="567036"/>
                  <a:pt x="1968531" y="553939"/>
                </a:cubicBezTo>
                <a:cubicBezTo>
                  <a:pt x="1968531" y="541599"/>
                  <a:pt x="1968150" y="526267"/>
                  <a:pt x="1967387" y="507942"/>
                </a:cubicBezTo>
                <a:cubicBezTo>
                  <a:pt x="1966624" y="489618"/>
                  <a:pt x="1963902" y="476353"/>
                  <a:pt x="1959220" y="468149"/>
                </a:cubicBezTo>
                <a:cubicBezTo>
                  <a:pt x="1954538" y="459945"/>
                  <a:pt x="1955335" y="455843"/>
                  <a:pt x="1961610" y="455843"/>
                </a:cubicBezTo>
                <a:cubicBezTo>
                  <a:pt x="1965753" y="455843"/>
                  <a:pt x="1970596" y="456221"/>
                  <a:pt x="1976140" y="456978"/>
                </a:cubicBezTo>
                <a:cubicBezTo>
                  <a:pt x="1982093" y="449499"/>
                  <a:pt x="1988734" y="437934"/>
                  <a:pt x="1996064" y="422282"/>
                </a:cubicBezTo>
                <a:cubicBezTo>
                  <a:pt x="2003394" y="406631"/>
                  <a:pt x="2005698" y="394299"/>
                  <a:pt x="2002975" y="385289"/>
                </a:cubicBezTo>
                <a:cubicBezTo>
                  <a:pt x="2000253" y="376279"/>
                  <a:pt x="2007108" y="375339"/>
                  <a:pt x="2023542" y="382471"/>
                </a:cubicBezTo>
                <a:cubicBezTo>
                  <a:pt x="2037556" y="389242"/>
                  <a:pt x="2041888" y="395205"/>
                  <a:pt x="2036536" y="400358"/>
                </a:cubicBezTo>
                <a:cubicBezTo>
                  <a:pt x="2031184" y="405511"/>
                  <a:pt x="2025421" y="412720"/>
                  <a:pt x="2019244" y="421985"/>
                </a:cubicBezTo>
                <a:cubicBezTo>
                  <a:pt x="2013068" y="431249"/>
                  <a:pt x="2003605" y="442914"/>
                  <a:pt x="1990855" y="456978"/>
                </a:cubicBezTo>
                <a:cubicBezTo>
                  <a:pt x="2005862" y="454820"/>
                  <a:pt x="2016292" y="451167"/>
                  <a:pt x="2022146" y="446020"/>
                </a:cubicBezTo>
                <a:cubicBezTo>
                  <a:pt x="2028000" y="440873"/>
                  <a:pt x="2034338" y="439962"/>
                  <a:pt x="2041159" y="443286"/>
                </a:cubicBezTo>
                <a:cubicBezTo>
                  <a:pt x="2047980" y="446609"/>
                  <a:pt x="2053949" y="450070"/>
                  <a:pt x="2059065" y="453666"/>
                </a:cubicBezTo>
                <a:cubicBezTo>
                  <a:pt x="2064181" y="457263"/>
                  <a:pt x="2065337" y="461483"/>
                  <a:pt x="2062535" y="466326"/>
                </a:cubicBezTo>
                <a:cubicBezTo>
                  <a:pt x="2059732" y="471169"/>
                  <a:pt x="2057586" y="476936"/>
                  <a:pt x="2056098" y="483627"/>
                </a:cubicBezTo>
                <a:cubicBezTo>
                  <a:pt x="2055726" y="485300"/>
                  <a:pt x="2055424" y="487347"/>
                  <a:pt x="2055194" y="489769"/>
                </a:cubicBezTo>
                <a:lnTo>
                  <a:pt x="2055175" y="490091"/>
                </a:lnTo>
                <a:lnTo>
                  <a:pt x="2056204" y="487726"/>
                </a:lnTo>
                <a:cubicBezTo>
                  <a:pt x="2057753" y="485276"/>
                  <a:pt x="2060096" y="482114"/>
                  <a:pt x="2063232" y="478242"/>
                </a:cubicBezTo>
                <a:cubicBezTo>
                  <a:pt x="2075777" y="462751"/>
                  <a:pt x="2087255" y="445044"/>
                  <a:pt x="2097667" y="425119"/>
                </a:cubicBezTo>
                <a:cubicBezTo>
                  <a:pt x="2108079" y="405195"/>
                  <a:pt x="2111924" y="390545"/>
                  <a:pt x="2109201" y="381168"/>
                </a:cubicBezTo>
                <a:cubicBezTo>
                  <a:pt x="2107160" y="374136"/>
                  <a:pt x="2108589" y="370545"/>
                  <a:pt x="2113488" y="370395"/>
                </a:cubicBezTo>
                <a:close/>
                <a:moveTo>
                  <a:pt x="781031" y="366639"/>
                </a:moveTo>
                <a:cubicBezTo>
                  <a:pt x="786600" y="367892"/>
                  <a:pt x="793629" y="370521"/>
                  <a:pt x="802119" y="374527"/>
                </a:cubicBezTo>
                <a:cubicBezTo>
                  <a:pt x="810608" y="378533"/>
                  <a:pt x="812893" y="383584"/>
                  <a:pt x="808974" y="389680"/>
                </a:cubicBezTo>
                <a:cubicBezTo>
                  <a:pt x="805055" y="395775"/>
                  <a:pt x="802735" y="414711"/>
                  <a:pt x="802016" y="446485"/>
                </a:cubicBezTo>
                <a:cubicBezTo>
                  <a:pt x="809668" y="445059"/>
                  <a:pt x="815401" y="443534"/>
                  <a:pt x="819215" y="441909"/>
                </a:cubicBezTo>
                <a:cubicBezTo>
                  <a:pt x="823029" y="440284"/>
                  <a:pt x="827534" y="442061"/>
                  <a:pt x="832731" y="447239"/>
                </a:cubicBezTo>
                <a:cubicBezTo>
                  <a:pt x="837927" y="452417"/>
                  <a:pt x="837583" y="456311"/>
                  <a:pt x="831698" y="458922"/>
                </a:cubicBezTo>
                <a:cubicBezTo>
                  <a:pt x="825813" y="461533"/>
                  <a:pt x="815839" y="464239"/>
                  <a:pt x="801774" y="467042"/>
                </a:cubicBezTo>
                <a:cubicBezTo>
                  <a:pt x="801154" y="476356"/>
                  <a:pt x="800844" y="485181"/>
                  <a:pt x="800844" y="493515"/>
                </a:cubicBezTo>
                <a:cubicBezTo>
                  <a:pt x="808769" y="494172"/>
                  <a:pt x="815420" y="496079"/>
                  <a:pt x="820796" y="499236"/>
                </a:cubicBezTo>
                <a:cubicBezTo>
                  <a:pt x="826173" y="502392"/>
                  <a:pt x="828346" y="508224"/>
                  <a:pt x="827317" y="516732"/>
                </a:cubicBezTo>
                <a:cubicBezTo>
                  <a:pt x="826288" y="525240"/>
                  <a:pt x="821950" y="527184"/>
                  <a:pt x="814304" y="522565"/>
                </a:cubicBezTo>
                <a:cubicBezTo>
                  <a:pt x="806658" y="517945"/>
                  <a:pt x="802171" y="512863"/>
                  <a:pt x="800844" y="507319"/>
                </a:cubicBezTo>
                <a:lnTo>
                  <a:pt x="800844" y="567948"/>
                </a:lnTo>
                <a:cubicBezTo>
                  <a:pt x="800844" y="586080"/>
                  <a:pt x="799018" y="600743"/>
                  <a:pt x="795365" y="611936"/>
                </a:cubicBezTo>
                <a:cubicBezTo>
                  <a:pt x="791713" y="623129"/>
                  <a:pt x="787019" y="623334"/>
                  <a:pt x="781283" y="612550"/>
                </a:cubicBezTo>
                <a:cubicBezTo>
                  <a:pt x="775546" y="601766"/>
                  <a:pt x="773268" y="593903"/>
                  <a:pt x="774446" y="588961"/>
                </a:cubicBezTo>
                <a:cubicBezTo>
                  <a:pt x="775624" y="584018"/>
                  <a:pt x="776988" y="574961"/>
                  <a:pt x="778539" y="561790"/>
                </a:cubicBezTo>
                <a:cubicBezTo>
                  <a:pt x="780089" y="548619"/>
                  <a:pt x="781248" y="526574"/>
                  <a:pt x="782017" y="495655"/>
                </a:cubicBezTo>
                <a:cubicBezTo>
                  <a:pt x="773857" y="517297"/>
                  <a:pt x="764428" y="533665"/>
                  <a:pt x="753731" y="544759"/>
                </a:cubicBezTo>
                <a:cubicBezTo>
                  <a:pt x="743034" y="555852"/>
                  <a:pt x="733208" y="563672"/>
                  <a:pt x="724254" y="568218"/>
                </a:cubicBezTo>
                <a:cubicBezTo>
                  <a:pt x="715299" y="572763"/>
                  <a:pt x="714747" y="569830"/>
                  <a:pt x="722598" y="559418"/>
                </a:cubicBezTo>
                <a:cubicBezTo>
                  <a:pt x="730448" y="549006"/>
                  <a:pt x="739620" y="535444"/>
                  <a:pt x="750112" y="518732"/>
                </a:cubicBezTo>
                <a:cubicBezTo>
                  <a:pt x="760605" y="502020"/>
                  <a:pt x="768517" y="486929"/>
                  <a:pt x="773850" y="473461"/>
                </a:cubicBezTo>
                <a:cubicBezTo>
                  <a:pt x="766099" y="477256"/>
                  <a:pt x="758958" y="479761"/>
                  <a:pt x="752428" y="480976"/>
                </a:cubicBezTo>
                <a:cubicBezTo>
                  <a:pt x="745899" y="482192"/>
                  <a:pt x="739081" y="479640"/>
                  <a:pt x="731974" y="473321"/>
                </a:cubicBezTo>
                <a:cubicBezTo>
                  <a:pt x="724867" y="467002"/>
                  <a:pt x="726210" y="463111"/>
                  <a:pt x="736002" y="461647"/>
                </a:cubicBezTo>
                <a:cubicBezTo>
                  <a:pt x="745793" y="460184"/>
                  <a:pt x="761132" y="456934"/>
                  <a:pt x="782017" y="451899"/>
                </a:cubicBezTo>
                <a:lnTo>
                  <a:pt x="782017" y="411529"/>
                </a:lnTo>
                <a:cubicBezTo>
                  <a:pt x="782017" y="395816"/>
                  <a:pt x="780461" y="384092"/>
                  <a:pt x="777348" y="376359"/>
                </a:cubicBezTo>
                <a:cubicBezTo>
                  <a:pt x="774235" y="368627"/>
                  <a:pt x="775463" y="365387"/>
                  <a:pt x="781031" y="366639"/>
                </a:cubicBezTo>
                <a:close/>
                <a:moveTo>
                  <a:pt x="3022718" y="365932"/>
                </a:moveTo>
                <a:cubicBezTo>
                  <a:pt x="3044323" y="387103"/>
                  <a:pt x="3060052" y="407942"/>
                  <a:pt x="3069906" y="428449"/>
                </a:cubicBezTo>
                <a:cubicBezTo>
                  <a:pt x="3079759" y="448957"/>
                  <a:pt x="3084686" y="472109"/>
                  <a:pt x="3084686" y="497906"/>
                </a:cubicBezTo>
                <a:cubicBezTo>
                  <a:pt x="3084686" y="524087"/>
                  <a:pt x="3079706" y="547543"/>
                  <a:pt x="3069747" y="568273"/>
                </a:cubicBezTo>
                <a:cubicBezTo>
                  <a:pt x="3059788" y="589004"/>
                  <a:pt x="3044099" y="609155"/>
                  <a:pt x="3022681" y="628726"/>
                </a:cubicBezTo>
                <a:lnTo>
                  <a:pt x="3006347" y="612689"/>
                </a:lnTo>
                <a:cubicBezTo>
                  <a:pt x="3024467" y="595400"/>
                  <a:pt x="3037945" y="577730"/>
                  <a:pt x="3046781" y="559679"/>
                </a:cubicBezTo>
                <a:cubicBezTo>
                  <a:pt x="3055618" y="541627"/>
                  <a:pt x="3060036" y="521036"/>
                  <a:pt x="3060036" y="497906"/>
                </a:cubicBezTo>
                <a:cubicBezTo>
                  <a:pt x="3060036" y="475184"/>
                  <a:pt x="3055665" y="454891"/>
                  <a:pt x="3046921" y="437026"/>
                </a:cubicBezTo>
                <a:cubicBezTo>
                  <a:pt x="3038177" y="419160"/>
                  <a:pt x="3024653" y="401099"/>
                  <a:pt x="3006347" y="382843"/>
                </a:cubicBezTo>
                <a:close/>
                <a:moveTo>
                  <a:pt x="2366944" y="365932"/>
                </a:moveTo>
                <a:lnTo>
                  <a:pt x="2383389" y="382843"/>
                </a:lnTo>
                <a:cubicBezTo>
                  <a:pt x="2365034" y="401111"/>
                  <a:pt x="2351497" y="419160"/>
                  <a:pt x="2342778" y="436988"/>
                </a:cubicBezTo>
                <a:cubicBezTo>
                  <a:pt x="2334059" y="454817"/>
                  <a:pt x="2329700" y="475122"/>
                  <a:pt x="2329700" y="497906"/>
                </a:cubicBezTo>
                <a:cubicBezTo>
                  <a:pt x="2329700" y="521098"/>
                  <a:pt x="2334109" y="541705"/>
                  <a:pt x="2342927" y="559725"/>
                </a:cubicBezTo>
                <a:cubicBezTo>
                  <a:pt x="2351745" y="577746"/>
                  <a:pt x="2365232" y="595394"/>
                  <a:pt x="2383389" y="612671"/>
                </a:cubicBezTo>
                <a:lnTo>
                  <a:pt x="2367000" y="628726"/>
                </a:lnTo>
                <a:cubicBezTo>
                  <a:pt x="2345593" y="609167"/>
                  <a:pt x="2329916" y="589038"/>
                  <a:pt x="2319970" y="568339"/>
                </a:cubicBezTo>
                <a:cubicBezTo>
                  <a:pt x="2310023" y="547639"/>
                  <a:pt x="2305050" y="524161"/>
                  <a:pt x="2305050" y="497906"/>
                </a:cubicBezTo>
                <a:cubicBezTo>
                  <a:pt x="2305050" y="472022"/>
                  <a:pt x="2309964" y="448851"/>
                  <a:pt x="2319793" y="428394"/>
                </a:cubicBezTo>
                <a:cubicBezTo>
                  <a:pt x="2329622" y="407936"/>
                  <a:pt x="2345339" y="387115"/>
                  <a:pt x="2366944" y="365932"/>
                </a:cubicBezTo>
                <a:close/>
                <a:moveTo>
                  <a:pt x="1149586" y="362109"/>
                </a:moveTo>
                <a:cubicBezTo>
                  <a:pt x="1152320" y="361486"/>
                  <a:pt x="1156909" y="362701"/>
                  <a:pt x="1163352" y="365755"/>
                </a:cubicBezTo>
                <a:cubicBezTo>
                  <a:pt x="1176238" y="371864"/>
                  <a:pt x="1180657" y="377634"/>
                  <a:pt x="1176607" y="383066"/>
                </a:cubicBezTo>
                <a:cubicBezTo>
                  <a:pt x="1172558" y="388498"/>
                  <a:pt x="1169432" y="393955"/>
                  <a:pt x="1167231" y="399437"/>
                </a:cubicBezTo>
                <a:cubicBezTo>
                  <a:pt x="1165030" y="404919"/>
                  <a:pt x="1162013" y="411647"/>
                  <a:pt x="1158181" y="419622"/>
                </a:cubicBezTo>
                <a:cubicBezTo>
                  <a:pt x="1168462" y="418134"/>
                  <a:pt x="1178440" y="416230"/>
                  <a:pt x="1188114" y="413911"/>
                </a:cubicBezTo>
                <a:cubicBezTo>
                  <a:pt x="1197787" y="411591"/>
                  <a:pt x="1207024" y="409046"/>
                  <a:pt x="1215824" y="406274"/>
                </a:cubicBezTo>
                <a:cubicBezTo>
                  <a:pt x="1224623" y="403502"/>
                  <a:pt x="1232781" y="405592"/>
                  <a:pt x="1240296" y="412543"/>
                </a:cubicBezTo>
                <a:cubicBezTo>
                  <a:pt x="1247812" y="419495"/>
                  <a:pt x="1243800" y="424772"/>
                  <a:pt x="1228260" y="428375"/>
                </a:cubicBezTo>
                <a:cubicBezTo>
                  <a:pt x="1212720" y="431978"/>
                  <a:pt x="1198308" y="434930"/>
                  <a:pt x="1185025" y="437230"/>
                </a:cubicBezTo>
                <a:cubicBezTo>
                  <a:pt x="1171742" y="439531"/>
                  <a:pt x="1160047" y="441401"/>
                  <a:pt x="1149939" y="442839"/>
                </a:cubicBezTo>
                <a:cubicBezTo>
                  <a:pt x="1138777" y="465163"/>
                  <a:pt x="1126344" y="486223"/>
                  <a:pt x="1112639" y="506017"/>
                </a:cubicBezTo>
                <a:cubicBezTo>
                  <a:pt x="1112639" y="532527"/>
                  <a:pt x="1112526" y="553274"/>
                  <a:pt x="1112299" y="568259"/>
                </a:cubicBezTo>
                <a:lnTo>
                  <a:pt x="1112088" y="578669"/>
                </a:lnTo>
                <a:lnTo>
                  <a:pt x="1112714" y="578189"/>
                </a:lnTo>
                <a:cubicBezTo>
                  <a:pt x="1119076" y="577612"/>
                  <a:pt x="1141964" y="574726"/>
                  <a:pt x="1181379" y="569529"/>
                </a:cubicBezTo>
                <a:lnTo>
                  <a:pt x="1181379" y="528341"/>
                </a:lnTo>
                <a:cubicBezTo>
                  <a:pt x="1163123" y="531454"/>
                  <a:pt x="1149803" y="530304"/>
                  <a:pt x="1141419" y="524890"/>
                </a:cubicBezTo>
                <a:cubicBezTo>
                  <a:pt x="1133035" y="519476"/>
                  <a:pt x="1133270" y="515954"/>
                  <a:pt x="1142126" y="514323"/>
                </a:cubicBezTo>
                <a:cubicBezTo>
                  <a:pt x="1150981" y="512692"/>
                  <a:pt x="1164065" y="510153"/>
                  <a:pt x="1181379" y="506705"/>
                </a:cubicBezTo>
                <a:cubicBezTo>
                  <a:pt x="1180622" y="479097"/>
                  <a:pt x="1178877" y="462760"/>
                  <a:pt x="1176142" y="457694"/>
                </a:cubicBezTo>
                <a:cubicBezTo>
                  <a:pt x="1173407" y="452628"/>
                  <a:pt x="1174024" y="449298"/>
                  <a:pt x="1177993" y="447704"/>
                </a:cubicBezTo>
                <a:cubicBezTo>
                  <a:pt x="1181962" y="446110"/>
                  <a:pt x="1188796" y="447289"/>
                  <a:pt x="1198494" y="451239"/>
                </a:cubicBezTo>
                <a:cubicBezTo>
                  <a:pt x="1208193" y="455189"/>
                  <a:pt x="1211858" y="460029"/>
                  <a:pt x="1209489" y="465759"/>
                </a:cubicBezTo>
                <a:cubicBezTo>
                  <a:pt x="1207120" y="471489"/>
                  <a:pt x="1205582" y="483351"/>
                  <a:pt x="1204875" y="501347"/>
                </a:cubicBezTo>
                <a:cubicBezTo>
                  <a:pt x="1214016" y="499946"/>
                  <a:pt x="1222657" y="497844"/>
                  <a:pt x="1230799" y="495041"/>
                </a:cubicBezTo>
                <a:cubicBezTo>
                  <a:pt x="1238941" y="492238"/>
                  <a:pt x="1246187" y="493828"/>
                  <a:pt x="1252538" y="499812"/>
                </a:cubicBezTo>
                <a:cubicBezTo>
                  <a:pt x="1258888" y="505797"/>
                  <a:pt x="1257142" y="510674"/>
                  <a:pt x="1247301" y="514444"/>
                </a:cubicBezTo>
                <a:cubicBezTo>
                  <a:pt x="1237459" y="518214"/>
                  <a:pt x="1223256" y="521526"/>
                  <a:pt x="1204689" y="524378"/>
                </a:cubicBezTo>
                <a:cubicBezTo>
                  <a:pt x="1204032" y="538604"/>
                  <a:pt x="1203703" y="552718"/>
                  <a:pt x="1203703" y="566720"/>
                </a:cubicBezTo>
                <a:cubicBezTo>
                  <a:pt x="1222319" y="564488"/>
                  <a:pt x="1238715" y="562373"/>
                  <a:pt x="1252891" y="560376"/>
                </a:cubicBezTo>
                <a:cubicBezTo>
                  <a:pt x="1267067" y="558379"/>
                  <a:pt x="1277978" y="562268"/>
                  <a:pt x="1285624" y="572041"/>
                </a:cubicBezTo>
                <a:cubicBezTo>
                  <a:pt x="1293270" y="581814"/>
                  <a:pt x="1291400" y="586505"/>
                  <a:pt x="1280015" y="586114"/>
                </a:cubicBezTo>
                <a:cubicBezTo>
                  <a:pt x="1268630" y="585724"/>
                  <a:pt x="1256599" y="585141"/>
                  <a:pt x="1243924" y="584365"/>
                </a:cubicBezTo>
                <a:cubicBezTo>
                  <a:pt x="1231249" y="583590"/>
                  <a:pt x="1212487" y="584955"/>
                  <a:pt x="1187639" y="588458"/>
                </a:cubicBezTo>
                <a:cubicBezTo>
                  <a:pt x="1162791" y="591962"/>
                  <a:pt x="1146473" y="594684"/>
                  <a:pt x="1138684" y="596625"/>
                </a:cubicBezTo>
                <a:cubicBezTo>
                  <a:pt x="1130895" y="598566"/>
                  <a:pt x="1123029" y="596123"/>
                  <a:pt x="1115085" y="589295"/>
                </a:cubicBezTo>
                <a:lnTo>
                  <a:pt x="1111691" y="585204"/>
                </a:lnTo>
                <a:lnTo>
                  <a:pt x="1110202" y="602055"/>
                </a:lnTo>
                <a:cubicBezTo>
                  <a:pt x="1109182" y="608447"/>
                  <a:pt x="1107753" y="614320"/>
                  <a:pt x="1105914" y="619675"/>
                </a:cubicBezTo>
                <a:cubicBezTo>
                  <a:pt x="1102237" y="630384"/>
                  <a:pt x="1097552" y="630136"/>
                  <a:pt x="1091859" y="618931"/>
                </a:cubicBezTo>
                <a:cubicBezTo>
                  <a:pt x="1086166" y="607725"/>
                  <a:pt x="1084681" y="597949"/>
                  <a:pt x="1087403" y="589602"/>
                </a:cubicBezTo>
                <a:cubicBezTo>
                  <a:pt x="1090126" y="581256"/>
                  <a:pt x="1091164" y="560835"/>
                  <a:pt x="1090520" y="528341"/>
                </a:cubicBezTo>
                <a:cubicBezTo>
                  <a:pt x="1084194" y="538660"/>
                  <a:pt x="1075107" y="548758"/>
                  <a:pt x="1063256" y="558637"/>
                </a:cubicBezTo>
                <a:cubicBezTo>
                  <a:pt x="1051406" y="568515"/>
                  <a:pt x="1040309" y="575275"/>
                  <a:pt x="1029965" y="578915"/>
                </a:cubicBezTo>
                <a:cubicBezTo>
                  <a:pt x="1019622" y="582555"/>
                  <a:pt x="1018195" y="580310"/>
                  <a:pt x="1025686" y="572180"/>
                </a:cubicBezTo>
                <a:cubicBezTo>
                  <a:pt x="1033177" y="564050"/>
                  <a:pt x="1042386" y="554522"/>
                  <a:pt x="1053312" y="543596"/>
                </a:cubicBezTo>
                <a:cubicBezTo>
                  <a:pt x="1064239" y="532669"/>
                  <a:pt x="1076189" y="518053"/>
                  <a:pt x="1089161" y="499747"/>
                </a:cubicBezTo>
                <a:cubicBezTo>
                  <a:pt x="1089161" y="495766"/>
                  <a:pt x="1088383" y="490173"/>
                  <a:pt x="1086827" y="482967"/>
                </a:cubicBezTo>
                <a:cubicBezTo>
                  <a:pt x="1085270" y="475761"/>
                  <a:pt x="1090848" y="475662"/>
                  <a:pt x="1103561" y="482669"/>
                </a:cubicBezTo>
                <a:cubicBezTo>
                  <a:pt x="1106612" y="478998"/>
                  <a:pt x="1114264" y="466590"/>
                  <a:pt x="1126517" y="445444"/>
                </a:cubicBezTo>
                <a:cubicBezTo>
                  <a:pt x="1119200" y="447775"/>
                  <a:pt x="1112369" y="449332"/>
                  <a:pt x="1106026" y="450113"/>
                </a:cubicBezTo>
                <a:cubicBezTo>
                  <a:pt x="1099682" y="450894"/>
                  <a:pt x="1092560" y="448023"/>
                  <a:pt x="1084659" y="441500"/>
                </a:cubicBezTo>
                <a:cubicBezTo>
                  <a:pt x="1076759" y="434976"/>
                  <a:pt x="1078337" y="431463"/>
                  <a:pt x="1089394" y="430961"/>
                </a:cubicBezTo>
                <a:cubicBezTo>
                  <a:pt x="1100451" y="430459"/>
                  <a:pt x="1114996" y="428769"/>
                  <a:pt x="1133029" y="425891"/>
                </a:cubicBezTo>
                <a:cubicBezTo>
                  <a:pt x="1144253" y="396895"/>
                  <a:pt x="1148891" y="378096"/>
                  <a:pt x="1146944" y="369495"/>
                </a:cubicBezTo>
                <a:cubicBezTo>
                  <a:pt x="1145970" y="365194"/>
                  <a:pt x="1146851" y="362732"/>
                  <a:pt x="1149586" y="362109"/>
                </a:cubicBezTo>
                <a:close/>
                <a:moveTo>
                  <a:pt x="594773" y="354975"/>
                </a:moveTo>
                <a:cubicBezTo>
                  <a:pt x="600763" y="356227"/>
                  <a:pt x="607985" y="359678"/>
                  <a:pt x="616437" y="365328"/>
                </a:cubicBezTo>
                <a:cubicBezTo>
                  <a:pt x="624889" y="370977"/>
                  <a:pt x="627751" y="374722"/>
                  <a:pt x="625022" y="376564"/>
                </a:cubicBezTo>
                <a:cubicBezTo>
                  <a:pt x="622294" y="378406"/>
                  <a:pt x="618818" y="382595"/>
                  <a:pt x="614595" y="389131"/>
                </a:cubicBezTo>
                <a:cubicBezTo>
                  <a:pt x="610372" y="395667"/>
                  <a:pt x="605411" y="403111"/>
                  <a:pt x="599712" y="411464"/>
                </a:cubicBezTo>
                <a:cubicBezTo>
                  <a:pt x="594013" y="419817"/>
                  <a:pt x="589806" y="424874"/>
                  <a:pt x="587090" y="426635"/>
                </a:cubicBezTo>
                <a:cubicBezTo>
                  <a:pt x="608236" y="425147"/>
                  <a:pt x="623159" y="423023"/>
                  <a:pt x="631859" y="420264"/>
                </a:cubicBezTo>
                <a:cubicBezTo>
                  <a:pt x="640559" y="417504"/>
                  <a:pt x="648581" y="418636"/>
                  <a:pt x="655923" y="423659"/>
                </a:cubicBezTo>
                <a:cubicBezTo>
                  <a:pt x="663265" y="428682"/>
                  <a:pt x="669779" y="434992"/>
                  <a:pt x="675466" y="442588"/>
                </a:cubicBezTo>
                <a:cubicBezTo>
                  <a:pt x="681152" y="450184"/>
                  <a:pt x="679121" y="454686"/>
                  <a:pt x="669373" y="456094"/>
                </a:cubicBezTo>
                <a:cubicBezTo>
                  <a:pt x="659625" y="457502"/>
                  <a:pt x="647926" y="461917"/>
                  <a:pt x="634278" y="469340"/>
                </a:cubicBezTo>
                <a:cubicBezTo>
                  <a:pt x="620629" y="476763"/>
                  <a:pt x="615203" y="477212"/>
                  <a:pt x="617999" y="470689"/>
                </a:cubicBezTo>
                <a:cubicBezTo>
                  <a:pt x="620796" y="464165"/>
                  <a:pt x="624105" y="457765"/>
                  <a:pt x="627924" y="451490"/>
                </a:cubicBezTo>
                <a:cubicBezTo>
                  <a:pt x="631744" y="445214"/>
                  <a:pt x="633304" y="441472"/>
                  <a:pt x="632603" y="440263"/>
                </a:cubicBezTo>
                <a:cubicBezTo>
                  <a:pt x="631903" y="439053"/>
                  <a:pt x="624846" y="439025"/>
                  <a:pt x="611432" y="440179"/>
                </a:cubicBezTo>
                <a:cubicBezTo>
                  <a:pt x="598019" y="441332"/>
                  <a:pt x="581344" y="443276"/>
                  <a:pt x="561408" y="446011"/>
                </a:cubicBezTo>
                <a:cubicBezTo>
                  <a:pt x="541471" y="448746"/>
                  <a:pt x="522467" y="451477"/>
                  <a:pt x="504397" y="454206"/>
                </a:cubicBezTo>
                <a:cubicBezTo>
                  <a:pt x="486327" y="456934"/>
                  <a:pt x="475462" y="457908"/>
                  <a:pt x="471804" y="457127"/>
                </a:cubicBezTo>
                <a:cubicBezTo>
                  <a:pt x="468319" y="471303"/>
                  <a:pt x="462719" y="483017"/>
                  <a:pt x="455005" y="492269"/>
                </a:cubicBezTo>
                <a:cubicBezTo>
                  <a:pt x="447291" y="501521"/>
                  <a:pt x="441672" y="501651"/>
                  <a:pt x="438150" y="492659"/>
                </a:cubicBezTo>
                <a:cubicBezTo>
                  <a:pt x="434628" y="483668"/>
                  <a:pt x="435031" y="475957"/>
                  <a:pt x="439359" y="469526"/>
                </a:cubicBezTo>
                <a:cubicBezTo>
                  <a:pt x="443688" y="463095"/>
                  <a:pt x="447188" y="456466"/>
                  <a:pt x="449861" y="449639"/>
                </a:cubicBezTo>
                <a:cubicBezTo>
                  <a:pt x="452534" y="442811"/>
                  <a:pt x="454533" y="437271"/>
                  <a:pt x="455861" y="433016"/>
                </a:cubicBezTo>
                <a:cubicBezTo>
                  <a:pt x="457188" y="428763"/>
                  <a:pt x="460130" y="428697"/>
                  <a:pt x="464688" y="432821"/>
                </a:cubicBezTo>
                <a:cubicBezTo>
                  <a:pt x="469246" y="436945"/>
                  <a:pt x="471525" y="439943"/>
                  <a:pt x="471525" y="441816"/>
                </a:cubicBezTo>
                <a:cubicBezTo>
                  <a:pt x="480293" y="441878"/>
                  <a:pt x="491923" y="440929"/>
                  <a:pt x="506416" y="438970"/>
                </a:cubicBezTo>
                <a:cubicBezTo>
                  <a:pt x="520908" y="437010"/>
                  <a:pt x="542224" y="434176"/>
                  <a:pt x="570365" y="430468"/>
                </a:cubicBezTo>
                <a:cubicBezTo>
                  <a:pt x="576802" y="418301"/>
                  <a:pt x="581955" y="405542"/>
                  <a:pt x="585825" y="392191"/>
                </a:cubicBezTo>
                <a:cubicBezTo>
                  <a:pt x="589694" y="378840"/>
                  <a:pt x="590655" y="368986"/>
                  <a:pt x="588708" y="362630"/>
                </a:cubicBezTo>
                <a:cubicBezTo>
                  <a:pt x="586761" y="356274"/>
                  <a:pt x="588783" y="353722"/>
                  <a:pt x="594773" y="354975"/>
                </a:cubicBezTo>
                <a:close/>
                <a:moveTo>
                  <a:pt x="3495266" y="199040"/>
                </a:moveTo>
                <a:cubicBezTo>
                  <a:pt x="3505758" y="197415"/>
                  <a:pt x="3513624" y="200066"/>
                  <a:pt x="3518864" y="206993"/>
                </a:cubicBezTo>
                <a:cubicBezTo>
                  <a:pt x="3524104" y="213920"/>
                  <a:pt x="3525937" y="221445"/>
                  <a:pt x="3524362" y="229568"/>
                </a:cubicBezTo>
                <a:cubicBezTo>
                  <a:pt x="3522699" y="242058"/>
                  <a:pt x="3518374" y="253031"/>
                  <a:pt x="3511386" y="262487"/>
                </a:cubicBezTo>
                <a:cubicBezTo>
                  <a:pt x="3504397" y="271944"/>
                  <a:pt x="3493926" y="279209"/>
                  <a:pt x="3479974" y="284281"/>
                </a:cubicBezTo>
                <a:lnTo>
                  <a:pt x="3472886" y="274663"/>
                </a:lnTo>
                <a:cubicBezTo>
                  <a:pt x="3481108" y="269219"/>
                  <a:pt x="3487055" y="264112"/>
                  <a:pt x="3490726" y="259343"/>
                </a:cubicBezTo>
                <a:cubicBezTo>
                  <a:pt x="3494397" y="254575"/>
                  <a:pt x="3496233" y="249859"/>
                  <a:pt x="3496233" y="245195"/>
                </a:cubicBezTo>
                <a:cubicBezTo>
                  <a:pt x="3495762" y="243310"/>
                  <a:pt x="3492531" y="240972"/>
                  <a:pt x="3486541" y="238182"/>
                </a:cubicBezTo>
                <a:cubicBezTo>
                  <a:pt x="3480550" y="235391"/>
                  <a:pt x="3477555" y="229333"/>
                  <a:pt x="3477555" y="220006"/>
                </a:cubicBezTo>
                <a:cubicBezTo>
                  <a:pt x="3477555" y="216670"/>
                  <a:pt x="3478426" y="213039"/>
                  <a:pt x="3480169" y="209114"/>
                </a:cubicBezTo>
                <a:cubicBezTo>
                  <a:pt x="3481911" y="205189"/>
                  <a:pt x="3486944" y="201831"/>
                  <a:pt x="3495266" y="199040"/>
                </a:cubicBezTo>
                <a:close/>
                <a:moveTo>
                  <a:pt x="867156" y="166354"/>
                </a:moveTo>
                <a:cubicBezTo>
                  <a:pt x="861656" y="167110"/>
                  <a:pt x="850057" y="168896"/>
                  <a:pt x="832359" y="171711"/>
                </a:cubicBezTo>
                <a:cubicBezTo>
                  <a:pt x="833103" y="179686"/>
                  <a:pt x="833803" y="187983"/>
                  <a:pt x="834461" y="196603"/>
                </a:cubicBezTo>
                <a:cubicBezTo>
                  <a:pt x="843614" y="195958"/>
                  <a:pt x="855867" y="194538"/>
                  <a:pt x="871221" y="192343"/>
                </a:cubicBezTo>
                <a:cubicBezTo>
                  <a:pt x="874012" y="181863"/>
                  <a:pt x="875407" y="174353"/>
                  <a:pt x="875407" y="169814"/>
                </a:cubicBezTo>
                <a:cubicBezTo>
                  <a:pt x="875407" y="166751"/>
                  <a:pt x="872657" y="165597"/>
                  <a:pt x="867156" y="166354"/>
                </a:cubicBezTo>
                <a:close/>
                <a:moveTo>
                  <a:pt x="881446" y="144876"/>
                </a:moveTo>
                <a:cubicBezTo>
                  <a:pt x="884263" y="144802"/>
                  <a:pt x="887226" y="145388"/>
                  <a:pt x="890336" y="146634"/>
                </a:cubicBezTo>
                <a:cubicBezTo>
                  <a:pt x="896556" y="149127"/>
                  <a:pt x="902457" y="152541"/>
                  <a:pt x="908038" y="156875"/>
                </a:cubicBezTo>
                <a:cubicBezTo>
                  <a:pt x="913619" y="161210"/>
                  <a:pt x="913938" y="165256"/>
                  <a:pt x="908996" y="169014"/>
                </a:cubicBezTo>
                <a:cubicBezTo>
                  <a:pt x="904053" y="172772"/>
                  <a:pt x="898742" y="180387"/>
                  <a:pt x="893062" y="191859"/>
                </a:cubicBezTo>
                <a:cubicBezTo>
                  <a:pt x="901619" y="203666"/>
                  <a:pt x="900429" y="209570"/>
                  <a:pt x="889490" y="209570"/>
                </a:cubicBezTo>
                <a:cubicBezTo>
                  <a:pt x="881156" y="209570"/>
                  <a:pt x="862664" y="211039"/>
                  <a:pt x="834014" y="213979"/>
                </a:cubicBezTo>
                <a:cubicBezTo>
                  <a:pt x="829239" y="227386"/>
                  <a:pt x="825029" y="229742"/>
                  <a:pt x="821382" y="221048"/>
                </a:cubicBezTo>
                <a:cubicBezTo>
                  <a:pt x="817736" y="212354"/>
                  <a:pt x="815147" y="202262"/>
                  <a:pt x="813615" y="190771"/>
                </a:cubicBezTo>
                <a:cubicBezTo>
                  <a:pt x="812084" y="179280"/>
                  <a:pt x="809355" y="170378"/>
                  <a:pt x="805430" y="164065"/>
                </a:cubicBezTo>
                <a:cubicBezTo>
                  <a:pt x="801505" y="157753"/>
                  <a:pt x="803064" y="154596"/>
                  <a:pt x="810109" y="154596"/>
                </a:cubicBezTo>
                <a:cubicBezTo>
                  <a:pt x="815045" y="154596"/>
                  <a:pt x="819231" y="154785"/>
                  <a:pt x="822666" y="155164"/>
                </a:cubicBezTo>
                <a:cubicBezTo>
                  <a:pt x="826102" y="155542"/>
                  <a:pt x="830929" y="155557"/>
                  <a:pt x="837149" y="155210"/>
                </a:cubicBezTo>
                <a:cubicBezTo>
                  <a:pt x="843369" y="154863"/>
                  <a:pt x="849709" y="154119"/>
                  <a:pt x="856171" y="152978"/>
                </a:cubicBezTo>
                <a:cubicBezTo>
                  <a:pt x="862633" y="151837"/>
                  <a:pt x="868387" y="149871"/>
                  <a:pt x="873435" y="147080"/>
                </a:cubicBezTo>
                <a:cubicBezTo>
                  <a:pt x="875959" y="145685"/>
                  <a:pt x="878629" y="144950"/>
                  <a:pt x="881446" y="144876"/>
                </a:cubicBezTo>
                <a:close/>
                <a:moveTo>
                  <a:pt x="3315838" y="141029"/>
                </a:moveTo>
                <a:lnTo>
                  <a:pt x="3315228" y="143948"/>
                </a:lnTo>
                <a:cubicBezTo>
                  <a:pt x="3313974" y="145906"/>
                  <a:pt x="3311134" y="147366"/>
                  <a:pt x="3306710" y="148327"/>
                </a:cubicBezTo>
                <a:cubicBezTo>
                  <a:pt x="3297861" y="150249"/>
                  <a:pt x="3289443" y="151210"/>
                  <a:pt x="3281455" y="151210"/>
                </a:cubicBezTo>
                <a:lnTo>
                  <a:pt x="3281455" y="167414"/>
                </a:lnTo>
                <a:cubicBezTo>
                  <a:pt x="3286144" y="167501"/>
                  <a:pt x="3291418" y="166549"/>
                  <a:pt x="3297278" y="164558"/>
                </a:cubicBezTo>
                <a:cubicBezTo>
                  <a:pt x="3303138" y="162568"/>
                  <a:pt x="3307996" y="164261"/>
                  <a:pt x="3311854" y="169637"/>
                </a:cubicBezTo>
                <a:cubicBezTo>
                  <a:pt x="3315711" y="175014"/>
                  <a:pt x="3313841" y="178930"/>
                  <a:pt x="3306245" y="181385"/>
                </a:cubicBezTo>
                <a:cubicBezTo>
                  <a:pt x="3298648" y="183841"/>
                  <a:pt x="3290385" y="185069"/>
                  <a:pt x="3281455" y="185069"/>
                </a:cubicBezTo>
                <a:lnTo>
                  <a:pt x="3281455" y="205942"/>
                </a:lnTo>
                <a:lnTo>
                  <a:pt x="3313007" y="202854"/>
                </a:lnTo>
                <a:cubicBezTo>
                  <a:pt x="3314446" y="187636"/>
                  <a:pt x="3315360" y="170846"/>
                  <a:pt x="3315751" y="152485"/>
                </a:cubicBezTo>
                <a:close/>
                <a:moveTo>
                  <a:pt x="1448169" y="130658"/>
                </a:moveTo>
                <a:cubicBezTo>
                  <a:pt x="1449514" y="130602"/>
                  <a:pt x="1451115" y="130892"/>
                  <a:pt x="1452972" y="131528"/>
                </a:cubicBezTo>
                <a:cubicBezTo>
                  <a:pt x="1460401" y="134070"/>
                  <a:pt x="1466844" y="138523"/>
                  <a:pt x="1472301" y="144885"/>
                </a:cubicBezTo>
                <a:cubicBezTo>
                  <a:pt x="1477758" y="151248"/>
                  <a:pt x="1477773" y="156460"/>
                  <a:pt x="1472347" y="160521"/>
                </a:cubicBezTo>
                <a:cubicBezTo>
                  <a:pt x="1466921" y="164583"/>
                  <a:pt x="1459542" y="173029"/>
                  <a:pt x="1450209" y="185859"/>
                </a:cubicBezTo>
                <a:cubicBezTo>
                  <a:pt x="1440876" y="198690"/>
                  <a:pt x="1435029" y="205827"/>
                  <a:pt x="1432666" y="207272"/>
                </a:cubicBezTo>
                <a:cubicBezTo>
                  <a:pt x="1430303" y="208717"/>
                  <a:pt x="1431565" y="209253"/>
                  <a:pt x="1436452" y="208881"/>
                </a:cubicBezTo>
                <a:cubicBezTo>
                  <a:pt x="1441338" y="208509"/>
                  <a:pt x="1461808" y="206171"/>
                  <a:pt x="1497862" y="201868"/>
                </a:cubicBezTo>
                <a:cubicBezTo>
                  <a:pt x="1495022" y="198011"/>
                  <a:pt x="1491977" y="191109"/>
                  <a:pt x="1488728" y="181162"/>
                </a:cubicBezTo>
                <a:cubicBezTo>
                  <a:pt x="1485478" y="171215"/>
                  <a:pt x="1491807" y="171724"/>
                  <a:pt x="1507713" y="182688"/>
                </a:cubicBezTo>
                <a:cubicBezTo>
                  <a:pt x="1523619" y="193651"/>
                  <a:pt x="1533175" y="204882"/>
                  <a:pt x="1536381" y="216379"/>
                </a:cubicBezTo>
                <a:cubicBezTo>
                  <a:pt x="1539587" y="227876"/>
                  <a:pt x="1537946" y="237788"/>
                  <a:pt x="1531460" y="246116"/>
                </a:cubicBezTo>
                <a:cubicBezTo>
                  <a:pt x="1524974" y="254444"/>
                  <a:pt x="1519172" y="253418"/>
                  <a:pt x="1514056" y="243037"/>
                </a:cubicBezTo>
                <a:cubicBezTo>
                  <a:pt x="1508940" y="232657"/>
                  <a:pt x="1504739" y="223057"/>
                  <a:pt x="1501453" y="214239"/>
                </a:cubicBezTo>
                <a:cubicBezTo>
                  <a:pt x="1493366" y="215777"/>
                  <a:pt x="1477587" y="220006"/>
                  <a:pt x="1454116" y="226927"/>
                </a:cubicBezTo>
                <a:cubicBezTo>
                  <a:pt x="1430644" y="233847"/>
                  <a:pt x="1414022" y="240467"/>
                  <a:pt x="1404249" y="246786"/>
                </a:cubicBezTo>
                <a:cubicBezTo>
                  <a:pt x="1394476" y="253105"/>
                  <a:pt x="1389345" y="251055"/>
                  <a:pt x="1388855" y="240638"/>
                </a:cubicBezTo>
                <a:cubicBezTo>
                  <a:pt x="1388365" y="230220"/>
                  <a:pt x="1391546" y="222586"/>
                  <a:pt x="1398398" y="217737"/>
                </a:cubicBezTo>
                <a:cubicBezTo>
                  <a:pt x="1405251" y="212887"/>
                  <a:pt x="1410943" y="207818"/>
                  <a:pt x="1415476" y="202528"/>
                </a:cubicBezTo>
                <a:cubicBezTo>
                  <a:pt x="1420009" y="197239"/>
                  <a:pt x="1425922" y="187704"/>
                  <a:pt x="1433215" y="173925"/>
                </a:cubicBezTo>
                <a:cubicBezTo>
                  <a:pt x="1440507" y="160146"/>
                  <a:pt x="1443766" y="149000"/>
                  <a:pt x="1442991" y="140485"/>
                </a:cubicBezTo>
                <a:cubicBezTo>
                  <a:pt x="1442410" y="134100"/>
                  <a:pt x="1444136" y="130824"/>
                  <a:pt x="1448169" y="130658"/>
                </a:cubicBezTo>
                <a:close/>
                <a:moveTo>
                  <a:pt x="2080975" y="129923"/>
                </a:moveTo>
                <a:cubicBezTo>
                  <a:pt x="2083304" y="129340"/>
                  <a:pt x="2087314" y="129878"/>
                  <a:pt x="2093007" y="131537"/>
                </a:cubicBezTo>
                <a:cubicBezTo>
                  <a:pt x="2104392" y="134855"/>
                  <a:pt x="2112587" y="139881"/>
                  <a:pt x="2117592" y="146615"/>
                </a:cubicBezTo>
                <a:cubicBezTo>
                  <a:pt x="2122596" y="153350"/>
                  <a:pt x="2123830" y="161635"/>
                  <a:pt x="2121294" y="171470"/>
                </a:cubicBezTo>
                <a:cubicBezTo>
                  <a:pt x="2118757" y="181305"/>
                  <a:pt x="2110761" y="178985"/>
                  <a:pt x="2097305" y="164512"/>
                </a:cubicBezTo>
                <a:cubicBezTo>
                  <a:pt x="2087196" y="150510"/>
                  <a:pt x="2081107" y="140684"/>
                  <a:pt x="2079036" y="135035"/>
                </a:cubicBezTo>
                <a:cubicBezTo>
                  <a:pt x="2078000" y="132210"/>
                  <a:pt x="2078647" y="130506"/>
                  <a:pt x="2080975" y="129923"/>
                </a:cubicBezTo>
                <a:close/>
                <a:moveTo>
                  <a:pt x="531335" y="128874"/>
                </a:moveTo>
                <a:lnTo>
                  <a:pt x="526545" y="131844"/>
                </a:lnTo>
                <a:cubicBezTo>
                  <a:pt x="519643" y="133853"/>
                  <a:pt x="512521" y="135478"/>
                  <a:pt x="505178" y="136718"/>
                </a:cubicBezTo>
                <a:cubicBezTo>
                  <a:pt x="504534" y="148972"/>
                  <a:pt x="504211" y="160760"/>
                  <a:pt x="504211" y="172084"/>
                </a:cubicBezTo>
                <a:cubicBezTo>
                  <a:pt x="507336" y="172170"/>
                  <a:pt x="511398" y="171609"/>
                  <a:pt x="516396" y="170400"/>
                </a:cubicBezTo>
                <a:cubicBezTo>
                  <a:pt x="521394" y="169191"/>
                  <a:pt x="524712" y="168778"/>
                  <a:pt x="526349" y="169163"/>
                </a:cubicBezTo>
                <a:cubicBezTo>
                  <a:pt x="527986" y="169547"/>
                  <a:pt x="529354" y="163293"/>
                  <a:pt x="530451" y="150401"/>
                </a:cubicBezTo>
                <a:close/>
                <a:moveTo>
                  <a:pt x="3256062" y="122021"/>
                </a:moveTo>
                <a:cubicBezTo>
                  <a:pt x="3250232" y="122766"/>
                  <a:pt x="3240019" y="124161"/>
                  <a:pt x="3225422" y="126207"/>
                </a:cubicBezTo>
                <a:cubicBezTo>
                  <a:pt x="3227704" y="146361"/>
                  <a:pt x="3229238" y="163120"/>
                  <a:pt x="3230026" y="176483"/>
                </a:cubicBezTo>
                <a:cubicBezTo>
                  <a:pt x="3230814" y="189847"/>
                  <a:pt x="3231542" y="201229"/>
                  <a:pt x="3232212" y="210630"/>
                </a:cubicBezTo>
                <a:cubicBezTo>
                  <a:pt x="3237818" y="210630"/>
                  <a:pt x="3248347" y="209954"/>
                  <a:pt x="3263801" y="208602"/>
                </a:cubicBezTo>
                <a:cubicBezTo>
                  <a:pt x="3263801" y="172263"/>
                  <a:pt x="3263038" y="149710"/>
                  <a:pt x="3261513" y="140941"/>
                </a:cubicBezTo>
                <a:cubicBezTo>
                  <a:pt x="3259987" y="132173"/>
                  <a:pt x="3258170" y="125866"/>
                  <a:pt x="3256062" y="122021"/>
                </a:cubicBezTo>
                <a:close/>
                <a:moveTo>
                  <a:pt x="3313770" y="116180"/>
                </a:moveTo>
                <a:cubicBezTo>
                  <a:pt x="3298999" y="117705"/>
                  <a:pt x="3286671" y="119014"/>
                  <a:pt x="3276786" y="120105"/>
                </a:cubicBezTo>
                <a:cubicBezTo>
                  <a:pt x="3279031" y="120936"/>
                  <a:pt x="3280370" y="122204"/>
                  <a:pt x="3280804" y="123910"/>
                </a:cubicBezTo>
                <a:cubicBezTo>
                  <a:pt x="3281238" y="125615"/>
                  <a:pt x="3281455" y="129221"/>
                  <a:pt x="3281455" y="134728"/>
                </a:cubicBezTo>
                <a:cubicBezTo>
                  <a:pt x="3286181" y="134802"/>
                  <a:pt x="3291867" y="133652"/>
                  <a:pt x="3298515" y="131277"/>
                </a:cubicBezTo>
                <a:cubicBezTo>
                  <a:pt x="3305162" y="128902"/>
                  <a:pt x="3310403" y="130669"/>
                  <a:pt x="3314235" y="136579"/>
                </a:cubicBezTo>
                <a:lnTo>
                  <a:pt x="3315843" y="140450"/>
                </a:lnTo>
                <a:lnTo>
                  <a:pt x="3315847" y="139887"/>
                </a:lnTo>
                <a:cubicBezTo>
                  <a:pt x="3315746" y="128464"/>
                  <a:pt x="3315053" y="120561"/>
                  <a:pt x="3313770" y="116180"/>
                </a:cubicBezTo>
                <a:close/>
                <a:moveTo>
                  <a:pt x="3370693" y="109098"/>
                </a:moveTo>
                <a:cubicBezTo>
                  <a:pt x="3364352" y="109190"/>
                  <a:pt x="3352502" y="110459"/>
                  <a:pt x="3335145" y="112906"/>
                </a:cubicBezTo>
                <a:cubicBezTo>
                  <a:pt x="3342934" y="118909"/>
                  <a:pt x="3345634" y="124055"/>
                  <a:pt x="3343247" y="128347"/>
                </a:cubicBezTo>
                <a:cubicBezTo>
                  <a:pt x="3340859" y="132638"/>
                  <a:pt x="3338897" y="140365"/>
                  <a:pt x="3337359" y="151527"/>
                </a:cubicBezTo>
                <a:cubicBezTo>
                  <a:pt x="3335821" y="162689"/>
                  <a:pt x="3334308" y="178880"/>
                  <a:pt x="3332820" y="200100"/>
                </a:cubicBezTo>
                <a:cubicBezTo>
                  <a:pt x="3344652" y="198538"/>
                  <a:pt x="3353101" y="198640"/>
                  <a:pt x="3358167" y="200407"/>
                </a:cubicBezTo>
                <a:cubicBezTo>
                  <a:pt x="3363233" y="202175"/>
                  <a:pt x="3366253" y="204705"/>
                  <a:pt x="3367227" y="207998"/>
                </a:cubicBezTo>
                <a:cubicBezTo>
                  <a:pt x="3368200" y="211290"/>
                  <a:pt x="3370079" y="206711"/>
                  <a:pt x="3372864" y="194259"/>
                </a:cubicBezTo>
                <a:cubicBezTo>
                  <a:pt x="3375648" y="181807"/>
                  <a:pt x="3377623" y="168943"/>
                  <a:pt x="3378789" y="155666"/>
                </a:cubicBezTo>
                <a:cubicBezTo>
                  <a:pt x="3379955" y="142389"/>
                  <a:pt x="3380538" y="131150"/>
                  <a:pt x="3380538" y="121947"/>
                </a:cubicBezTo>
                <a:cubicBezTo>
                  <a:pt x="3380538" y="114506"/>
                  <a:pt x="3378758" y="110323"/>
                  <a:pt x="3375199" y="109399"/>
                </a:cubicBezTo>
                <a:cubicBezTo>
                  <a:pt x="3374309" y="109168"/>
                  <a:pt x="3372807" y="109068"/>
                  <a:pt x="3370693" y="109098"/>
                </a:cubicBezTo>
                <a:close/>
                <a:moveTo>
                  <a:pt x="2019886" y="106255"/>
                </a:moveTo>
                <a:cubicBezTo>
                  <a:pt x="2015626" y="106633"/>
                  <a:pt x="2004783" y="108559"/>
                  <a:pt x="1987358" y="112031"/>
                </a:cubicBezTo>
                <a:lnTo>
                  <a:pt x="1988381" y="145239"/>
                </a:lnTo>
                <a:cubicBezTo>
                  <a:pt x="1995239" y="144594"/>
                  <a:pt x="2000948" y="143068"/>
                  <a:pt x="2005505" y="140662"/>
                </a:cubicBezTo>
                <a:cubicBezTo>
                  <a:pt x="2010063" y="138256"/>
                  <a:pt x="2014987" y="139655"/>
                  <a:pt x="2020277" y="144857"/>
                </a:cubicBezTo>
                <a:cubicBezTo>
                  <a:pt x="2025566" y="150060"/>
                  <a:pt x="2024047" y="154364"/>
                  <a:pt x="2015719" y="157768"/>
                </a:cubicBezTo>
                <a:cubicBezTo>
                  <a:pt x="2007391" y="161173"/>
                  <a:pt x="1998328" y="162875"/>
                  <a:pt x="1988530" y="162875"/>
                </a:cubicBezTo>
                <a:lnTo>
                  <a:pt x="1989534" y="193087"/>
                </a:lnTo>
                <a:cubicBezTo>
                  <a:pt x="1993453" y="193199"/>
                  <a:pt x="1999295" y="191670"/>
                  <a:pt x="2007059" y="188501"/>
                </a:cubicBezTo>
                <a:cubicBezTo>
                  <a:pt x="2014823" y="185332"/>
                  <a:pt x="2020028" y="185500"/>
                  <a:pt x="2022677" y="189003"/>
                </a:cubicBezTo>
                <a:cubicBezTo>
                  <a:pt x="2025324" y="192507"/>
                  <a:pt x="2027274" y="192284"/>
                  <a:pt x="2028527" y="188334"/>
                </a:cubicBezTo>
                <a:cubicBezTo>
                  <a:pt x="2029780" y="184384"/>
                  <a:pt x="2030602" y="170964"/>
                  <a:pt x="2030992" y="148076"/>
                </a:cubicBezTo>
                <a:cubicBezTo>
                  <a:pt x="2031383" y="125187"/>
                  <a:pt x="2030695" y="112400"/>
                  <a:pt x="2028927" y="109715"/>
                </a:cubicBezTo>
                <a:cubicBezTo>
                  <a:pt x="2027160" y="107030"/>
                  <a:pt x="2024146" y="105877"/>
                  <a:pt x="2019886" y="106255"/>
                </a:cubicBezTo>
                <a:close/>
                <a:moveTo>
                  <a:pt x="485403" y="96349"/>
                </a:moveTo>
                <a:cubicBezTo>
                  <a:pt x="471810" y="98680"/>
                  <a:pt x="462124" y="100417"/>
                  <a:pt x="456344" y="101558"/>
                </a:cubicBezTo>
                <a:cubicBezTo>
                  <a:pt x="459420" y="137599"/>
                  <a:pt x="461659" y="163439"/>
                  <a:pt x="463060" y="179078"/>
                </a:cubicBezTo>
                <a:cubicBezTo>
                  <a:pt x="474309" y="177590"/>
                  <a:pt x="481757" y="176325"/>
                  <a:pt x="485403" y="175283"/>
                </a:cubicBezTo>
                <a:lnTo>
                  <a:pt x="485403" y="139527"/>
                </a:lnTo>
                <a:cubicBezTo>
                  <a:pt x="475518" y="140309"/>
                  <a:pt x="467987" y="138814"/>
                  <a:pt x="462809" y="135044"/>
                </a:cubicBezTo>
                <a:cubicBezTo>
                  <a:pt x="457631" y="131274"/>
                  <a:pt x="458518" y="128564"/>
                  <a:pt x="465469" y="126914"/>
                </a:cubicBezTo>
                <a:cubicBezTo>
                  <a:pt x="472421" y="125265"/>
                  <a:pt x="479065" y="123491"/>
                  <a:pt x="485403" y="121594"/>
                </a:cubicBezTo>
                <a:close/>
                <a:moveTo>
                  <a:pt x="1818329" y="90433"/>
                </a:moveTo>
                <a:cubicBezTo>
                  <a:pt x="1824066" y="90647"/>
                  <a:pt x="1828533" y="92051"/>
                  <a:pt x="1831730" y="94646"/>
                </a:cubicBezTo>
                <a:cubicBezTo>
                  <a:pt x="1838123" y="99837"/>
                  <a:pt x="1837187" y="103933"/>
                  <a:pt x="1828921" y="106934"/>
                </a:cubicBezTo>
                <a:cubicBezTo>
                  <a:pt x="1820655" y="109935"/>
                  <a:pt x="1806110" y="112881"/>
                  <a:pt x="1785286" y="115771"/>
                </a:cubicBezTo>
                <a:cubicBezTo>
                  <a:pt x="1794625" y="118636"/>
                  <a:pt x="1798300" y="122319"/>
                  <a:pt x="1796309" y="126821"/>
                </a:cubicBezTo>
                <a:cubicBezTo>
                  <a:pt x="1794318" y="131323"/>
                  <a:pt x="1792567" y="138005"/>
                  <a:pt x="1791053" y="146867"/>
                </a:cubicBezTo>
                <a:cubicBezTo>
                  <a:pt x="1789540" y="155728"/>
                  <a:pt x="1789751" y="161427"/>
                  <a:pt x="1791686" y="163963"/>
                </a:cubicBezTo>
                <a:cubicBezTo>
                  <a:pt x="1793621" y="166499"/>
                  <a:pt x="1796396" y="167904"/>
                  <a:pt x="1800011" y="168177"/>
                </a:cubicBezTo>
                <a:cubicBezTo>
                  <a:pt x="1803626" y="168450"/>
                  <a:pt x="1807533" y="167619"/>
                  <a:pt x="1811731" y="165684"/>
                </a:cubicBezTo>
                <a:cubicBezTo>
                  <a:pt x="1815929" y="163749"/>
                  <a:pt x="1819678" y="156937"/>
                  <a:pt x="1822977" y="145248"/>
                </a:cubicBezTo>
                <a:cubicBezTo>
                  <a:pt x="1826276" y="133559"/>
                  <a:pt x="1828974" y="133097"/>
                  <a:pt x="1831070" y="143862"/>
                </a:cubicBezTo>
                <a:cubicBezTo>
                  <a:pt x="1833166" y="154627"/>
                  <a:pt x="1835398" y="162388"/>
                  <a:pt x="1837767" y="167144"/>
                </a:cubicBezTo>
                <a:cubicBezTo>
                  <a:pt x="1840136" y="171901"/>
                  <a:pt x="1839032" y="176440"/>
                  <a:pt x="1834455" y="180762"/>
                </a:cubicBezTo>
                <a:cubicBezTo>
                  <a:pt x="1829879" y="185084"/>
                  <a:pt x="1823380" y="187853"/>
                  <a:pt x="1814959" y="189069"/>
                </a:cubicBezTo>
                <a:cubicBezTo>
                  <a:pt x="1806538" y="190284"/>
                  <a:pt x="1797518" y="189165"/>
                  <a:pt x="1787900" y="185711"/>
                </a:cubicBezTo>
                <a:cubicBezTo>
                  <a:pt x="1778282" y="182257"/>
                  <a:pt x="1773473" y="172679"/>
                  <a:pt x="1773473" y="156978"/>
                </a:cubicBezTo>
                <a:lnTo>
                  <a:pt x="1773473" y="128961"/>
                </a:lnTo>
                <a:cubicBezTo>
                  <a:pt x="1773473" y="124917"/>
                  <a:pt x="1772791" y="121439"/>
                  <a:pt x="1771427" y="118524"/>
                </a:cubicBezTo>
                <a:lnTo>
                  <a:pt x="1757269" y="119938"/>
                </a:lnTo>
                <a:cubicBezTo>
                  <a:pt x="1763099" y="121997"/>
                  <a:pt x="1766695" y="124307"/>
                  <a:pt x="1768060" y="126868"/>
                </a:cubicBezTo>
                <a:cubicBezTo>
                  <a:pt x="1769424" y="129429"/>
                  <a:pt x="1768686" y="132641"/>
                  <a:pt x="1765846" y="136504"/>
                </a:cubicBezTo>
                <a:cubicBezTo>
                  <a:pt x="1763006" y="140368"/>
                  <a:pt x="1756969" y="148528"/>
                  <a:pt x="1747735" y="160987"/>
                </a:cubicBezTo>
                <a:cubicBezTo>
                  <a:pt x="1738502" y="173445"/>
                  <a:pt x="1728226" y="182129"/>
                  <a:pt x="1716909" y="187041"/>
                </a:cubicBezTo>
                <a:cubicBezTo>
                  <a:pt x="1705592" y="191952"/>
                  <a:pt x="1703282" y="190163"/>
                  <a:pt x="1709979" y="181674"/>
                </a:cubicBezTo>
                <a:cubicBezTo>
                  <a:pt x="1716677" y="173184"/>
                  <a:pt x="1723684" y="162779"/>
                  <a:pt x="1731001" y="150457"/>
                </a:cubicBezTo>
                <a:cubicBezTo>
                  <a:pt x="1738319" y="138135"/>
                  <a:pt x="1742356" y="128657"/>
                  <a:pt x="1743112" y="122022"/>
                </a:cubicBezTo>
                <a:cubicBezTo>
                  <a:pt x="1736713" y="123584"/>
                  <a:pt x="1730759" y="123538"/>
                  <a:pt x="1725253" y="121882"/>
                </a:cubicBezTo>
                <a:cubicBezTo>
                  <a:pt x="1719746" y="120226"/>
                  <a:pt x="1715120" y="117361"/>
                  <a:pt x="1711375" y="113287"/>
                </a:cubicBezTo>
                <a:cubicBezTo>
                  <a:pt x="1707629" y="109213"/>
                  <a:pt x="1710314" y="106915"/>
                  <a:pt x="1719430" y="106395"/>
                </a:cubicBezTo>
                <a:cubicBezTo>
                  <a:pt x="1728546" y="105874"/>
                  <a:pt x="1739664" y="104655"/>
                  <a:pt x="1752786" y="102739"/>
                </a:cubicBezTo>
                <a:cubicBezTo>
                  <a:pt x="1765908" y="100823"/>
                  <a:pt x="1780747" y="97697"/>
                  <a:pt x="1797304" y="93363"/>
                </a:cubicBezTo>
                <a:cubicBezTo>
                  <a:pt x="1805583" y="91195"/>
                  <a:pt x="1812591" y="90219"/>
                  <a:pt x="1818329" y="90433"/>
                </a:cubicBezTo>
                <a:close/>
                <a:moveTo>
                  <a:pt x="526889" y="90256"/>
                </a:moveTo>
                <a:cubicBezTo>
                  <a:pt x="523416" y="89642"/>
                  <a:pt x="516248" y="90327"/>
                  <a:pt x="505383" y="92312"/>
                </a:cubicBezTo>
                <a:lnTo>
                  <a:pt x="505383" y="116050"/>
                </a:lnTo>
                <a:cubicBezTo>
                  <a:pt x="509339" y="116124"/>
                  <a:pt x="514155" y="115752"/>
                  <a:pt x="519829" y="114934"/>
                </a:cubicBezTo>
                <a:cubicBezTo>
                  <a:pt x="522666" y="114524"/>
                  <a:pt x="525150" y="114848"/>
                  <a:pt x="527282" y="115903"/>
                </a:cubicBezTo>
                <a:lnTo>
                  <a:pt x="531685" y="120330"/>
                </a:lnTo>
                <a:lnTo>
                  <a:pt x="532098" y="110283"/>
                </a:lnTo>
                <a:cubicBezTo>
                  <a:pt x="532098" y="97545"/>
                  <a:pt x="530361" y="90870"/>
                  <a:pt x="526889" y="90256"/>
                </a:cubicBezTo>
                <a:close/>
                <a:moveTo>
                  <a:pt x="1410200" y="61707"/>
                </a:moveTo>
                <a:cubicBezTo>
                  <a:pt x="1414021" y="61485"/>
                  <a:pt x="1420143" y="63774"/>
                  <a:pt x="1428564" y="68574"/>
                </a:cubicBezTo>
                <a:cubicBezTo>
                  <a:pt x="1439825" y="76275"/>
                  <a:pt x="1443372" y="82046"/>
                  <a:pt x="1439205" y="85884"/>
                </a:cubicBezTo>
                <a:cubicBezTo>
                  <a:pt x="1435038" y="89723"/>
                  <a:pt x="1430055" y="96863"/>
                  <a:pt x="1424257" y="107306"/>
                </a:cubicBezTo>
                <a:cubicBezTo>
                  <a:pt x="1418459" y="117749"/>
                  <a:pt x="1409843" y="130660"/>
                  <a:pt x="1398408" y="146039"/>
                </a:cubicBezTo>
                <a:cubicBezTo>
                  <a:pt x="1386973" y="161418"/>
                  <a:pt x="1370338" y="174685"/>
                  <a:pt x="1348504" y="185841"/>
                </a:cubicBezTo>
                <a:cubicBezTo>
                  <a:pt x="1326669" y="196997"/>
                  <a:pt x="1325358" y="193422"/>
                  <a:pt x="1344569" y="175116"/>
                </a:cubicBezTo>
                <a:cubicBezTo>
                  <a:pt x="1363780" y="156810"/>
                  <a:pt x="1379150" y="137320"/>
                  <a:pt x="1390678" y="116645"/>
                </a:cubicBezTo>
                <a:cubicBezTo>
                  <a:pt x="1402206" y="95970"/>
                  <a:pt x="1407192" y="80390"/>
                  <a:pt x="1405635" y="69904"/>
                </a:cubicBezTo>
                <a:cubicBezTo>
                  <a:pt x="1404857" y="64661"/>
                  <a:pt x="1406378" y="61928"/>
                  <a:pt x="1410200" y="61707"/>
                </a:cubicBezTo>
                <a:close/>
                <a:moveTo>
                  <a:pt x="1795797" y="54509"/>
                </a:moveTo>
                <a:cubicBezTo>
                  <a:pt x="1801651" y="54677"/>
                  <a:pt x="1805936" y="56512"/>
                  <a:pt x="1808652" y="60016"/>
                </a:cubicBezTo>
                <a:cubicBezTo>
                  <a:pt x="1814085" y="67023"/>
                  <a:pt x="1806817" y="72883"/>
                  <a:pt x="1786849" y="77596"/>
                </a:cubicBezTo>
                <a:cubicBezTo>
                  <a:pt x="1766881" y="82309"/>
                  <a:pt x="1752460" y="82387"/>
                  <a:pt x="1743587" y="77829"/>
                </a:cubicBezTo>
                <a:cubicBezTo>
                  <a:pt x="1734713" y="73271"/>
                  <a:pt x="1733417" y="70353"/>
                  <a:pt x="1739698" y="69076"/>
                </a:cubicBezTo>
                <a:cubicBezTo>
                  <a:pt x="1745980" y="67798"/>
                  <a:pt x="1757257" y="64444"/>
                  <a:pt x="1773529" y="59011"/>
                </a:cubicBezTo>
                <a:cubicBezTo>
                  <a:pt x="1782521" y="55843"/>
                  <a:pt x="1789943" y="54342"/>
                  <a:pt x="1795797" y="54509"/>
                </a:cubicBezTo>
                <a:close/>
                <a:moveTo>
                  <a:pt x="647381" y="39117"/>
                </a:moveTo>
                <a:cubicBezTo>
                  <a:pt x="650344" y="38731"/>
                  <a:pt x="653411" y="39161"/>
                  <a:pt x="656583" y="40408"/>
                </a:cubicBezTo>
                <a:cubicBezTo>
                  <a:pt x="662927" y="42901"/>
                  <a:pt x="668886" y="46575"/>
                  <a:pt x="674461" y="51430"/>
                </a:cubicBezTo>
                <a:cubicBezTo>
                  <a:pt x="680036" y="56286"/>
                  <a:pt x="678973" y="60940"/>
                  <a:pt x="671271" y="65392"/>
                </a:cubicBezTo>
                <a:cubicBezTo>
                  <a:pt x="663569" y="69845"/>
                  <a:pt x="652245" y="85404"/>
                  <a:pt x="637301" y="112069"/>
                </a:cubicBezTo>
                <a:cubicBezTo>
                  <a:pt x="646044" y="116881"/>
                  <a:pt x="654630" y="123699"/>
                  <a:pt x="663057" y="132523"/>
                </a:cubicBezTo>
                <a:cubicBezTo>
                  <a:pt x="671485" y="141347"/>
                  <a:pt x="676495" y="151251"/>
                  <a:pt x="678089" y="162233"/>
                </a:cubicBezTo>
                <a:cubicBezTo>
                  <a:pt x="679683" y="173215"/>
                  <a:pt x="676982" y="184629"/>
                  <a:pt x="669987" y="196473"/>
                </a:cubicBezTo>
                <a:cubicBezTo>
                  <a:pt x="662992" y="208317"/>
                  <a:pt x="656878" y="210354"/>
                  <a:pt x="651644" y="202584"/>
                </a:cubicBezTo>
                <a:cubicBezTo>
                  <a:pt x="646410" y="194814"/>
                  <a:pt x="638212" y="186232"/>
                  <a:pt x="627050" y="176837"/>
                </a:cubicBezTo>
                <a:cubicBezTo>
                  <a:pt x="615888" y="167442"/>
                  <a:pt x="615432" y="163917"/>
                  <a:pt x="625683" y="166261"/>
                </a:cubicBezTo>
                <a:cubicBezTo>
                  <a:pt x="635933" y="168605"/>
                  <a:pt x="643285" y="169777"/>
                  <a:pt x="647737" y="169777"/>
                </a:cubicBezTo>
                <a:cubicBezTo>
                  <a:pt x="650019" y="169777"/>
                  <a:pt x="650788" y="166503"/>
                  <a:pt x="650044" y="159954"/>
                </a:cubicBezTo>
                <a:cubicBezTo>
                  <a:pt x="649300" y="153406"/>
                  <a:pt x="646714" y="146808"/>
                  <a:pt x="642286" y="140160"/>
                </a:cubicBezTo>
                <a:cubicBezTo>
                  <a:pt x="637859" y="133512"/>
                  <a:pt x="632978" y="128037"/>
                  <a:pt x="627645" y="123733"/>
                </a:cubicBezTo>
                <a:cubicBezTo>
                  <a:pt x="622312" y="119429"/>
                  <a:pt x="621013" y="114478"/>
                  <a:pt x="623748" y="108878"/>
                </a:cubicBezTo>
                <a:cubicBezTo>
                  <a:pt x="626483" y="103278"/>
                  <a:pt x="629983" y="94343"/>
                  <a:pt x="634250" y="82070"/>
                </a:cubicBezTo>
                <a:cubicBezTo>
                  <a:pt x="638516" y="69798"/>
                  <a:pt x="636854" y="64245"/>
                  <a:pt x="629264" y="65411"/>
                </a:cubicBezTo>
                <a:cubicBezTo>
                  <a:pt x="621674" y="66577"/>
                  <a:pt x="613457" y="68102"/>
                  <a:pt x="604614" y="69987"/>
                </a:cubicBezTo>
                <a:lnTo>
                  <a:pt x="604614" y="167488"/>
                </a:lnTo>
                <a:cubicBezTo>
                  <a:pt x="604614" y="188151"/>
                  <a:pt x="603814" y="209889"/>
                  <a:pt x="602214" y="232703"/>
                </a:cubicBezTo>
                <a:cubicBezTo>
                  <a:pt x="600614" y="255517"/>
                  <a:pt x="596950" y="269625"/>
                  <a:pt x="591220" y="275026"/>
                </a:cubicBezTo>
                <a:cubicBezTo>
                  <a:pt x="585490" y="280427"/>
                  <a:pt x="582374" y="276499"/>
                  <a:pt x="581871" y="263241"/>
                </a:cubicBezTo>
                <a:cubicBezTo>
                  <a:pt x="581369" y="249983"/>
                  <a:pt x="581118" y="229736"/>
                  <a:pt x="581118" y="202500"/>
                </a:cubicBezTo>
                <a:lnTo>
                  <a:pt x="581118" y="117278"/>
                </a:lnTo>
                <a:cubicBezTo>
                  <a:pt x="581118" y="87648"/>
                  <a:pt x="579174" y="68750"/>
                  <a:pt x="575286" y="60583"/>
                </a:cubicBezTo>
                <a:cubicBezTo>
                  <a:pt x="571398" y="52416"/>
                  <a:pt x="572982" y="48947"/>
                  <a:pt x="580039" y="50175"/>
                </a:cubicBezTo>
                <a:cubicBezTo>
                  <a:pt x="587096" y="51403"/>
                  <a:pt x="592599" y="52767"/>
                  <a:pt x="596550" y="54267"/>
                </a:cubicBezTo>
                <a:cubicBezTo>
                  <a:pt x="600500" y="55768"/>
                  <a:pt x="607154" y="55229"/>
                  <a:pt x="616511" y="52649"/>
                </a:cubicBezTo>
                <a:cubicBezTo>
                  <a:pt x="625869" y="50069"/>
                  <a:pt x="633301" y="46761"/>
                  <a:pt x="638808" y="42724"/>
                </a:cubicBezTo>
                <a:cubicBezTo>
                  <a:pt x="641561" y="40706"/>
                  <a:pt x="644419" y="39503"/>
                  <a:pt x="647381" y="39117"/>
                </a:cubicBezTo>
                <a:close/>
                <a:moveTo>
                  <a:pt x="1812657" y="37155"/>
                </a:moveTo>
                <a:cubicBezTo>
                  <a:pt x="1805380" y="37314"/>
                  <a:pt x="1796058" y="37977"/>
                  <a:pt x="1784691" y="39143"/>
                </a:cubicBezTo>
                <a:cubicBezTo>
                  <a:pt x="1761958" y="41474"/>
                  <a:pt x="1734530" y="44470"/>
                  <a:pt x="1702408" y="48128"/>
                </a:cubicBezTo>
                <a:cubicBezTo>
                  <a:pt x="1702408" y="103058"/>
                  <a:pt x="1700851" y="156829"/>
                  <a:pt x="1697738" y="209439"/>
                </a:cubicBezTo>
                <a:cubicBezTo>
                  <a:pt x="1744570" y="205620"/>
                  <a:pt x="1778986" y="201939"/>
                  <a:pt x="1800988" y="198398"/>
                </a:cubicBezTo>
                <a:cubicBezTo>
                  <a:pt x="1822989" y="194857"/>
                  <a:pt x="1835578" y="197174"/>
                  <a:pt x="1838753" y="205347"/>
                </a:cubicBezTo>
                <a:cubicBezTo>
                  <a:pt x="1841928" y="213520"/>
                  <a:pt x="1843515" y="201676"/>
                  <a:pt x="1843515" y="169814"/>
                </a:cubicBezTo>
                <a:cubicBezTo>
                  <a:pt x="1843515" y="134939"/>
                  <a:pt x="1843125" y="110137"/>
                  <a:pt x="1842343" y="95409"/>
                </a:cubicBezTo>
                <a:cubicBezTo>
                  <a:pt x="1841562" y="80681"/>
                  <a:pt x="1840629" y="67885"/>
                  <a:pt x="1839544" y="57021"/>
                </a:cubicBezTo>
                <a:cubicBezTo>
                  <a:pt x="1838458" y="46156"/>
                  <a:pt x="1834728" y="39878"/>
                  <a:pt x="1828353" y="38185"/>
                </a:cubicBezTo>
                <a:cubicBezTo>
                  <a:pt x="1825166" y="37338"/>
                  <a:pt x="1819934" y="36995"/>
                  <a:pt x="1812657" y="37155"/>
                </a:cubicBezTo>
                <a:close/>
                <a:moveTo>
                  <a:pt x="160735" y="30846"/>
                </a:moveTo>
                <a:lnTo>
                  <a:pt x="180548" y="30846"/>
                </a:lnTo>
                <a:lnTo>
                  <a:pt x="180548" y="237587"/>
                </a:lnTo>
                <a:lnTo>
                  <a:pt x="150057" y="237587"/>
                </a:lnTo>
                <a:lnTo>
                  <a:pt x="150057" y="76499"/>
                </a:lnTo>
                <a:cubicBezTo>
                  <a:pt x="143881" y="86061"/>
                  <a:pt x="131038" y="95791"/>
                  <a:pt x="111528" y="105688"/>
                </a:cubicBezTo>
                <a:lnTo>
                  <a:pt x="111528" y="79047"/>
                </a:lnTo>
                <a:cubicBezTo>
                  <a:pt x="131347" y="65591"/>
                  <a:pt x="147750" y="49524"/>
                  <a:pt x="160735" y="30846"/>
                </a:cubicBezTo>
                <a:close/>
                <a:moveTo>
                  <a:pt x="889506" y="29525"/>
                </a:moveTo>
                <a:cubicBezTo>
                  <a:pt x="886528" y="29708"/>
                  <a:pt x="882334" y="30188"/>
                  <a:pt x="876923" y="30967"/>
                </a:cubicBezTo>
                <a:cubicBezTo>
                  <a:pt x="866102" y="32523"/>
                  <a:pt x="851886" y="34356"/>
                  <a:pt x="834275" y="36464"/>
                </a:cubicBezTo>
                <a:cubicBezTo>
                  <a:pt x="832960" y="46361"/>
                  <a:pt x="831156" y="57715"/>
                  <a:pt x="828861" y="70527"/>
                </a:cubicBezTo>
                <a:cubicBezTo>
                  <a:pt x="847216" y="68208"/>
                  <a:pt x="866800" y="64896"/>
                  <a:pt x="887611" y="60593"/>
                </a:cubicBezTo>
                <a:cubicBezTo>
                  <a:pt x="890377" y="52544"/>
                  <a:pt x="892538" y="45617"/>
                  <a:pt x="894094" y="39813"/>
                </a:cubicBezTo>
                <a:cubicBezTo>
                  <a:pt x="895651" y="34008"/>
                  <a:pt x="895883" y="30694"/>
                  <a:pt x="894792" y="29869"/>
                </a:cubicBezTo>
                <a:cubicBezTo>
                  <a:pt x="894246" y="29457"/>
                  <a:pt x="892484" y="29342"/>
                  <a:pt x="889506" y="29525"/>
                </a:cubicBezTo>
                <a:close/>
                <a:moveTo>
                  <a:pt x="3357283" y="22139"/>
                </a:moveTo>
                <a:cubicBezTo>
                  <a:pt x="3363472" y="20924"/>
                  <a:pt x="3369890" y="23333"/>
                  <a:pt x="3376538" y="29367"/>
                </a:cubicBezTo>
                <a:cubicBezTo>
                  <a:pt x="3383186" y="35400"/>
                  <a:pt x="3382147" y="39893"/>
                  <a:pt x="3373422" y="42845"/>
                </a:cubicBezTo>
                <a:cubicBezTo>
                  <a:pt x="3364697" y="45797"/>
                  <a:pt x="3342215" y="49710"/>
                  <a:pt x="3305975" y="54584"/>
                </a:cubicBezTo>
                <a:cubicBezTo>
                  <a:pt x="3313751" y="61244"/>
                  <a:pt x="3314325" y="66809"/>
                  <a:pt x="3307696" y="71280"/>
                </a:cubicBezTo>
                <a:cubicBezTo>
                  <a:pt x="3301067" y="75751"/>
                  <a:pt x="3289597" y="87171"/>
                  <a:pt x="3273289" y="105539"/>
                </a:cubicBezTo>
                <a:cubicBezTo>
                  <a:pt x="3297771" y="102463"/>
                  <a:pt x="3319069" y="99576"/>
                  <a:pt x="3337182" y="96879"/>
                </a:cubicBezTo>
                <a:cubicBezTo>
                  <a:pt x="3355296" y="94181"/>
                  <a:pt x="3367460" y="91642"/>
                  <a:pt x="3373673" y="89261"/>
                </a:cubicBezTo>
                <a:cubicBezTo>
                  <a:pt x="3379887" y="86879"/>
                  <a:pt x="3385896" y="86960"/>
                  <a:pt x="3391700" y="89503"/>
                </a:cubicBezTo>
                <a:cubicBezTo>
                  <a:pt x="3397504" y="92045"/>
                  <a:pt x="3404511" y="96975"/>
                  <a:pt x="3412722" y="104292"/>
                </a:cubicBezTo>
                <a:cubicBezTo>
                  <a:pt x="3420932" y="111610"/>
                  <a:pt x="3422839" y="117665"/>
                  <a:pt x="3418442" y="122459"/>
                </a:cubicBezTo>
                <a:cubicBezTo>
                  <a:pt x="3414046" y="127252"/>
                  <a:pt x="3410725" y="135075"/>
                  <a:pt x="3408480" y="145927"/>
                </a:cubicBezTo>
                <a:cubicBezTo>
                  <a:pt x="3406235" y="156779"/>
                  <a:pt x="3404325" y="170456"/>
                  <a:pt x="3402750" y="186957"/>
                </a:cubicBezTo>
                <a:cubicBezTo>
                  <a:pt x="3401175" y="203458"/>
                  <a:pt x="3397948" y="216999"/>
                  <a:pt x="3393067" y="227578"/>
                </a:cubicBezTo>
                <a:cubicBezTo>
                  <a:pt x="3388187" y="238157"/>
                  <a:pt x="3382147" y="245583"/>
                  <a:pt x="3374947" y="249856"/>
                </a:cubicBezTo>
                <a:cubicBezTo>
                  <a:pt x="3367748" y="254128"/>
                  <a:pt x="3363007" y="250773"/>
                  <a:pt x="3360725" y="239791"/>
                </a:cubicBezTo>
                <a:cubicBezTo>
                  <a:pt x="3358443" y="228809"/>
                  <a:pt x="3356440" y="221017"/>
                  <a:pt x="3354716" y="216416"/>
                </a:cubicBezTo>
                <a:cubicBezTo>
                  <a:pt x="3345538" y="215746"/>
                  <a:pt x="3327366" y="216580"/>
                  <a:pt x="3300199" y="218918"/>
                </a:cubicBezTo>
                <a:cubicBezTo>
                  <a:pt x="3273031" y="221256"/>
                  <a:pt x="3250152" y="223138"/>
                  <a:pt x="3231561" y="224564"/>
                </a:cubicBezTo>
                <a:cubicBezTo>
                  <a:pt x="3225347" y="240253"/>
                  <a:pt x="3220027" y="243546"/>
                  <a:pt x="3215599" y="234443"/>
                </a:cubicBezTo>
                <a:cubicBezTo>
                  <a:pt x="3211171" y="225339"/>
                  <a:pt x="3208564" y="212556"/>
                  <a:pt x="3207776" y="196091"/>
                </a:cubicBezTo>
                <a:cubicBezTo>
                  <a:pt x="3206989" y="179627"/>
                  <a:pt x="3205460" y="165321"/>
                  <a:pt x="3203191" y="153173"/>
                </a:cubicBezTo>
                <a:cubicBezTo>
                  <a:pt x="3200921" y="141025"/>
                  <a:pt x="3197616" y="129854"/>
                  <a:pt x="3193275" y="119659"/>
                </a:cubicBezTo>
                <a:cubicBezTo>
                  <a:pt x="3188934" y="109464"/>
                  <a:pt x="3190459" y="104974"/>
                  <a:pt x="3197851" y="106190"/>
                </a:cubicBezTo>
                <a:cubicBezTo>
                  <a:pt x="3205243" y="107405"/>
                  <a:pt x="3210988" y="108574"/>
                  <a:pt x="3215087" y="109697"/>
                </a:cubicBezTo>
                <a:cubicBezTo>
                  <a:pt x="3219186" y="110819"/>
                  <a:pt x="3233068" y="110314"/>
                  <a:pt x="3256731" y="108180"/>
                </a:cubicBezTo>
                <a:cubicBezTo>
                  <a:pt x="3267720" y="91338"/>
                  <a:pt x="3274175" y="79643"/>
                  <a:pt x="3276098" y="73094"/>
                </a:cubicBezTo>
                <a:cubicBezTo>
                  <a:pt x="3278020" y="66546"/>
                  <a:pt x="3278981" y="61455"/>
                  <a:pt x="3278981" y="57821"/>
                </a:cubicBezTo>
                <a:cubicBezTo>
                  <a:pt x="3274988" y="58552"/>
                  <a:pt x="3270321" y="59318"/>
                  <a:pt x="3264982" y="60118"/>
                </a:cubicBezTo>
                <a:cubicBezTo>
                  <a:pt x="3259643" y="60918"/>
                  <a:pt x="3254983" y="61107"/>
                  <a:pt x="3251002" y="60686"/>
                </a:cubicBezTo>
                <a:cubicBezTo>
                  <a:pt x="3247020" y="60264"/>
                  <a:pt x="3241737" y="56937"/>
                  <a:pt x="3235151" y="50705"/>
                </a:cubicBezTo>
                <a:cubicBezTo>
                  <a:pt x="3228566" y="44473"/>
                  <a:pt x="3232689" y="41357"/>
                  <a:pt x="3247523" y="41357"/>
                </a:cubicBezTo>
                <a:cubicBezTo>
                  <a:pt x="3259714" y="41357"/>
                  <a:pt x="3275784" y="39630"/>
                  <a:pt x="3295734" y="36176"/>
                </a:cubicBezTo>
                <a:cubicBezTo>
                  <a:pt x="3315683" y="32722"/>
                  <a:pt x="3329381" y="29822"/>
                  <a:pt x="3336829" y="27478"/>
                </a:cubicBezTo>
                <a:cubicBezTo>
                  <a:pt x="3344276" y="25134"/>
                  <a:pt x="3351095" y="23355"/>
                  <a:pt x="3357283" y="22139"/>
                </a:cubicBezTo>
                <a:close/>
                <a:moveTo>
                  <a:pt x="1463297" y="18009"/>
                </a:moveTo>
                <a:cubicBezTo>
                  <a:pt x="1471817" y="19907"/>
                  <a:pt x="1479308" y="26306"/>
                  <a:pt x="1485770" y="37208"/>
                </a:cubicBezTo>
                <a:cubicBezTo>
                  <a:pt x="1492231" y="48110"/>
                  <a:pt x="1500067" y="60084"/>
                  <a:pt x="1509275" y="73131"/>
                </a:cubicBezTo>
                <a:cubicBezTo>
                  <a:pt x="1518484" y="86179"/>
                  <a:pt x="1530561" y="99217"/>
                  <a:pt x="1545506" y="112245"/>
                </a:cubicBezTo>
                <a:cubicBezTo>
                  <a:pt x="1560450" y="125274"/>
                  <a:pt x="1576307" y="135156"/>
                  <a:pt x="1593075" y="141890"/>
                </a:cubicBezTo>
                <a:cubicBezTo>
                  <a:pt x="1609843" y="148625"/>
                  <a:pt x="1610857" y="153027"/>
                  <a:pt x="1596117" y="155099"/>
                </a:cubicBezTo>
                <a:cubicBezTo>
                  <a:pt x="1581376" y="157170"/>
                  <a:pt x="1567997" y="158004"/>
                  <a:pt x="1555979" y="157601"/>
                </a:cubicBezTo>
                <a:cubicBezTo>
                  <a:pt x="1543962" y="157198"/>
                  <a:pt x="1534418" y="151586"/>
                  <a:pt x="1527349" y="140765"/>
                </a:cubicBezTo>
                <a:cubicBezTo>
                  <a:pt x="1520279" y="129944"/>
                  <a:pt x="1509933" y="113442"/>
                  <a:pt x="1496309" y="91261"/>
                </a:cubicBezTo>
                <a:cubicBezTo>
                  <a:pt x="1482685" y="69079"/>
                  <a:pt x="1473476" y="54295"/>
                  <a:pt x="1468682" y="46910"/>
                </a:cubicBezTo>
                <a:cubicBezTo>
                  <a:pt x="1463889" y="39524"/>
                  <a:pt x="1458019" y="32861"/>
                  <a:pt x="1451074" y="26920"/>
                </a:cubicBezTo>
                <a:cubicBezTo>
                  <a:pt x="1444129" y="20980"/>
                  <a:pt x="1448203" y="18009"/>
                  <a:pt x="1463297" y="18009"/>
                </a:cubicBezTo>
                <a:close/>
                <a:moveTo>
                  <a:pt x="1839188" y="13993"/>
                </a:moveTo>
                <a:cubicBezTo>
                  <a:pt x="1842197" y="14423"/>
                  <a:pt x="1845636" y="15467"/>
                  <a:pt x="1849506" y="17126"/>
                </a:cubicBezTo>
                <a:cubicBezTo>
                  <a:pt x="1857245" y="20443"/>
                  <a:pt x="1863846" y="24728"/>
                  <a:pt x="1869309" y="29981"/>
                </a:cubicBezTo>
                <a:cubicBezTo>
                  <a:pt x="1874772" y="35233"/>
                  <a:pt x="1875737" y="40780"/>
                  <a:pt x="1872202" y="46621"/>
                </a:cubicBezTo>
                <a:cubicBezTo>
                  <a:pt x="1868667" y="52463"/>
                  <a:pt x="1866714" y="61796"/>
                  <a:pt x="1866342" y="74620"/>
                </a:cubicBezTo>
                <a:cubicBezTo>
                  <a:pt x="1865970" y="87444"/>
                  <a:pt x="1866565" y="113355"/>
                  <a:pt x="1868128" y="152355"/>
                </a:cubicBezTo>
                <a:cubicBezTo>
                  <a:pt x="1869691" y="191354"/>
                  <a:pt x="1870066" y="215492"/>
                  <a:pt x="1869253" y="224769"/>
                </a:cubicBezTo>
                <a:cubicBezTo>
                  <a:pt x="1868441" y="234046"/>
                  <a:pt x="1864751" y="243757"/>
                  <a:pt x="1858184" y="253902"/>
                </a:cubicBezTo>
                <a:cubicBezTo>
                  <a:pt x="1851617" y="264047"/>
                  <a:pt x="1845875" y="261371"/>
                  <a:pt x="1840957" y="245874"/>
                </a:cubicBezTo>
                <a:cubicBezTo>
                  <a:pt x="1836040" y="230378"/>
                  <a:pt x="1831256" y="221622"/>
                  <a:pt x="1826605" y="219606"/>
                </a:cubicBezTo>
                <a:cubicBezTo>
                  <a:pt x="1821954" y="217591"/>
                  <a:pt x="1805186" y="217944"/>
                  <a:pt x="1776301" y="220667"/>
                </a:cubicBezTo>
                <a:cubicBezTo>
                  <a:pt x="1747416" y="223389"/>
                  <a:pt x="1728797" y="225141"/>
                  <a:pt x="1720444" y="225922"/>
                </a:cubicBezTo>
                <a:cubicBezTo>
                  <a:pt x="1712091" y="226703"/>
                  <a:pt x="1704212" y="226313"/>
                  <a:pt x="1696808" y="224750"/>
                </a:cubicBezTo>
                <a:cubicBezTo>
                  <a:pt x="1695729" y="229426"/>
                  <a:pt x="1693435" y="234486"/>
                  <a:pt x="1689925" y="239931"/>
                </a:cubicBezTo>
                <a:cubicBezTo>
                  <a:pt x="1686415" y="245375"/>
                  <a:pt x="1681950" y="242923"/>
                  <a:pt x="1676530" y="232573"/>
                </a:cubicBezTo>
                <a:cubicBezTo>
                  <a:pt x="1671110" y="222223"/>
                  <a:pt x="1669957" y="210903"/>
                  <a:pt x="1673070" y="198612"/>
                </a:cubicBezTo>
                <a:cubicBezTo>
                  <a:pt x="1676183" y="186321"/>
                  <a:pt x="1678518" y="168087"/>
                  <a:pt x="1680074" y="143909"/>
                </a:cubicBezTo>
                <a:cubicBezTo>
                  <a:pt x="1681631" y="119730"/>
                  <a:pt x="1682409" y="98017"/>
                  <a:pt x="1682409" y="78768"/>
                </a:cubicBezTo>
                <a:cubicBezTo>
                  <a:pt x="1682409" y="60028"/>
                  <a:pt x="1680465" y="46575"/>
                  <a:pt x="1676577" y="38408"/>
                </a:cubicBezTo>
                <a:cubicBezTo>
                  <a:pt x="1672689" y="30241"/>
                  <a:pt x="1674248" y="26964"/>
                  <a:pt x="1681255" y="28576"/>
                </a:cubicBezTo>
                <a:cubicBezTo>
                  <a:pt x="1688263" y="30188"/>
                  <a:pt x="1693410" y="31357"/>
                  <a:pt x="1696696" y="32083"/>
                </a:cubicBezTo>
                <a:cubicBezTo>
                  <a:pt x="1699983" y="32808"/>
                  <a:pt x="1713061" y="32021"/>
                  <a:pt x="1735931" y="29720"/>
                </a:cubicBezTo>
                <a:cubicBezTo>
                  <a:pt x="1758801" y="27420"/>
                  <a:pt x="1779364" y="24716"/>
                  <a:pt x="1797620" y="21609"/>
                </a:cubicBezTo>
                <a:cubicBezTo>
                  <a:pt x="1815877" y="18502"/>
                  <a:pt x="1827154" y="16149"/>
                  <a:pt x="1831451" y="14549"/>
                </a:cubicBezTo>
                <a:cubicBezTo>
                  <a:pt x="1833600" y="13749"/>
                  <a:pt x="1836179" y="13564"/>
                  <a:pt x="1839188" y="13993"/>
                </a:cubicBezTo>
                <a:close/>
                <a:moveTo>
                  <a:pt x="2113488" y="8445"/>
                </a:moveTo>
                <a:cubicBezTo>
                  <a:pt x="2115121" y="8395"/>
                  <a:pt x="2117141" y="8728"/>
                  <a:pt x="2119545" y="9442"/>
                </a:cubicBezTo>
                <a:cubicBezTo>
                  <a:pt x="2129163" y="12301"/>
                  <a:pt x="2136384" y="15628"/>
                  <a:pt x="2141209" y="19423"/>
                </a:cubicBezTo>
                <a:cubicBezTo>
                  <a:pt x="2146033" y="23218"/>
                  <a:pt x="2146601" y="27385"/>
                  <a:pt x="2142911" y="31925"/>
                </a:cubicBezTo>
                <a:cubicBezTo>
                  <a:pt x="2139221" y="36464"/>
                  <a:pt x="2134862" y="43757"/>
                  <a:pt x="2129833" y="53802"/>
                </a:cubicBezTo>
                <a:cubicBezTo>
                  <a:pt x="2124803" y="63848"/>
                  <a:pt x="2117390" y="74093"/>
                  <a:pt x="2107592" y="84535"/>
                </a:cubicBezTo>
                <a:cubicBezTo>
                  <a:pt x="2132112" y="83853"/>
                  <a:pt x="2147270" y="81348"/>
                  <a:pt x="2153069" y="77020"/>
                </a:cubicBezTo>
                <a:cubicBezTo>
                  <a:pt x="2158866" y="72691"/>
                  <a:pt x="2165586" y="72195"/>
                  <a:pt x="2173225" y="75531"/>
                </a:cubicBezTo>
                <a:cubicBezTo>
                  <a:pt x="2180865" y="78868"/>
                  <a:pt x="2187014" y="83038"/>
                  <a:pt x="2191671" y="88042"/>
                </a:cubicBezTo>
                <a:cubicBezTo>
                  <a:pt x="2196328" y="93047"/>
                  <a:pt x="2196678" y="97704"/>
                  <a:pt x="2192722" y="102013"/>
                </a:cubicBezTo>
                <a:cubicBezTo>
                  <a:pt x="2188766" y="106323"/>
                  <a:pt x="2186021" y="116543"/>
                  <a:pt x="2184490" y="132672"/>
                </a:cubicBezTo>
                <a:cubicBezTo>
                  <a:pt x="2182958" y="148801"/>
                  <a:pt x="2181609" y="165024"/>
                  <a:pt x="2180444" y="181339"/>
                </a:cubicBezTo>
                <a:cubicBezTo>
                  <a:pt x="2179278" y="197654"/>
                  <a:pt x="2175836" y="211728"/>
                  <a:pt x="2170119" y="223559"/>
                </a:cubicBezTo>
                <a:cubicBezTo>
                  <a:pt x="2164401" y="235391"/>
                  <a:pt x="2155530" y="244386"/>
                  <a:pt x="2143506" y="250544"/>
                </a:cubicBezTo>
                <a:cubicBezTo>
                  <a:pt x="2131482" y="256702"/>
                  <a:pt x="2125014" y="255154"/>
                  <a:pt x="2124103" y="245902"/>
                </a:cubicBezTo>
                <a:cubicBezTo>
                  <a:pt x="2123191" y="236650"/>
                  <a:pt x="2118243" y="226121"/>
                  <a:pt x="2109257" y="214314"/>
                </a:cubicBezTo>
                <a:cubicBezTo>
                  <a:pt x="2100272" y="202507"/>
                  <a:pt x="2101487" y="199369"/>
                  <a:pt x="2112904" y="204900"/>
                </a:cubicBezTo>
                <a:cubicBezTo>
                  <a:pt x="2124320" y="210432"/>
                  <a:pt x="2132291" y="213545"/>
                  <a:pt x="2136818" y="214239"/>
                </a:cubicBezTo>
                <a:cubicBezTo>
                  <a:pt x="2141345" y="214934"/>
                  <a:pt x="2145559" y="210776"/>
                  <a:pt x="2149459" y="201765"/>
                </a:cubicBezTo>
                <a:cubicBezTo>
                  <a:pt x="2153360" y="192755"/>
                  <a:pt x="2156088" y="179110"/>
                  <a:pt x="2157645" y="160828"/>
                </a:cubicBezTo>
                <a:cubicBezTo>
                  <a:pt x="2159201" y="142547"/>
                  <a:pt x="2159980" y="127255"/>
                  <a:pt x="2159980" y="114952"/>
                </a:cubicBezTo>
                <a:cubicBezTo>
                  <a:pt x="2159980" y="103852"/>
                  <a:pt x="2158910" y="97586"/>
                  <a:pt x="2156771" y="96153"/>
                </a:cubicBezTo>
                <a:cubicBezTo>
                  <a:pt x="2154631" y="94721"/>
                  <a:pt x="2149314" y="95071"/>
                  <a:pt x="2140818" y="97204"/>
                </a:cubicBezTo>
                <a:lnTo>
                  <a:pt x="2116485" y="103306"/>
                </a:lnTo>
                <a:cubicBezTo>
                  <a:pt x="2110581" y="104113"/>
                  <a:pt x="2105335" y="102178"/>
                  <a:pt x="2100746" y="97502"/>
                </a:cubicBezTo>
                <a:cubicBezTo>
                  <a:pt x="2088877" y="110983"/>
                  <a:pt x="2076521" y="121358"/>
                  <a:pt x="2063679" y="128626"/>
                </a:cubicBezTo>
                <a:cubicBezTo>
                  <a:pt x="2060468" y="130443"/>
                  <a:pt x="2058051" y="131548"/>
                  <a:pt x="2056427" y="131943"/>
                </a:cubicBezTo>
                <a:lnTo>
                  <a:pt x="2054989" y="131395"/>
                </a:lnTo>
                <a:lnTo>
                  <a:pt x="2054714" y="136207"/>
                </a:lnTo>
                <a:cubicBezTo>
                  <a:pt x="2054536" y="142547"/>
                  <a:pt x="2054640" y="150386"/>
                  <a:pt x="2055028" y="159722"/>
                </a:cubicBezTo>
                <a:cubicBezTo>
                  <a:pt x="2055803" y="178393"/>
                  <a:pt x="2055189" y="192532"/>
                  <a:pt x="2053186" y="202138"/>
                </a:cubicBezTo>
                <a:cubicBezTo>
                  <a:pt x="2051183" y="211743"/>
                  <a:pt x="2048492" y="219470"/>
                  <a:pt x="2045112" y="225318"/>
                </a:cubicBezTo>
                <a:cubicBezTo>
                  <a:pt x="2041733" y="231165"/>
                  <a:pt x="2038114" y="231252"/>
                  <a:pt x="2034257" y="225578"/>
                </a:cubicBezTo>
                <a:cubicBezTo>
                  <a:pt x="2030400" y="219904"/>
                  <a:pt x="2027448" y="215191"/>
                  <a:pt x="2025402" y="211439"/>
                </a:cubicBezTo>
                <a:cubicBezTo>
                  <a:pt x="2023356" y="207688"/>
                  <a:pt x="2021356" y="205660"/>
                  <a:pt x="2019402" y="205356"/>
                </a:cubicBezTo>
                <a:cubicBezTo>
                  <a:pt x="2017449" y="205052"/>
                  <a:pt x="2007741" y="206326"/>
                  <a:pt x="1990278" y="209179"/>
                </a:cubicBezTo>
                <a:cubicBezTo>
                  <a:pt x="1986211" y="226567"/>
                  <a:pt x="1981569" y="231323"/>
                  <a:pt x="1976354" y="223448"/>
                </a:cubicBezTo>
                <a:cubicBezTo>
                  <a:pt x="1971139" y="215572"/>
                  <a:pt x="1968531" y="205086"/>
                  <a:pt x="1968531" y="191989"/>
                </a:cubicBezTo>
                <a:cubicBezTo>
                  <a:pt x="1968531" y="179649"/>
                  <a:pt x="1968150" y="164317"/>
                  <a:pt x="1967387" y="145992"/>
                </a:cubicBezTo>
                <a:cubicBezTo>
                  <a:pt x="1966624" y="127668"/>
                  <a:pt x="1963902" y="114403"/>
                  <a:pt x="1959220" y="106199"/>
                </a:cubicBezTo>
                <a:cubicBezTo>
                  <a:pt x="1954538" y="97995"/>
                  <a:pt x="1955335" y="93893"/>
                  <a:pt x="1961610" y="93893"/>
                </a:cubicBezTo>
                <a:cubicBezTo>
                  <a:pt x="1965753" y="93893"/>
                  <a:pt x="1970596" y="94271"/>
                  <a:pt x="1976140" y="95028"/>
                </a:cubicBezTo>
                <a:cubicBezTo>
                  <a:pt x="1982093" y="87549"/>
                  <a:pt x="1988734" y="75984"/>
                  <a:pt x="1996064" y="60332"/>
                </a:cubicBezTo>
                <a:cubicBezTo>
                  <a:pt x="2003394" y="44680"/>
                  <a:pt x="2005698" y="32349"/>
                  <a:pt x="2002975" y="23339"/>
                </a:cubicBezTo>
                <a:cubicBezTo>
                  <a:pt x="2000253" y="14329"/>
                  <a:pt x="2007108" y="13389"/>
                  <a:pt x="2023542" y="20521"/>
                </a:cubicBezTo>
                <a:cubicBezTo>
                  <a:pt x="2037556" y="27292"/>
                  <a:pt x="2041888" y="33255"/>
                  <a:pt x="2036536" y="38408"/>
                </a:cubicBezTo>
                <a:cubicBezTo>
                  <a:pt x="2031184" y="43561"/>
                  <a:pt x="2025421" y="50770"/>
                  <a:pt x="2019244" y="60035"/>
                </a:cubicBezTo>
                <a:cubicBezTo>
                  <a:pt x="2013068" y="69299"/>
                  <a:pt x="2003605" y="80964"/>
                  <a:pt x="1990855" y="95028"/>
                </a:cubicBezTo>
                <a:cubicBezTo>
                  <a:pt x="2005862" y="92870"/>
                  <a:pt x="2016292" y="89217"/>
                  <a:pt x="2022146" y="84070"/>
                </a:cubicBezTo>
                <a:cubicBezTo>
                  <a:pt x="2028000" y="78923"/>
                  <a:pt x="2034338" y="78012"/>
                  <a:pt x="2041159" y="81336"/>
                </a:cubicBezTo>
                <a:cubicBezTo>
                  <a:pt x="2047980" y="84659"/>
                  <a:pt x="2053949" y="88120"/>
                  <a:pt x="2059065" y="91716"/>
                </a:cubicBezTo>
                <a:cubicBezTo>
                  <a:pt x="2064181" y="95313"/>
                  <a:pt x="2065337" y="99533"/>
                  <a:pt x="2062535" y="104376"/>
                </a:cubicBezTo>
                <a:cubicBezTo>
                  <a:pt x="2059732" y="109219"/>
                  <a:pt x="2057586" y="114986"/>
                  <a:pt x="2056098" y="121677"/>
                </a:cubicBezTo>
                <a:cubicBezTo>
                  <a:pt x="2055726" y="123350"/>
                  <a:pt x="2055424" y="125397"/>
                  <a:pt x="2055194" y="127819"/>
                </a:cubicBezTo>
                <a:lnTo>
                  <a:pt x="2055175" y="128141"/>
                </a:lnTo>
                <a:lnTo>
                  <a:pt x="2056204" y="125776"/>
                </a:lnTo>
                <a:cubicBezTo>
                  <a:pt x="2057753" y="123326"/>
                  <a:pt x="2060096" y="120164"/>
                  <a:pt x="2063232" y="116292"/>
                </a:cubicBezTo>
                <a:cubicBezTo>
                  <a:pt x="2075777" y="100801"/>
                  <a:pt x="2087255" y="83094"/>
                  <a:pt x="2097667" y="63169"/>
                </a:cubicBezTo>
                <a:cubicBezTo>
                  <a:pt x="2108079" y="43245"/>
                  <a:pt x="2111924" y="28595"/>
                  <a:pt x="2109201" y="19218"/>
                </a:cubicBezTo>
                <a:cubicBezTo>
                  <a:pt x="2107160" y="12186"/>
                  <a:pt x="2108589" y="8595"/>
                  <a:pt x="2113488" y="8445"/>
                </a:cubicBezTo>
                <a:close/>
                <a:moveTo>
                  <a:pt x="904829" y="5987"/>
                </a:moveTo>
                <a:cubicBezTo>
                  <a:pt x="907774" y="6309"/>
                  <a:pt x="911206" y="7300"/>
                  <a:pt x="915126" y="8959"/>
                </a:cubicBezTo>
                <a:cubicBezTo>
                  <a:pt x="922964" y="12276"/>
                  <a:pt x="929419" y="16543"/>
                  <a:pt x="934492" y="21758"/>
                </a:cubicBezTo>
                <a:cubicBezTo>
                  <a:pt x="939564" y="26973"/>
                  <a:pt x="938234" y="31996"/>
                  <a:pt x="930501" y="36827"/>
                </a:cubicBezTo>
                <a:cubicBezTo>
                  <a:pt x="922768" y="41657"/>
                  <a:pt x="915739" y="49338"/>
                  <a:pt x="909414" y="59867"/>
                </a:cubicBezTo>
                <a:cubicBezTo>
                  <a:pt x="917972" y="68685"/>
                  <a:pt x="917838" y="73857"/>
                  <a:pt x="909014" y="75382"/>
                </a:cubicBezTo>
                <a:cubicBezTo>
                  <a:pt x="900190" y="76908"/>
                  <a:pt x="887208" y="78837"/>
                  <a:pt x="870068" y="81168"/>
                </a:cubicBezTo>
                <a:cubicBezTo>
                  <a:pt x="852928" y="83500"/>
                  <a:pt x="838609" y="85348"/>
                  <a:pt x="827112" y="86712"/>
                </a:cubicBezTo>
                <a:cubicBezTo>
                  <a:pt x="825822" y="93781"/>
                  <a:pt x="822511" y="104460"/>
                  <a:pt x="817178" y="118747"/>
                </a:cubicBezTo>
                <a:cubicBezTo>
                  <a:pt x="825488" y="119293"/>
                  <a:pt x="837180" y="118406"/>
                  <a:pt x="852255" y="116087"/>
                </a:cubicBezTo>
                <a:cubicBezTo>
                  <a:pt x="867330" y="113768"/>
                  <a:pt x="884089" y="111070"/>
                  <a:pt x="902531" y="107994"/>
                </a:cubicBezTo>
                <a:cubicBezTo>
                  <a:pt x="920973" y="104919"/>
                  <a:pt x="932684" y="102184"/>
                  <a:pt x="937664" y="99790"/>
                </a:cubicBezTo>
                <a:cubicBezTo>
                  <a:pt x="942643" y="97397"/>
                  <a:pt x="948404" y="97232"/>
                  <a:pt x="954946" y="99297"/>
                </a:cubicBezTo>
                <a:cubicBezTo>
                  <a:pt x="961489" y="101362"/>
                  <a:pt x="967987" y="104432"/>
                  <a:pt x="974443" y="108506"/>
                </a:cubicBezTo>
                <a:cubicBezTo>
                  <a:pt x="980898" y="112580"/>
                  <a:pt x="982352" y="117414"/>
                  <a:pt x="978805" y="123008"/>
                </a:cubicBezTo>
                <a:cubicBezTo>
                  <a:pt x="975258" y="128601"/>
                  <a:pt x="972713" y="142194"/>
                  <a:pt x="971169" y="163786"/>
                </a:cubicBezTo>
                <a:cubicBezTo>
                  <a:pt x="969625" y="185379"/>
                  <a:pt x="967054" y="202770"/>
                  <a:pt x="963458" y="215960"/>
                </a:cubicBezTo>
                <a:cubicBezTo>
                  <a:pt x="959861" y="229150"/>
                  <a:pt x="954584" y="239834"/>
                  <a:pt x="947626" y="248014"/>
                </a:cubicBezTo>
                <a:cubicBezTo>
                  <a:pt x="940668" y="256193"/>
                  <a:pt x="933205" y="261948"/>
                  <a:pt x="925237" y="265278"/>
                </a:cubicBezTo>
                <a:cubicBezTo>
                  <a:pt x="917268" y="268608"/>
                  <a:pt x="912831" y="266084"/>
                  <a:pt x="911926" y="257706"/>
                </a:cubicBezTo>
                <a:cubicBezTo>
                  <a:pt x="911020" y="249328"/>
                  <a:pt x="906264" y="240355"/>
                  <a:pt x="897657" y="230787"/>
                </a:cubicBezTo>
                <a:cubicBezTo>
                  <a:pt x="889050" y="221219"/>
                  <a:pt x="890649" y="218186"/>
                  <a:pt x="902457" y="221690"/>
                </a:cubicBezTo>
                <a:cubicBezTo>
                  <a:pt x="914264" y="225194"/>
                  <a:pt x="921950" y="226828"/>
                  <a:pt x="925516" y="226592"/>
                </a:cubicBezTo>
                <a:cubicBezTo>
                  <a:pt x="929081" y="226356"/>
                  <a:pt x="932712" y="220877"/>
                  <a:pt x="936408" y="210156"/>
                </a:cubicBezTo>
                <a:cubicBezTo>
                  <a:pt x="940104" y="199434"/>
                  <a:pt x="943121" y="183875"/>
                  <a:pt x="945459" y="163479"/>
                </a:cubicBezTo>
                <a:cubicBezTo>
                  <a:pt x="947796" y="143084"/>
                  <a:pt x="948178" y="130492"/>
                  <a:pt x="946603" y="125705"/>
                </a:cubicBezTo>
                <a:cubicBezTo>
                  <a:pt x="945028" y="120918"/>
                  <a:pt x="938321" y="119498"/>
                  <a:pt x="926483" y="121445"/>
                </a:cubicBezTo>
                <a:cubicBezTo>
                  <a:pt x="914645" y="123392"/>
                  <a:pt x="898581" y="125922"/>
                  <a:pt x="878291" y="129035"/>
                </a:cubicBezTo>
                <a:cubicBezTo>
                  <a:pt x="858000" y="132148"/>
                  <a:pt x="843772" y="134483"/>
                  <a:pt x="835605" y="136039"/>
                </a:cubicBezTo>
                <a:cubicBezTo>
                  <a:pt x="827438" y="137596"/>
                  <a:pt x="819845" y="135645"/>
                  <a:pt x="812825" y="130188"/>
                </a:cubicBezTo>
                <a:cubicBezTo>
                  <a:pt x="804515" y="150020"/>
                  <a:pt x="796001" y="167064"/>
                  <a:pt x="787282" y="181320"/>
                </a:cubicBezTo>
                <a:cubicBezTo>
                  <a:pt x="778563" y="195577"/>
                  <a:pt x="763445" y="209687"/>
                  <a:pt x="741927" y="223653"/>
                </a:cubicBezTo>
                <a:cubicBezTo>
                  <a:pt x="720409" y="237618"/>
                  <a:pt x="718260" y="235097"/>
                  <a:pt x="735481" y="216090"/>
                </a:cubicBezTo>
                <a:cubicBezTo>
                  <a:pt x="752701" y="197084"/>
                  <a:pt x="767488" y="175810"/>
                  <a:pt x="779841" y="152271"/>
                </a:cubicBezTo>
                <a:cubicBezTo>
                  <a:pt x="792194" y="128731"/>
                  <a:pt x="800705" y="103477"/>
                  <a:pt x="805374" y="76508"/>
                </a:cubicBezTo>
                <a:cubicBezTo>
                  <a:pt x="810044" y="49539"/>
                  <a:pt x="810822" y="31875"/>
                  <a:pt x="807709" y="23516"/>
                </a:cubicBezTo>
                <a:cubicBezTo>
                  <a:pt x="804596" y="15157"/>
                  <a:pt x="806707" y="12028"/>
                  <a:pt x="814043" y="14130"/>
                </a:cubicBezTo>
                <a:cubicBezTo>
                  <a:pt x="821379" y="16233"/>
                  <a:pt x="826071" y="17984"/>
                  <a:pt x="828117" y="19386"/>
                </a:cubicBezTo>
                <a:cubicBezTo>
                  <a:pt x="830163" y="20787"/>
                  <a:pt x="835512" y="20921"/>
                  <a:pt x="844162" y="19786"/>
                </a:cubicBezTo>
                <a:cubicBezTo>
                  <a:pt x="852813" y="18651"/>
                  <a:pt x="862871" y="16747"/>
                  <a:pt x="874337" y="14075"/>
                </a:cubicBezTo>
                <a:cubicBezTo>
                  <a:pt x="885803" y="11402"/>
                  <a:pt x="893508" y="9052"/>
                  <a:pt x="897452" y="7024"/>
                </a:cubicBezTo>
                <a:cubicBezTo>
                  <a:pt x="899424" y="6010"/>
                  <a:pt x="901883" y="5664"/>
                  <a:pt x="904829" y="5987"/>
                </a:cubicBezTo>
                <a:close/>
                <a:moveTo>
                  <a:pt x="3022718" y="3982"/>
                </a:moveTo>
                <a:cubicBezTo>
                  <a:pt x="3044323" y="25153"/>
                  <a:pt x="3060052" y="45992"/>
                  <a:pt x="3069906" y="66499"/>
                </a:cubicBezTo>
                <a:cubicBezTo>
                  <a:pt x="3079759" y="87007"/>
                  <a:pt x="3084686" y="110159"/>
                  <a:pt x="3084686" y="135956"/>
                </a:cubicBezTo>
                <a:cubicBezTo>
                  <a:pt x="3084686" y="162137"/>
                  <a:pt x="3079706" y="185593"/>
                  <a:pt x="3069747" y="206323"/>
                </a:cubicBezTo>
                <a:cubicBezTo>
                  <a:pt x="3059788" y="227054"/>
                  <a:pt x="3044099" y="247205"/>
                  <a:pt x="3022681" y="266775"/>
                </a:cubicBezTo>
                <a:lnTo>
                  <a:pt x="3006347" y="250739"/>
                </a:lnTo>
                <a:cubicBezTo>
                  <a:pt x="3024467" y="233450"/>
                  <a:pt x="3037945" y="215780"/>
                  <a:pt x="3046781" y="197729"/>
                </a:cubicBezTo>
                <a:cubicBezTo>
                  <a:pt x="3055618" y="179677"/>
                  <a:pt x="3060036" y="159086"/>
                  <a:pt x="3060036" y="135956"/>
                </a:cubicBezTo>
                <a:cubicBezTo>
                  <a:pt x="3060036" y="113234"/>
                  <a:pt x="3055665" y="92941"/>
                  <a:pt x="3046921" y="75076"/>
                </a:cubicBezTo>
                <a:cubicBezTo>
                  <a:pt x="3038177" y="57210"/>
                  <a:pt x="3024653" y="39149"/>
                  <a:pt x="3006347" y="20893"/>
                </a:cubicBezTo>
                <a:close/>
                <a:moveTo>
                  <a:pt x="2366944" y="3982"/>
                </a:moveTo>
                <a:lnTo>
                  <a:pt x="2383389" y="20893"/>
                </a:lnTo>
                <a:cubicBezTo>
                  <a:pt x="2365034" y="39161"/>
                  <a:pt x="2351497" y="57210"/>
                  <a:pt x="2342778" y="75038"/>
                </a:cubicBezTo>
                <a:cubicBezTo>
                  <a:pt x="2334059" y="92867"/>
                  <a:pt x="2329700" y="113172"/>
                  <a:pt x="2329700" y="135956"/>
                </a:cubicBezTo>
                <a:cubicBezTo>
                  <a:pt x="2329700" y="159148"/>
                  <a:pt x="2334109" y="179754"/>
                  <a:pt x="2342927" y="197775"/>
                </a:cubicBezTo>
                <a:cubicBezTo>
                  <a:pt x="2351745" y="215796"/>
                  <a:pt x="2365232" y="233444"/>
                  <a:pt x="2383389" y="250721"/>
                </a:cubicBezTo>
                <a:lnTo>
                  <a:pt x="2367000" y="266775"/>
                </a:lnTo>
                <a:cubicBezTo>
                  <a:pt x="2345593" y="247217"/>
                  <a:pt x="2329916" y="227088"/>
                  <a:pt x="2319970" y="206388"/>
                </a:cubicBezTo>
                <a:cubicBezTo>
                  <a:pt x="2310023" y="185689"/>
                  <a:pt x="2305050" y="162211"/>
                  <a:pt x="2305050" y="135956"/>
                </a:cubicBezTo>
                <a:cubicBezTo>
                  <a:pt x="2305050" y="110072"/>
                  <a:pt x="2309964" y="86901"/>
                  <a:pt x="2319793" y="66443"/>
                </a:cubicBezTo>
                <a:cubicBezTo>
                  <a:pt x="2329622" y="45986"/>
                  <a:pt x="2345339" y="25165"/>
                  <a:pt x="2366944" y="3982"/>
                </a:cubicBezTo>
                <a:close/>
                <a:moveTo>
                  <a:pt x="260470" y="3982"/>
                </a:moveTo>
                <a:cubicBezTo>
                  <a:pt x="282073" y="25153"/>
                  <a:pt x="297802" y="45992"/>
                  <a:pt x="307656" y="66499"/>
                </a:cubicBezTo>
                <a:cubicBezTo>
                  <a:pt x="317509" y="87007"/>
                  <a:pt x="322436" y="110159"/>
                  <a:pt x="322436" y="135956"/>
                </a:cubicBezTo>
                <a:cubicBezTo>
                  <a:pt x="322436" y="162137"/>
                  <a:pt x="317457" y="185593"/>
                  <a:pt x="307497" y="206323"/>
                </a:cubicBezTo>
                <a:cubicBezTo>
                  <a:pt x="297540" y="227054"/>
                  <a:pt x="281851" y="247205"/>
                  <a:pt x="260431" y="266775"/>
                </a:cubicBezTo>
                <a:lnTo>
                  <a:pt x="244099" y="250739"/>
                </a:lnTo>
                <a:cubicBezTo>
                  <a:pt x="262218" y="233450"/>
                  <a:pt x="275696" y="215780"/>
                  <a:pt x="284533" y="197729"/>
                </a:cubicBezTo>
                <a:cubicBezTo>
                  <a:pt x="293368" y="179677"/>
                  <a:pt x="297787" y="159086"/>
                  <a:pt x="297787" y="135956"/>
                </a:cubicBezTo>
                <a:cubicBezTo>
                  <a:pt x="297787" y="113234"/>
                  <a:pt x="293416" y="92941"/>
                  <a:pt x="284672" y="75076"/>
                </a:cubicBezTo>
                <a:cubicBezTo>
                  <a:pt x="275929" y="57210"/>
                  <a:pt x="262404" y="39149"/>
                  <a:pt x="244099" y="20893"/>
                </a:cubicBezTo>
                <a:close/>
                <a:moveTo>
                  <a:pt x="61895" y="3982"/>
                </a:moveTo>
                <a:lnTo>
                  <a:pt x="78341" y="20893"/>
                </a:lnTo>
                <a:cubicBezTo>
                  <a:pt x="59985" y="39161"/>
                  <a:pt x="46448" y="57210"/>
                  <a:pt x="37729" y="75038"/>
                </a:cubicBezTo>
                <a:cubicBezTo>
                  <a:pt x="29010" y="92867"/>
                  <a:pt x="24651" y="113172"/>
                  <a:pt x="24651" y="135956"/>
                </a:cubicBezTo>
                <a:cubicBezTo>
                  <a:pt x="24651" y="159148"/>
                  <a:pt x="29060" y="179754"/>
                  <a:pt x="37878" y="197775"/>
                </a:cubicBezTo>
                <a:cubicBezTo>
                  <a:pt x="46695" y="215796"/>
                  <a:pt x="60184" y="233444"/>
                  <a:pt x="78341" y="250721"/>
                </a:cubicBezTo>
                <a:lnTo>
                  <a:pt x="61951" y="266775"/>
                </a:lnTo>
                <a:cubicBezTo>
                  <a:pt x="40544" y="247217"/>
                  <a:pt x="24868" y="227088"/>
                  <a:pt x="14920" y="206388"/>
                </a:cubicBezTo>
                <a:cubicBezTo>
                  <a:pt x="4974" y="185689"/>
                  <a:pt x="1" y="162211"/>
                  <a:pt x="1" y="135956"/>
                </a:cubicBezTo>
                <a:cubicBezTo>
                  <a:pt x="1" y="110072"/>
                  <a:pt x="4916" y="86901"/>
                  <a:pt x="14744" y="66443"/>
                </a:cubicBezTo>
                <a:cubicBezTo>
                  <a:pt x="24573" y="45986"/>
                  <a:pt x="40289" y="25165"/>
                  <a:pt x="61895" y="3982"/>
                </a:cubicBezTo>
                <a:close/>
                <a:moveTo>
                  <a:pt x="484463" y="1787"/>
                </a:moveTo>
                <a:cubicBezTo>
                  <a:pt x="492407" y="3437"/>
                  <a:pt x="499632" y="5870"/>
                  <a:pt x="506136" y="9089"/>
                </a:cubicBezTo>
                <a:cubicBezTo>
                  <a:pt x="512642" y="12307"/>
                  <a:pt x="514508" y="16186"/>
                  <a:pt x="511736" y="20725"/>
                </a:cubicBezTo>
                <a:cubicBezTo>
                  <a:pt x="508964" y="25265"/>
                  <a:pt x="507212" y="32105"/>
                  <a:pt x="506481" y="41245"/>
                </a:cubicBezTo>
                <a:cubicBezTo>
                  <a:pt x="505749" y="50386"/>
                  <a:pt x="505383" y="62478"/>
                  <a:pt x="505383" y="77522"/>
                </a:cubicBezTo>
                <a:cubicBezTo>
                  <a:pt x="519733" y="75364"/>
                  <a:pt x="528867" y="72880"/>
                  <a:pt x="532786" y="70071"/>
                </a:cubicBezTo>
                <a:cubicBezTo>
                  <a:pt x="536705" y="67262"/>
                  <a:pt x="542227" y="67513"/>
                  <a:pt x="549353" y="70825"/>
                </a:cubicBezTo>
                <a:cubicBezTo>
                  <a:pt x="556478" y="74136"/>
                  <a:pt x="562021" y="77268"/>
                  <a:pt x="565984" y="80219"/>
                </a:cubicBezTo>
                <a:cubicBezTo>
                  <a:pt x="569947" y="83171"/>
                  <a:pt x="569568" y="87248"/>
                  <a:pt x="564849" y="92451"/>
                </a:cubicBezTo>
                <a:cubicBezTo>
                  <a:pt x="560130" y="97654"/>
                  <a:pt x="556998" y="111830"/>
                  <a:pt x="555454" y="134979"/>
                </a:cubicBezTo>
                <a:cubicBezTo>
                  <a:pt x="553910" y="158128"/>
                  <a:pt x="550382" y="174790"/>
                  <a:pt x="544869" y="184967"/>
                </a:cubicBezTo>
                <a:cubicBezTo>
                  <a:pt x="539356" y="195143"/>
                  <a:pt x="535192" y="199239"/>
                  <a:pt x="532377" y="197254"/>
                </a:cubicBezTo>
                <a:cubicBezTo>
                  <a:pt x="529561" y="195270"/>
                  <a:pt x="526517" y="191208"/>
                  <a:pt x="523242" y="185069"/>
                </a:cubicBezTo>
                <a:cubicBezTo>
                  <a:pt x="491554" y="190489"/>
                  <a:pt x="471816" y="193521"/>
                  <a:pt x="464028" y="194166"/>
                </a:cubicBezTo>
                <a:cubicBezTo>
                  <a:pt x="463407" y="197787"/>
                  <a:pt x="460995" y="201068"/>
                  <a:pt x="456791" y="204007"/>
                </a:cubicBezTo>
                <a:cubicBezTo>
                  <a:pt x="452586" y="206947"/>
                  <a:pt x="449300" y="202407"/>
                  <a:pt x="446931" y="190389"/>
                </a:cubicBezTo>
                <a:cubicBezTo>
                  <a:pt x="444562" y="178372"/>
                  <a:pt x="441647" y="161855"/>
                  <a:pt x="438187" y="140839"/>
                </a:cubicBezTo>
                <a:cubicBezTo>
                  <a:pt x="434727" y="119823"/>
                  <a:pt x="430640" y="105461"/>
                  <a:pt x="425928" y="97753"/>
                </a:cubicBezTo>
                <a:cubicBezTo>
                  <a:pt x="421215" y="90045"/>
                  <a:pt x="422080" y="85720"/>
                  <a:pt x="428523" y="84777"/>
                </a:cubicBezTo>
                <a:cubicBezTo>
                  <a:pt x="434966" y="83835"/>
                  <a:pt x="440448" y="84142"/>
                  <a:pt x="444968" y="85698"/>
                </a:cubicBezTo>
                <a:cubicBezTo>
                  <a:pt x="449489" y="87255"/>
                  <a:pt x="453681" y="87676"/>
                  <a:pt x="457544" y="86963"/>
                </a:cubicBezTo>
                <a:cubicBezTo>
                  <a:pt x="461407" y="86250"/>
                  <a:pt x="470694" y="84492"/>
                  <a:pt x="485403" y="81689"/>
                </a:cubicBezTo>
                <a:cubicBezTo>
                  <a:pt x="485403" y="69063"/>
                  <a:pt x="484826" y="55877"/>
                  <a:pt x="483673" y="42129"/>
                </a:cubicBezTo>
                <a:cubicBezTo>
                  <a:pt x="482519" y="28381"/>
                  <a:pt x="480377" y="17808"/>
                  <a:pt x="477245" y="10410"/>
                </a:cubicBezTo>
                <a:cubicBezTo>
                  <a:pt x="474114" y="3012"/>
                  <a:pt x="476520" y="137"/>
                  <a:pt x="484463" y="1787"/>
                </a:cubicBezTo>
                <a:close/>
                <a:moveTo>
                  <a:pt x="1149586" y="159"/>
                </a:moveTo>
                <a:cubicBezTo>
                  <a:pt x="1152320" y="-464"/>
                  <a:pt x="1156909" y="751"/>
                  <a:pt x="1163352" y="3805"/>
                </a:cubicBezTo>
                <a:cubicBezTo>
                  <a:pt x="1176238" y="9914"/>
                  <a:pt x="1180657" y="15684"/>
                  <a:pt x="1176607" y="21116"/>
                </a:cubicBezTo>
                <a:cubicBezTo>
                  <a:pt x="1172558" y="26548"/>
                  <a:pt x="1169432" y="32005"/>
                  <a:pt x="1167231" y="37487"/>
                </a:cubicBezTo>
                <a:cubicBezTo>
                  <a:pt x="1165030" y="42969"/>
                  <a:pt x="1162013" y="49697"/>
                  <a:pt x="1158181" y="57672"/>
                </a:cubicBezTo>
                <a:cubicBezTo>
                  <a:pt x="1168462" y="56184"/>
                  <a:pt x="1178440" y="54280"/>
                  <a:pt x="1188114" y="51961"/>
                </a:cubicBezTo>
                <a:cubicBezTo>
                  <a:pt x="1197787" y="49641"/>
                  <a:pt x="1207024" y="47096"/>
                  <a:pt x="1215824" y="44324"/>
                </a:cubicBezTo>
                <a:cubicBezTo>
                  <a:pt x="1224623" y="41552"/>
                  <a:pt x="1232781" y="43642"/>
                  <a:pt x="1240296" y="50593"/>
                </a:cubicBezTo>
                <a:cubicBezTo>
                  <a:pt x="1247812" y="57545"/>
                  <a:pt x="1243800" y="62822"/>
                  <a:pt x="1228260" y="66425"/>
                </a:cubicBezTo>
                <a:cubicBezTo>
                  <a:pt x="1212720" y="70028"/>
                  <a:pt x="1198308" y="72980"/>
                  <a:pt x="1185025" y="75280"/>
                </a:cubicBezTo>
                <a:cubicBezTo>
                  <a:pt x="1171742" y="77581"/>
                  <a:pt x="1160047" y="79450"/>
                  <a:pt x="1149939" y="80889"/>
                </a:cubicBezTo>
                <a:cubicBezTo>
                  <a:pt x="1138777" y="103213"/>
                  <a:pt x="1126344" y="124273"/>
                  <a:pt x="1112639" y="144067"/>
                </a:cubicBezTo>
                <a:cubicBezTo>
                  <a:pt x="1112639" y="170577"/>
                  <a:pt x="1112526" y="191324"/>
                  <a:pt x="1112299" y="206309"/>
                </a:cubicBezTo>
                <a:lnTo>
                  <a:pt x="1112088" y="216719"/>
                </a:lnTo>
                <a:lnTo>
                  <a:pt x="1112714" y="216239"/>
                </a:lnTo>
                <a:cubicBezTo>
                  <a:pt x="1119076" y="215662"/>
                  <a:pt x="1141964" y="212776"/>
                  <a:pt x="1181379" y="207579"/>
                </a:cubicBezTo>
                <a:lnTo>
                  <a:pt x="1181379" y="166391"/>
                </a:lnTo>
                <a:cubicBezTo>
                  <a:pt x="1163123" y="169504"/>
                  <a:pt x="1149803" y="168354"/>
                  <a:pt x="1141419" y="162940"/>
                </a:cubicBezTo>
                <a:cubicBezTo>
                  <a:pt x="1133035" y="157526"/>
                  <a:pt x="1133270" y="154004"/>
                  <a:pt x="1142126" y="152373"/>
                </a:cubicBezTo>
                <a:cubicBezTo>
                  <a:pt x="1150981" y="150742"/>
                  <a:pt x="1164065" y="148203"/>
                  <a:pt x="1181379" y="144755"/>
                </a:cubicBezTo>
                <a:cubicBezTo>
                  <a:pt x="1180622" y="117147"/>
                  <a:pt x="1178877" y="100810"/>
                  <a:pt x="1176142" y="95744"/>
                </a:cubicBezTo>
                <a:cubicBezTo>
                  <a:pt x="1173407" y="90678"/>
                  <a:pt x="1174024" y="87348"/>
                  <a:pt x="1177993" y="85754"/>
                </a:cubicBezTo>
                <a:cubicBezTo>
                  <a:pt x="1181962" y="84160"/>
                  <a:pt x="1188796" y="85338"/>
                  <a:pt x="1198494" y="89289"/>
                </a:cubicBezTo>
                <a:cubicBezTo>
                  <a:pt x="1208193" y="93239"/>
                  <a:pt x="1211858" y="98079"/>
                  <a:pt x="1209489" y="103809"/>
                </a:cubicBezTo>
                <a:cubicBezTo>
                  <a:pt x="1207120" y="109539"/>
                  <a:pt x="1205582" y="121401"/>
                  <a:pt x="1204875" y="139397"/>
                </a:cubicBezTo>
                <a:cubicBezTo>
                  <a:pt x="1214016" y="137996"/>
                  <a:pt x="1222657" y="135894"/>
                  <a:pt x="1230799" y="133091"/>
                </a:cubicBezTo>
                <a:cubicBezTo>
                  <a:pt x="1238941" y="130288"/>
                  <a:pt x="1246187" y="131878"/>
                  <a:pt x="1252538" y="137862"/>
                </a:cubicBezTo>
                <a:cubicBezTo>
                  <a:pt x="1258887" y="143847"/>
                  <a:pt x="1257142" y="148724"/>
                  <a:pt x="1247301" y="152494"/>
                </a:cubicBezTo>
                <a:cubicBezTo>
                  <a:pt x="1237459" y="156264"/>
                  <a:pt x="1223256" y="159576"/>
                  <a:pt x="1204689" y="162428"/>
                </a:cubicBezTo>
                <a:cubicBezTo>
                  <a:pt x="1204032" y="176654"/>
                  <a:pt x="1203703" y="190768"/>
                  <a:pt x="1203703" y="204770"/>
                </a:cubicBezTo>
                <a:cubicBezTo>
                  <a:pt x="1222319" y="202538"/>
                  <a:pt x="1238715" y="200423"/>
                  <a:pt x="1252891" y="198426"/>
                </a:cubicBezTo>
                <a:cubicBezTo>
                  <a:pt x="1267067" y="196429"/>
                  <a:pt x="1277978" y="200318"/>
                  <a:pt x="1285624" y="210091"/>
                </a:cubicBezTo>
                <a:cubicBezTo>
                  <a:pt x="1293270" y="219864"/>
                  <a:pt x="1291400" y="224555"/>
                  <a:pt x="1280015" y="224164"/>
                </a:cubicBezTo>
                <a:cubicBezTo>
                  <a:pt x="1268630" y="223773"/>
                  <a:pt x="1256599" y="223191"/>
                  <a:pt x="1243924" y="222415"/>
                </a:cubicBezTo>
                <a:cubicBezTo>
                  <a:pt x="1231249" y="221640"/>
                  <a:pt x="1212487" y="223005"/>
                  <a:pt x="1187639" y="226508"/>
                </a:cubicBezTo>
                <a:cubicBezTo>
                  <a:pt x="1162791" y="230012"/>
                  <a:pt x="1146473" y="232734"/>
                  <a:pt x="1138684" y="234675"/>
                </a:cubicBezTo>
                <a:cubicBezTo>
                  <a:pt x="1130895" y="236616"/>
                  <a:pt x="1123029" y="234173"/>
                  <a:pt x="1115085" y="227345"/>
                </a:cubicBezTo>
                <a:lnTo>
                  <a:pt x="1111691" y="223254"/>
                </a:lnTo>
                <a:lnTo>
                  <a:pt x="1110202" y="240105"/>
                </a:lnTo>
                <a:cubicBezTo>
                  <a:pt x="1109182" y="246497"/>
                  <a:pt x="1107753" y="252370"/>
                  <a:pt x="1105914" y="257725"/>
                </a:cubicBezTo>
                <a:cubicBezTo>
                  <a:pt x="1102237" y="268434"/>
                  <a:pt x="1097552" y="268186"/>
                  <a:pt x="1091859" y="256981"/>
                </a:cubicBezTo>
                <a:cubicBezTo>
                  <a:pt x="1086166" y="245775"/>
                  <a:pt x="1084681" y="235999"/>
                  <a:pt x="1087403" y="227652"/>
                </a:cubicBezTo>
                <a:cubicBezTo>
                  <a:pt x="1090126" y="219306"/>
                  <a:pt x="1091164" y="198885"/>
                  <a:pt x="1090520" y="166391"/>
                </a:cubicBezTo>
                <a:cubicBezTo>
                  <a:pt x="1084194" y="176710"/>
                  <a:pt x="1075107" y="186808"/>
                  <a:pt x="1063256" y="196687"/>
                </a:cubicBezTo>
                <a:cubicBezTo>
                  <a:pt x="1051406" y="206565"/>
                  <a:pt x="1040309" y="213324"/>
                  <a:pt x="1029965" y="216965"/>
                </a:cubicBezTo>
                <a:cubicBezTo>
                  <a:pt x="1019622" y="220605"/>
                  <a:pt x="1018195" y="218360"/>
                  <a:pt x="1025686" y="210230"/>
                </a:cubicBezTo>
                <a:cubicBezTo>
                  <a:pt x="1033177" y="202100"/>
                  <a:pt x="1042386" y="192572"/>
                  <a:pt x="1053312" y="181646"/>
                </a:cubicBezTo>
                <a:cubicBezTo>
                  <a:pt x="1064239" y="170719"/>
                  <a:pt x="1076189" y="156103"/>
                  <a:pt x="1089161" y="137797"/>
                </a:cubicBezTo>
                <a:cubicBezTo>
                  <a:pt x="1089161" y="133816"/>
                  <a:pt x="1088383" y="128223"/>
                  <a:pt x="1086827" y="121017"/>
                </a:cubicBezTo>
                <a:cubicBezTo>
                  <a:pt x="1085270" y="113811"/>
                  <a:pt x="1090848" y="113712"/>
                  <a:pt x="1103561" y="120719"/>
                </a:cubicBezTo>
                <a:cubicBezTo>
                  <a:pt x="1106612" y="117048"/>
                  <a:pt x="1114264" y="104640"/>
                  <a:pt x="1126517" y="83494"/>
                </a:cubicBezTo>
                <a:cubicBezTo>
                  <a:pt x="1119200" y="85825"/>
                  <a:pt x="1112369" y="87382"/>
                  <a:pt x="1106026" y="88163"/>
                </a:cubicBezTo>
                <a:cubicBezTo>
                  <a:pt x="1099682" y="88944"/>
                  <a:pt x="1092560" y="86073"/>
                  <a:pt x="1084659" y="79550"/>
                </a:cubicBezTo>
                <a:cubicBezTo>
                  <a:pt x="1076759" y="73026"/>
                  <a:pt x="1078337" y="69513"/>
                  <a:pt x="1089394" y="69011"/>
                </a:cubicBezTo>
                <a:cubicBezTo>
                  <a:pt x="1100451" y="68508"/>
                  <a:pt x="1114996" y="66819"/>
                  <a:pt x="1133029" y="63941"/>
                </a:cubicBezTo>
                <a:cubicBezTo>
                  <a:pt x="1144253" y="34945"/>
                  <a:pt x="1148891" y="16146"/>
                  <a:pt x="1146944" y="7545"/>
                </a:cubicBezTo>
                <a:cubicBezTo>
                  <a:pt x="1145970" y="3244"/>
                  <a:pt x="1146851" y="782"/>
                  <a:pt x="1149586" y="1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4317399" y="1455169"/>
            <a:ext cx="650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4247720" y="1873911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4553754" y="2233951"/>
            <a:ext cx="5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4895792" y="2551600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4867106" y="2953532"/>
            <a:ext cx="540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4535752" y="3314071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2683612" y="3639970"/>
            <a:ext cx="4754249" cy="510949"/>
          </a:xfrm>
          <a:prstGeom prst="wedgeRoundRectCallout">
            <a:avLst>
              <a:gd name="adj1" fmla="val -36406"/>
              <a:gd name="adj2" fmla="val 19598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先安排它们四个的位置，再确定方向。</a:t>
            </a:r>
          </a:p>
        </p:txBody>
      </p:sp>
      <p:sp>
        <p:nvSpPr>
          <p:cNvPr id="38" name="任意多边形: 形状 37"/>
          <p:cNvSpPr/>
          <p:nvPr/>
        </p:nvSpPr>
        <p:spPr>
          <a:xfrm>
            <a:off x="2014614" y="1680391"/>
            <a:ext cx="3345814" cy="1746225"/>
          </a:xfrm>
          <a:custGeom>
            <a:avLst/>
            <a:gdLst/>
            <a:ahLst/>
            <a:cxnLst/>
            <a:rect l="l" t="t" r="r" b="b"/>
            <a:pathLst>
              <a:path w="3345814" h="1746225">
                <a:moveTo>
                  <a:pt x="1902432" y="1664551"/>
                </a:moveTo>
                <a:cubicBezTo>
                  <a:pt x="1899516" y="1664715"/>
                  <a:pt x="1896680" y="1665822"/>
                  <a:pt x="1893924" y="1667872"/>
                </a:cubicBezTo>
                <a:cubicBezTo>
                  <a:pt x="1888411" y="1671971"/>
                  <a:pt x="1885654" y="1677434"/>
                  <a:pt x="1885654" y="1684262"/>
                </a:cubicBezTo>
                <a:cubicBezTo>
                  <a:pt x="1885654" y="1691089"/>
                  <a:pt x="1888724" y="1696214"/>
                  <a:pt x="1894863" y="1699637"/>
                </a:cubicBezTo>
                <a:cubicBezTo>
                  <a:pt x="1901002" y="1703060"/>
                  <a:pt x="1907011" y="1702887"/>
                  <a:pt x="1912890" y="1699116"/>
                </a:cubicBezTo>
                <a:cubicBezTo>
                  <a:pt x="1918769" y="1695334"/>
                  <a:pt x="1921531" y="1689877"/>
                  <a:pt x="1921178" y="1682745"/>
                </a:cubicBezTo>
                <a:cubicBezTo>
                  <a:pt x="1920824" y="1675614"/>
                  <a:pt x="1917572" y="1670328"/>
                  <a:pt x="1911420" y="1666886"/>
                </a:cubicBezTo>
                <a:cubicBezTo>
                  <a:pt x="1908345" y="1665165"/>
                  <a:pt x="1905348" y="1664387"/>
                  <a:pt x="1902432" y="1664551"/>
                </a:cubicBezTo>
                <a:close/>
                <a:moveTo>
                  <a:pt x="1904579" y="1644729"/>
                </a:moveTo>
                <a:cubicBezTo>
                  <a:pt x="1909354" y="1644834"/>
                  <a:pt x="1914235" y="1645935"/>
                  <a:pt x="1919224" y="1648031"/>
                </a:cubicBezTo>
                <a:cubicBezTo>
                  <a:pt x="1929202" y="1652223"/>
                  <a:pt x="1935828" y="1658865"/>
                  <a:pt x="1939102" y="1667956"/>
                </a:cubicBezTo>
                <a:cubicBezTo>
                  <a:pt x="1942376" y="1677046"/>
                  <a:pt x="1942761" y="1686038"/>
                  <a:pt x="1940256" y="1694931"/>
                </a:cubicBezTo>
                <a:cubicBezTo>
                  <a:pt x="1937750" y="1703823"/>
                  <a:pt x="1933062" y="1710629"/>
                  <a:pt x="1926191" y="1715348"/>
                </a:cubicBezTo>
                <a:cubicBezTo>
                  <a:pt x="1919320" y="1720067"/>
                  <a:pt x="1911157" y="1722427"/>
                  <a:pt x="1901700" y="1722427"/>
                </a:cubicBezTo>
                <a:cubicBezTo>
                  <a:pt x="1892243" y="1722427"/>
                  <a:pt x="1883679" y="1718588"/>
                  <a:pt x="1876008" y="1710911"/>
                </a:cubicBezTo>
                <a:cubicBezTo>
                  <a:pt x="1868338" y="1703234"/>
                  <a:pt x="1864502" y="1694980"/>
                  <a:pt x="1864502" y="1686150"/>
                </a:cubicBezTo>
                <a:cubicBezTo>
                  <a:pt x="1864502" y="1677319"/>
                  <a:pt x="1866567" y="1669596"/>
                  <a:pt x="1870697" y="1662979"/>
                </a:cubicBezTo>
                <a:cubicBezTo>
                  <a:pt x="1874827" y="1656362"/>
                  <a:pt x="1881453" y="1651169"/>
                  <a:pt x="1890575" y="1647399"/>
                </a:cubicBezTo>
                <a:cubicBezTo>
                  <a:pt x="1895136" y="1645514"/>
                  <a:pt x="1899804" y="1644624"/>
                  <a:pt x="1904579" y="1644729"/>
                </a:cubicBezTo>
                <a:close/>
                <a:moveTo>
                  <a:pt x="1680941" y="1614443"/>
                </a:moveTo>
                <a:cubicBezTo>
                  <a:pt x="1674480" y="1615615"/>
                  <a:pt x="1664074" y="1617869"/>
                  <a:pt x="1649725" y="1621205"/>
                </a:cubicBezTo>
                <a:cubicBezTo>
                  <a:pt x="1652007" y="1635430"/>
                  <a:pt x="1653470" y="1646555"/>
                  <a:pt x="1654115" y="1654580"/>
                </a:cubicBezTo>
                <a:cubicBezTo>
                  <a:pt x="1665376" y="1653091"/>
                  <a:pt x="1677165" y="1650629"/>
                  <a:pt x="1689480" y="1647194"/>
                </a:cubicBezTo>
                <a:cubicBezTo>
                  <a:pt x="1690906" y="1638760"/>
                  <a:pt x="1691455" y="1630900"/>
                  <a:pt x="1691127" y="1623614"/>
                </a:cubicBezTo>
                <a:cubicBezTo>
                  <a:pt x="1690798" y="1616328"/>
                  <a:pt x="1687403" y="1613271"/>
                  <a:pt x="1680941" y="1614443"/>
                </a:cubicBezTo>
                <a:close/>
                <a:moveTo>
                  <a:pt x="450416" y="1603080"/>
                </a:moveTo>
                <a:cubicBezTo>
                  <a:pt x="452745" y="1602498"/>
                  <a:pt x="456755" y="1603035"/>
                  <a:pt x="462448" y="1604694"/>
                </a:cubicBezTo>
                <a:cubicBezTo>
                  <a:pt x="473833" y="1608012"/>
                  <a:pt x="482028" y="1613038"/>
                  <a:pt x="487033" y="1619772"/>
                </a:cubicBezTo>
                <a:cubicBezTo>
                  <a:pt x="492037" y="1626507"/>
                  <a:pt x="493271" y="1634792"/>
                  <a:pt x="490735" y="1644627"/>
                </a:cubicBezTo>
                <a:cubicBezTo>
                  <a:pt x="488198" y="1654462"/>
                  <a:pt x="480202" y="1652143"/>
                  <a:pt x="466746" y="1637669"/>
                </a:cubicBezTo>
                <a:cubicBezTo>
                  <a:pt x="456638" y="1623667"/>
                  <a:pt x="450548" y="1613841"/>
                  <a:pt x="448477" y="1608192"/>
                </a:cubicBezTo>
                <a:cubicBezTo>
                  <a:pt x="447441" y="1605367"/>
                  <a:pt x="448088" y="1603663"/>
                  <a:pt x="450416" y="1603080"/>
                </a:cubicBezTo>
                <a:close/>
                <a:moveTo>
                  <a:pt x="1692694" y="1589616"/>
                </a:moveTo>
                <a:cubicBezTo>
                  <a:pt x="1695680" y="1589244"/>
                  <a:pt x="1698888" y="1589790"/>
                  <a:pt x="1702317" y="1591253"/>
                </a:cubicBezTo>
                <a:cubicBezTo>
                  <a:pt x="1709175" y="1594180"/>
                  <a:pt x="1715550" y="1598000"/>
                  <a:pt x="1721441" y="1602713"/>
                </a:cubicBezTo>
                <a:cubicBezTo>
                  <a:pt x="1727332" y="1607426"/>
                  <a:pt x="1727676" y="1611602"/>
                  <a:pt x="1722474" y="1615243"/>
                </a:cubicBezTo>
                <a:cubicBezTo>
                  <a:pt x="1717271" y="1618883"/>
                  <a:pt x="1712865" y="1629155"/>
                  <a:pt x="1709256" y="1646059"/>
                </a:cubicBezTo>
                <a:cubicBezTo>
                  <a:pt x="1717044" y="1656911"/>
                  <a:pt x="1716000" y="1662812"/>
                  <a:pt x="1706121" y="1663761"/>
                </a:cubicBezTo>
                <a:cubicBezTo>
                  <a:pt x="1696243" y="1664709"/>
                  <a:pt x="1679112" y="1667025"/>
                  <a:pt x="1654729" y="1670709"/>
                </a:cubicBezTo>
                <a:cubicBezTo>
                  <a:pt x="1650004" y="1681065"/>
                  <a:pt x="1645827" y="1682658"/>
                  <a:pt x="1642199" y="1675490"/>
                </a:cubicBezTo>
                <a:cubicBezTo>
                  <a:pt x="1638572" y="1668321"/>
                  <a:pt x="1635049" y="1657708"/>
                  <a:pt x="1631633" y="1643650"/>
                </a:cubicBezTo>
                <a:cubicBezTo>
                  <a:pt x="1628216" y="1629592"/>
                  <a:pt x="1624321" y="1619537"/>
                  <a:pt x="1619950" y="1613485"/>
                </a:cubicBezTo>
                <a:cubicBezTo>
                  <a:pt x="1615578" y="1607432"/>
                  <a:pt x="1617311" y="1604406"/>
                  <a:pt x="1625149" y="1604406"/>
                </a:cubicBezTo>
                <a:cubicBezTo>
                  <a:pt x="1630916" y="1604406"/>
                  <a:pt x="1635853" y="1604790"/>
                  <a:pt x="1639958" y="1605559"/>
                </a:cubicBezTo>
                <a:cubicBezTo>
                  <a:pt x="1644063" y="1606328"/>
                  <a:pt x="1651225" y="1605612"/>
                  <a:pt x="1661445" y="1603411"/>
                </a:cubicBezTo>
                <a:cubicBezTo>
                  <a:pt x="1671664" y="1601209"/>
                  <a:pt x="1679316" y="1597901"/>
                  <a:pt x="1684401" y="1593486"/>
                </a:cubicBezTo>
                <a:cubicBezTo>
                  <a:pt x="1686944" y="1591278"/>
                  <a:pt x="1689708" y="1589988"/>
                  <a:pt x="1692694" y="1589616"/>
                </a:cubicBezTo>
                <a:close/>
                <a:moveTo>
                  <a:pt x="389327" y="1579412"/>
                </a:moveTo>
                <a:cubicBezTo>
                  <a:pt x="385067" y="1579790"/>
                  <a:pt x="374224" y="1581716"/>
                  <a:pt x="356799" y="1585189"/>
                </a:cubicBezTo>
                <a:lnTo>
                  <a:pt x="357822" y="1618396"/>
                </a:lnTo>
                <a:cubicBezTo>
                  <a:pt x="364680" y="1617751"/>
                  <a:pt x="370389" y="1616225"/>
                  <a:pt x="374946" y="1613819"/>
                </a:cubicBezTo>
                <a:cubicBezTo>
                  <a:pt x="379504" y="1611413"/>
                  <a:pt x="384428" y="1612812"/>
                  <a:pt x="389718" y="1618014"/>
                </a:cubicBezTo>
                <a:cubicBezTo>
                  <a:pt x="395007" y="1623217"/>
                  <a:pt x="393488" y="1627521"/>
                  <a:pt x="385160" y="1630925"/>
                </a:cubicBezTo>
                <a:cubicBezTo>
                  <a:pt x="376832" y="1634330"/>
                  <a:pt x="367769" y="1636032"/>
                  <a:pt x="357971" y="1636032"/>
                </a:cubicBezTo>
                <a:lnTo>
                  <a:pt x="358975" y="1666244"/>
                </a:lnTo>
                <a:cubicBezTo>
                  <a:pt x="362894" y="1666356"/>
                  <a:pt x="368736" y="1664827"/>
                  <a:pt x="376500" y="1661658"/>
                </a:cubicBezTo>
                <a:cubicBezTo>
                  <a:pt x="384264" y="1658489"/>
                  <a:pt x="389470" y="1658657"/>
                  <a:pt x="392117" y="1662161"/>
                </a:cubicBezTo>
                <a:cubicBezTo>
                  <a:pt x="394765" y="1665664"/>
                  <a:pt x="396716" y="1665441"/>
                  <a:pt x="397968" y="1661491"/>
                </a:cubicBezTo>
                <a:cubicBezTo>
                  <a:pt x="399221" y="1657541"/>
                  <a:pt x="400043" y="1644121"/>
                  <a:pt x="400433" y="1621233"/>
                </a:cubicBezTo>
                <a:cubicBezTo>
                  <a:pt x="400824" y="1598344"/>
                  <a:pt x="400136" y="1585557"/>
                  <a:pt x="398368" y="1582872"/>
                </a:cubicBezTo>
                <a:cubicBezTo>
                  <a:pt x="396601" y="1580187"/>
                  <a:pt x="393587" y="1579034"/>
                  <a:pt x="389327" y="1579412"/>
                </a:cubicBezTo>
                <a:close/>
                <a:moveTo>
                  <a:pt x="164391" y="1540258"/>
                </a:moveTo>
                <a:cubicBezTo>
                  <a:pt x="172630" y="1539494"/>
                  <a:pt x="178940" y="1541554"/>
                  <a:pt x="183321" y="1546437"/>
                </a:cubicBezTo>
                <a:cubicBezTo>
                  <a:pt x="189162" y="1552949"/>
                  <a:pt x="185153" y="1558223"/>
                  <a:pt x="171294" y="1562260"/>
                </a:cubicBezTo>
                <a:cubicBezTo>
                  <a:pt x="157434" y="1566297"/>
                  <a:pt x="145295" y="1568855"/>
                  <a:pt x="134877" y="1569934"/>
                </a:cubicBezTo>
                <a:cubicBezTo>
                  <a:pt x="141103" y="1577127"/>
                  <a:pt x="141531" y="1581725"/>
                  <a:pt x="136161" y="1583728"/>
                </a:cubicBezTo>
                <a:cubicBezTo>
                  <a:pt x="130791" y="1585731"/>
                  <a:pt x="123362" y="1589213"/>
                  <a:pt x="113874" y="1594174"/>
                </a:cubicBezTo>
                <a:cubicBezTo>
                  <a:pt x="122605" y="1597634"/>
                  <a:pt x="130853" y="1604028"/>
                  <a:pt x="138617" y="1613354"/>
                </a:cubicBezTo>
                <a:lnTo>
                  <a:pt x="145351" y="1616052"/>
                </a:lnTo>
                <a:cubicBezTo>
                  <a:pt x="165517" y="1594025"/>
                  <a:pt x="175210" y="1579570"/>
                  <a:pt x="174428" y="1572687"/>
                </a:cubicBezTo>
                <a:cubicBezTo>
                  <a:pt x="173647" y="1565804"/>
                  <a:pt x="176990" y="1563633"/>
                  <a:pt x="184456" y="1566176"/>
                </a:cubicBezTo>
                <a:cubicBezTo>
                  <a:pt x="191922" y="1568718"/>
                  <a:pt x="198173" y="1573109"/>
                  <a:pt x="203208" y="1579347"/>
                </a:cubicBezTo>
                <a:cubicBezTo>
                  <a:pt x="208243" y="1585585"/>
                  <a:pt x="207723" y="1589920"/>
                  <a:pt x="201645" y="1592351"/>
                </a:cubicBezTo>
                <a:cubicBezTo>
                  <a:pt x="195568" y="1594782"/>
                  <a:pt x="180704" y="1605101"/>
                  <a:pt x="157053" y="1623307"/>
                </a:cubicBezTo>
                <a:cubicBezTo>
                  <a:pt x="183991" y="1639021"/>
                  <a:pt x="203391" y="1649172"/>
                  <a:pt x="215254" y="1653761"/>
                </a:cubicBezTo>
                <a:cubicBezTo>
                  <a:pt x="227117" y="1658350"/>
                  <a:pt x="241007" y="1662418"/>
                  <a:pt x="256926" y="1665965"/>
                </a:cubicBezTo>
                <a:cubicBezTo>
                  <a:pt x="272844" y="1669512"/>
                  <a:pt x="275030" y="1673000"/>
                  <a:pt x="263483" y="1676430"/>
                </a:cubicBezTo>
                <a:cubicBezTo>
                  <a:pt x="251937" y="1679859"/>
                  <a:pt x="238862" y="1682544"/>
                  <a:pt x="224258" y="1684485"/>
                </a:cubicBezTo>
                <a:cubicBezTo>
                  <a:pt x="209654" y="1686426"/>
                  <a:pt x="195764" y="1680454"/>
                  <a:pt x="182586" y="1666570"/>
                </a:cubicBezTo>
                <a:cubicBezTo>
                  <a:pt x="169409" y="1652685"/>
                  <a:pt x="155844" y="1639784"/>
                  <a:pt x="141891" y="1627865"/>
                </a:cubicBezTo>
                <a:cubicBezTo>
                  <a:pt x="150449" y="1646344"/>
                  <a:pt x="154727" y="1663441"/>
                  <a:pt x="154727" y="1679155"/>
                </a:cubicBezTo>
                <a:cubicBezTo>
                  <a:pt x="154727" y="1694286"/>
                  <a:pt x="153292" y="1706567"/>
                  <a:pt x="150421" y="1715999"/>
                </a:cubicBezTo>
                <a:cubicBezTo>
                  <a:pt x="147549" y="1725431"/>
                  <a:pt x="142520" y="1733334"/>
                  <a:pt x="135333" y="1739709"/>
                </a:cubicBezTo>
                <a:cubicBezTo>
                  <a:pt x="128146" y="1746084"/>
                  <a:pt x="122506" y="1745796"/>
                  <a:pt x="118413" y="1738844"/>
                </a:cubicBezTo>
                <a:cubicBezTo>
                  <a:pt x="114320" y="1731893"/>
                  <a:pt x="107459" y="1724476"/>
                  <a:pt x="97828" y="1716594"/>
                </a:cubicBezTo>
                <a:cubicBezTo>
                  <a:pt x="88198" y="1708713"/>
                  <a:pt x="89413" y="1705941"/>
                  <a:pt x="101475" y="1708279"/>
                </a:cubicBezTo>
                <a:cubicBezTo>
                  <a:pt x="113536" y="1710617"/>
                  <a:pt x="121514" y="1710307"/>
                  <a:pt x="125408" y="1707349"/>
                </a:cubicBezTo>
                <a:cubicBezTo>
                  <a:pt x="129303" y="1704391"/>
                  <a:pt x="131442" y="1696112"/>
                  <a:pt x="131826" y="1682513"/>
                </a:cubicBezTo>
                <a:cubicBezTo>
                  <a:pt x="132211" y="1668914"/>
                  <a:pt x="131727" y="1657705"/>
                  <a:pt x="130375" y="1648887"/>
                </a:cubicBezTo>
                <a:cubicBezTo>
                  <a:pt x="120032" y="1662381"/>
                  <a:pt x="108891" y="1673307"/>
                  <a:pt x="96954" y="1681666"/>
                </a:cubicBezTo>
                <a:cubicBezTo>
                  <a:pt x="85017" y="1690025"/>
                  <a:pt x="71210" y="1695796"/>
                  <a:pt x="55533" y="1698977"/>
                </a:cubicBezTo>
                <a:cubicBezTo>
                  <a:pt x="39857" y="1702158"/>
                  <a:pt x="37097" y="1700521"/>
                  <a:pt x="47255" y="1694066"/>
                </a:cubicBezTo>
                <a:cubicBezTo>
                  <a:pt x="57412" y="1687610"/>
                  <a:pt x="69585" y="1679204"/>
                  <a:pt x="83774" y="1668849"/>
                </a:cubicBezTo>
                <a:cubicBezTo>
                  <a:pt x="97962" y="1658493"/>
                  <a:pt x="111059" y="1645544"/>
                  <a:pt x="123064" y="1630004"/>
                </a:cubicBezTo>
                <a:cubicBezTo>
                  <a:pt x="121712" y="1626457"/>
                  <a:pt x="120720" y="1623413"/>
                  <a:pt x="120088" y="1620870"/>
                </a:cubicBezTo>
                <a:cubicBezTo>
                  <a:pt x="115958" y="1626476"/>
                  <a:pt x="109282" y="1632885"/>
                  <a:pt x="100061" y="1640097"/>
                </a:cubicBezTo>
                <a:cubicBezTo>
                  <a:pt x="90840" y="1647309"/>
                  <a:pt x="78751" y="1652911"/>
                  <a:pt x="63793" y="1656905"/>
                </a:cubicBezTo>
                <a:cubicBezTo>
                  <a:pt x="48836" y="1660899"/>
                  <a:pt x="48883" y="1657767"/>
                  <a:pt x="63933" y="1647510"/>
                </a:cubicBezTo>
                <a:cubicBezTo>
                  <a:pt x="78983" y="1637254"/>
                  <a:pt x="93633" y="1622929"/>
                  <a:pt x="107884" y="1604536"/>
                </a:cubicBezTo>
                <a:cubicBezTo>
                  <a:pt x="106730" y="1602800"/>
                  <a:pt x="105757" y="1601237"/>
                  <a:pt x="104963" y="1599848"/>
                </a:cubicBezTo>
                <a:cubicBezTo>
                  <a:pt x="87463" y="1609919"/>
                  <a:pt x="72487" y="1615550"/>
                  <a:pt x="60035" y="1616740"/>
                </a:cubicBezTo>
                <a:cubicBezTo>
                  <a:pt x="47583" y="1617931"/>
                  <a:pt x="46433" y="1615494"/>
                  <a:pt x="56584" y="1609429"/>
                </a:cubicBezTo>
                <a:cubicBezTo>
                  <a:pt x="66736" y="1603364"/>
                  <a:pt x="77330" y="1596527"/>
                  <a:pt x="88369" y="1588919"/>
                </a:cubicBezTo>
                <a:cubicBezTo>
                  <a:pt x="99407" y="1581310"/>
                  <a:pt x="107084" y="1575614"/>
                  <a:pt x="111400" y="1571831"/>
                </a:cubicBezTo>
                <a:cubicBezTo>
                  <a:pt x="101379" y="1571831"/>
                  <a:pt x="93230" y="1569248"/>
                  <a:pt x="86955" y="1564083"/>
                </a:cubicBezTo>
                <a:cubicBezTo>
                  <a:pt x="80679" y="1558917"/>
                  <a:pt x="81479" y="1555801"/>
                  <a:pt x="89355" y="1554735"/>
                </a:cubicBezTo>
                <a:cubicBezTo>
                  <a:pt x="97230" y="1553668"/>
                  <a:pt x="107050" y="1552155"/>
                  <a:pt x="118813" y="1550195"/>
                </a:cubicBezTo>
                <a:cubicBezTo>
                  <a:pt x="130577" y="1548236"/>
                  <a:pt x="142809" y="1545492"/>
                  <a:pt x="155509" y="1541963"/>
                </a:cubicBezTo>
                <a:cubicBezTo>
                  <a:pt x="158684" y="1541081"/>
                  <a:pt x="161644" y="1540513"/>
                  <a:pt x="164391" y="1540258"/>
                </a:cubicBezTo>
                <a:close/>
                <a:moveTo>
                  <a:pt x="1469974" y="1530251"/>
                </a:moveTo>
                <a:cubicBezTo>
                  <a:pt x="1480748" y="1529601"/>
                  <a:pt x="1489976" y="1532392"/>
                  <a:pt x="1497659" y="1538624"/>
                </a:cubicBezTo>
                <a:cubicBezTo>
                  <a:pt x="1507904" y="1546933"/>
                  <a:pt x="1506856" y="1551820"/>
                  <a:pt x="1494515" y="1553284"/>
                </a:cubicBezTo>
                <a:cubicBezTo>
                  <a:pt x="1482175" y="1554747"/>
                  <a:pt x="1466328" y="1555866"/>
                  <a:pt x="1446974" y="1556641"/>
                </a:cubicBezTo>
                <a:cubicBezTo>
                  <a:pt x="1427620" y="1557417"/>
                  <a:pt x="1404890" y="1559652"/>
                  <a:pt x="1378783" y="1563348"/>
                </a:cubicBezTo>
                <a:cubicBezTo>
                  <a:pt x="1388903" y="1567143"/>
                  <a:pt x="1392525" y="1571158"/>
                  <a:pt x="1389647" y="1575394"/>
                </a:cubicBezTo>
                <a:cubicBezTo>
                  <a:pt x="1386770" y="1579629"/>
                  <a:pt x="1383539" y="1585430"/>
                  <a:pt x="1379955" y="1592797"/>
                </a:cubicBezTo>
                <a:cubicBezTo>
                  <a:pt x="1382572" y="1592735"/>
                  <a:pt x="1387278" y="1592537"/>
                  <a:pt x="1394075" y="1592202"/>
                </a:cubicBezTo>
                <a:cubicBezTo>
                  <a:pt x="1400872" y="1591867"/>
                  <a:pt x="1406806" y="1590506"/>
                  <a:pt x="1411879" y="1588119"/>
                </a:cubicBezTo>
                <a:cubicBezTo>
                  <a:pt x="1416951" y="1585731"/>
                  <a:pt x="1422749" y="1585979"/>
                  <a:pt x="1429273" y="1588863"/>
                </a:cubicBezTo>
                <a:cubicBezTo>
                  <a:pt x="1435796" y="1591746"/>
                  <a:pt x="1442047" y="1595247"/>
                  <a:pt x="1448025" y="1599364"/>
                </a:cubicBezTo>
                <a:cubicBezTo>
                  <a:pt x="1454003" y="1603482"/>
                  <a:pt x="1455175" y="1607795"/>
                  <a:pt x="1451541" y="1612303"/>
                </a:cubicBezTo>
                <a:cubicBezTo>
                  <a:pt x="1447907" y="1616811"/>
                  <a:pt x="1443970" y="1626978"/>
                  <a:pt x="1439728" y="1642804"/>
                </a:cubicBezTo>
                <a:cubicBezTo>
                  <a:pt x="1435486" y="1658629"/>
                  <a:pt x="1431397" y="1671276"/>
                  <a:pt x="1427459" y="1680746"/>
                </a:cubicBezTo>
                <a:cubicBezTo>
                  <a:pt x="1423521" y="1690215"/>
                  <a:pt x="1418470" y="1699051"/>
                  <a:pt x="1412306" y="1707256"/>
                </a:cubicBezTo>
                <a:cubicBezTo>
                  <a:pt x="1406142" y="1715460"/>
                  <a:pt x="1398521" y="1721013"/>
                  <a:pt x="1389443" y="1723915"/>
                </a:cubicBezTo>
                <a:cubicBezTo>
                  <a:pt x="1380364" y="1726817"/>
                  <a:pt x="1375162" y="1724275"/>
                  <a:pt x="1373834" y="1716288"/>
                </a:cubicBezTo>
                <a:cubicBezTo>
                  <a:pt x="1372507" y="1708300"/>
                  <a:pt x="1366557" y="1698741"/>
                  <a:pt x="1355984" y="1687610"/>
                </a:cubicBezTo>
                <a:cubicBezTo>
                  <a:pt x="1345411" y="1676479"/>
                  <a:pt x="1347104" y="1674033"/>
                  <a:pt x="1361063" y="1680271"/>
                </a:cubicBezTo>
                <a:cubicBezTo>
                  <a:pt x="1375022" y="1686509"/>
                  <a:pt x="1384017" y="1689629"/>
                  <a:pt x="1388047" y="1689629"/>
                </a:cubicBezTo>
                <a:cubicBezTo>
                  <a:pt x="1391830" y="1689629"/>
                  <a:pt x="1395684" y="1685895"/>
                  <a:pt x="1399610" y="1678429"/>
                </a:cubicBezTo>
                <a:cubicBezTo>
                  <a:pt x="1403535" y="1670963"/>
                  <a:pt x="1407637" y="1660406"/>
                  <a:pt x="1411916" y="1646757"/>
                </a:cubicBezTo>
                <a:cubicBezTo>
                  <a:pt x="1416195" y="1633108"/>
                  <a:pt x="1418334" y="1623289"/>
                  <a:pt x="1418334" y="1617298"/>
                </a:cubicBezTo>
                <a:cubicBezTo>
                  <a:pt x="1418334" y="1612499"/>
                  <a:pt x="1417041" y="1609364"/>
                  <a:pt x="1414455" y="1607894"/>
                </a:cubicBezTo>
                <a:cubicBezTo>
                  <a:pt x="1411869" y="1606424"/>
                  <a:pt x="1408415" y="1605885"/>
                  <a:pt x="1404093" y="1606276"/>
                </a:cubicBezTo>
                <a:cubicBezTo>
                  <a:pt x="1399771" y="1606666"/>
                  <a:pt x="1394813" y="1606862"/>
                  <a:pt x="1389220" y="1606862"/>
                </a:cubicBezTo>
                <a:cubicBezTo>
                  <a:pt x="1384085" y="1606862"/>
                  <a:pt x="1379273" y="1605690"/>
                  <a:pt x="1374783" y="1603346"/>
                </a:cubicBezTo>
                <a:cubicBezTo>
                  <a:pt x="1368582" y="1618476"/>
                  <a:pt x="1360530" y="1632779"/>
                  <a:pt x="1350627" y="1646255"/>
                </a:cubicBezTo>
                <a:cubicBezTo>
                  <a:pt x="1340723" y="1659730"/>
                  <a:pt x="1329040" y="1672207"/>
                  <a:pt x="1315577" y="1683685"/>
                </a:cubicBezTo>
                <a:cubicBezTo>
                  <a:pt x="1302115" y="1695163"/>
                  <a:pt x="1286106" y="1704685"/>
                  <a:pt x="1267553" y="1712251"/>
                </a:cubicBezTo>
                <a:cubicBezTo>
                  <a:pt x="1248999" y="1719816"/>
                  <a:pt x="1247213" y="1717348"/>
                  <a:pt x="1262195" y="1704846"/>
                </a:cubicBezTo>
                <a:cubicBezTo>
                  <a:pt x="1277177" y="1692345"/>
                  <a:pt x="1289886" y="1680873"/>
                  <a:pt x="1300323" y="1670430"/>
                </a:cubicBezTo>
                <a:cubicBezTo>
                  <a:pt x="1310759" y="1659987"/>
                  <a:pt x="1320817" y="1647994"/>
                  <a:pt x="1330498" y="1634451"/>
                </a:cubicBezTo>
                <a:cubicBezTo>
                  <a:pt x="1340178" y="1620907"/>
                  <a:pt x="1347507" y="1607618"/>
                  <a:pt x="1352487" y="1594583"/>
                </a:cubicBezTo>
                <a:cubicBezTo>
                  <a:pt x="1357466" y="1581548"/>
                  <a:pt x="1360347" y="1572017"/>
                  <a:pt x="1361128" y="1565990"/>
                </a:cubicBezTo>
                <a:cubicBezTo>
                  <a:pt x="1342091" y="1568321"/>
                  <a:pt x="1325372" y="1571044"/>
                  <a:pt x="1310973" y="1574157"/>
                </a:cubicBezTo>
                <a:cubicBezTo>
                  <a:pt x="1296574" y="1577270"/>
                  <a:pt x="1286823" y="1579021"/>
                  <a:pt x="1281719" y="1579412"/>
                </a:cubicBezTo>
                <a:cubicBezTo>
                  <a:pt x="1276615" y="1579803"/>
                  <a:pt x="1269118" y="1576671"/>
                  <a:pt x="1259227" y="1570017"/>
                </a:cubicBezTo>
                <a:cubicBezTo>
                  <a:pt x="1249337" y="1563363"/>
                  <a:pt x="1250642" y="1560037"/>
                  <a:pt x="1263143" y="1560037"/>
                </a:cubicBezTo>
                <a:cubicBezTo>
                  <a:pt x="1273822" y="1560037"/>
                  <a:pt x="1286720" y="1558877"/>
                  <a:pt x="1301839" y="1556558"/>
                </a:cubicBezTo>
                <a:cubicBezTo>
                  <a:pt x="1316957" y="1554238"/>
                  <a:pt x="1342943" y="1550555"/>
                  <a:pt x="1379797" y="1545507"/>
                </a:cubicBezTo>
                <a:cubicBezTo>
                  <a:pt x="1416650" y="1540459"/>
                  <a:pt x="1442946" y="1535973"/>
                  <a:pt x="1458685" y="1532048"/>
                </a:cubicBezTo>
                <a:cubicBezTo>
                  <a:pt x="1462620" y="1531066"/>
                  <a:pt x="1466383" y="1530467"/>
                  <a:pt x="1469974" y="1530251"/>
                </a:cubicBezTo>
                <a:close/>
                <a:moveTo>
                  <a:pt x="1101632" y="1521013"/>
                </a:moveTo>
                <a:cubicBezTo>
                  <a:pt x="1103623" y="1520150"/>
                  <a:pt x="1106706" y="1521068"/>
                  <a:pt x="1110883" y="1523769"/>
                </a:cubicBezTo>
                <a:cubicBezTo>
                  <a:pt x="1119236" y="1529170"/>
                  <a:pt x="1125874" y="1534968"/>
                  <a:pt x="1130798" y="1541163"/>
                </a:cubicBezTo>
                <a:cubicBezTo>
                  <a:pt x="1135722" y="1547358"/>
                  <a:pt x="1135480" y="1552685"/>
                  <a:pt x="1130073" y="1557144"/>
                </a:cubicBezTo>
                <a:cubicBezTo>
                  <a:pt x="1124665" y="1561602"/>
                  <a:pt x="1115326" y="1571087"/>
                  <a:pt x="1102056" y="1585598"/>
                </a:cubicBezTo>
                <a:cubicBezTo>
                  <a:pt x="1088785" y="1600109"/>
                  <a:pt x="1073831" y="1616997"/>
                  <a:pt x="1057193" y="1636265"/>
                </a:cubicBezTo>
                <a:cubicBezTo>
                  <a:pt x="1040555" y="1655532"/>
                  <a:pt x="1030051" y="1666901"/>
                  <a:pt x="1025679" y="1670374"/>
                </a:cubicBezTo>
                <a:cubicBezTo>
                  <a:pt x="1021307" y="1673847"/>
                  <a:pt x="1021378" y="1675595"/>
                  <a:pt x="1025893" y="1675620"/>
                </a:cubicBezTo>
                <a:cubicBezTo>
                  <a:pt x="1030407" y="1675645"/>
                  <a:pt x="1043275" y="1674498"/>
                  <a:pt x="1064495" y="1672179"/>
                </a:cubicBezTo>
                <a:cubicBezTo>
                  <a:pt x="1085716" y="1669859"/>
                  <a:pt x="1102452" y="1667751"/>
                  <a:pt x="1114706" y="1665853"/>
                </a:cubicBezTo>
                <a:cubicBezTo>
                  <a:pt x="1111072" y="1660310"/>
                  <a:pt x="1106855" y="1652375"/>
                  <a:pt x="1102056" y="1642050"/>
                </a:cubicBezTo>
                <a:cubicBezTo>
                  <a:pt x="1097256" y="1631725"/>
                  <a:pt x="1100747" y="1629425"/>
                  <a:pt x="1112529" y="1635148"/>
                </a:cubicBezTo>
                <a:cubicBezTo>
                  <a:pt x="1124312" y="1640872"/>
                  <a:pt x="1135006" y="1648338"/>
                  <a:pt x="1144611" y="1657547"/>
                </a:cubicBezTo>
                <a:cubicBezTo>
                  <a:pt x="1154217" y="1666756"/>
                  <a:pt x="1160021" y="1676265"/>
                  <a:pt x="1162024" y="1686075"/>
                </a:cubicBezTo>
                <a:cubicBezTo>
                  <a:pt x="1164027" y="1695886"/>
                  <a:pt x="1162985" y="1704397"/>
                  <a:pt x="1158899" y="1711609"/>
                </a:cubicBezTo>
                <a:cubicBezTo>
                  <a:pt x="1154812" y="1718821"/>
                  <a:pt x="1149250" y="1718486"/>
                  <a:pt x="1142211" y="1710604"/>
                </a:cubicBezTo>
                <a:cubicBezTo>
                  <a:pt x="1135173" y="1702722"/>
                  <a:pt x="1128113" y="1692264"/>
                  <a:pt x="1121031" y="1679229"/>
                </a:cubicBezTo>
                <a:cubicBezTo>
                  <a:pt x="1098595" y="1683124"/>
                  <a:pt x="1074460" y="1688348"/>
                  <a:pt x="1048626" y="1694903"/>
                </a:cubicBezTo>
                <a:cubicBezTo>
                  <a:pt x="1022792" y="1701457"/>
                  <a:pt x="1004524" y="1707683"/>
                  <a:pt x="993820" y="1713581"/>
                </a:cubicBezTo>
                <a:cubicBezTo>
                  <a:pt x="983117" y="1719478"/>
                  <a:pt x="976851" y="1716622"/>
                  <a:pt x="975021" y="1705014"/>
                </a:cubicBezTo>
                <a:cubicBezTo>
                  <a:pt x="973192" y="1693405"/>
                  <a:pt x="975744" y="1685539"/>
                  <a:pt x="982677" y="1681415"/>
                </a:cubicBezTo>
                <a:cubicBezTo>
                  <a:pt x="989610" y="1677291"/>
                  <a:pt x="997876" y="1670814"/>
                  <a:pt x="1007475" y="1661984"/>
                </a:cubicBezTo>
                <a:cubicBezTo>
                  <a:pt x="1017075" y="1653153"/>
                  <a:pt x="1030792" y="1637489"/>
                  <a:pt x="1048626" y="1614991"/>
                </a:cubicBezTo>
                <a:cubicBezTo>
                  <a:pt x="1066461" y="1592493"/>
                  <a:pt x="1079403" y="1574743"/>
                  <a:pt x="1087452" y="1561739"/>
                </a:cubicBezTo>
                <a:cubicBezTo>
                  <a:pt x="1095501" y="1548735"/>
                  <a:pt x="1099330" y="1537805"/>
                  <a:pt x="1098939" y="1528950"/>
                </a:cubicBezTo>
                <a:cubicBezTo>
                  <a:pt x="1098744" y="1524522"/>
                  <a:pt x="1099642" y="1521877"/>
                  <a:pt x="1101632" y="1521013"/>
                </a:cubicBezTo>
                <a:close/>
                <a:moveTo>
                  <a:pt x="1047386" y="1493033"/>
                </a:moveTo>
                <a:cubicBezTo>
                  <a:pt x="1048965" y="1493041"/>
                  <a:pt x="1050839" y="1493517"/>
                  <a:pt x="1053007" y="1494459"/>
                </a:cubicBezTo>
                <a:cubicBezTo>
                  <a:pt x="1061683" y="1498229"/>
                  <a:pt x="1068126" y="1502626"/>
                  <a:pt x="1072336" y="1507649"/>
                </a:cubicBezTo>
                <a:cubicBezTo>
                  <a:pt x="1076547" y="1512672"/>
                  <a:pt x="1076556" y="1517224"/>
                  <a:pt x="1072364" y="1521304"/>
                </a:cubicBezTo>
                <a:cubicBezTo>
                  <a:pt x="1068172" y="1525384"/>
                  <a:pt x="1060036" y="1535027"/>
                  <a:pt x="1047957" y="1550233"/>
                </a:cubicBezTo>
                <a:cubicBezTo>
                  <a:pt x="1035877" y="1565438"/>
                  <a:pt x="1023298" y="1578591"/>
                  <a:pt x="1010219" y="1589691"/>
                </a:cubicBezTo>
                <a:cubicBezTo>
                  <a:pt x="997141" y="1600791"/>
                  <a:pt x="984630" y="1608567"/>
                  <a:pt x="972687" y="1613019"/>
                </a:cubicBezTo>
                <a:cubicBezTo>
                  <a:pt x="960743" y="1617472"/>
                  <a:pt x="961286" y="1613646"/>
                  <a:pt x="974315" y="1601541"/>
                </a:cubicBezTo>
                <a:cubicBezTo>
                  <a:pt x="987343" y="1589436"/>
                  <a:pt x="1001935" y="1572433"/>
                  <a:pt x="1018089" y="1550530"/>
                </a:cubicBezTo>
                <a:cubicBezTo>
                  <a:pt x="1034243" y="1528628"/>
                  <a:pt x="1041929" y="1513639"/>
                  <a:pt x="1041148" y="1505566"/>
                </a:cubicBezTo>
                <a:cubicBezTo>
                  <a:pt x="1040571" y="1497185"/>
                  <a:pt x="1042650" y="1493007"/>
                  <a:pt x="1047386" y="1493033"/>
                </a:cubicBezTo>
                <a:close/>
                <a:moveTo>
                  <a:pt x="701603" y="1487374"/>
                </a:moveTo>
                <a:cubicBezTo>
                  <a:pt x="704631" y="1487583"/>
                  <a:pt x="709366" y="1489647"/>
                  <a:pt x="715809" y="1493566"/>
                </a:cubicBezTo>
                <a:cubicBezTo>
                  <a:pt x="728695" y="1501404"/>
                  <a:pt x="733250" y="1507249"/>
                  <a:pt x="729474" y="1511100"/>
                </a:cubicBezTo>
                <a:cubicBezTo>
                  <a:pt x="725697" y="1514951"/>
                  <a:pt x="719769" y="1523419"/>
                  <a:pt x="711689" y="1536503"/>
                </a:cubicBezTo>
                <a:cubicBezTo>
                  <a:pt x="703609" y="1549588"/>
                  <a:pt x="696251" y="1561351"/>
                  <a:pt x="689616" y="1571794"/>
                </a:cubicBezTo>
                <a:cubicBezTo>
                  <a:pt x="697392" y="1579967"/>
                  <a:pt x="700893" y="1590463"/>
                  <a:pt x="700117" y="1603280"/>
                </a:cubicBezTo>
                <a:cubicBezTo>
                  <a:pt x="699342" y="1616098"/>
                  <a:pt x="698955" y="1637502"/>
                  <a:pt x="698955" y="1667491"/>
                </a:cubicBezTo>
                <a:cubicBezTo>
                  <a:pt x="698955" y="1697789"/>
                  <a:pt x="696446" y="1715881"/>
                  <a:pt x="691429" y="1721766"/>
                </a:cubicBezTo>
                <a:cubicBezTo>
                  <a:pt x="686413" y="1727651"/>
                  <a:pt x="681718" y="1725360"/>
                  <a:pt x="677347" y="1714892"/>
                </a:cubicBezTo>
                <a:cubicBezTo>
                  <a:pt x="672975" y="1704425"/>
                  <a:pt x="671961" y="1696385"/>
                  <a:pt x="674305" y="1690773"/>
                </a:cubicBezTo>
                <a:cubicBezTo>
                  <a:pt x="676649" y="1685161"/>
                  <a:pt x="678596" y="1666861"/>
                  <a:pt x="680146" y="1635874"/>
                </a:cubicBezTo>
                <a:cubicBezTo>
                  <a:pt x="681697" y="1604886"/>
                  <a:pt x="681300" y="1587433"/>
                  <a:pt x="678956" y="1583514"/>
                </a:cubicBezTo>
                <a:cubicBezTo>
                  <a:pt x="662572" y="1603284"/>
                  <a:pt x="646610" y="1617565"/>
                  <a:pt x="631070" y="1626358"/>
                </a:cubicBezTo>
                <a:cubicBezTo>
                  <a:pt x="615530" y="1635151"/>
                  <a:pt x="614429" y="1632169"/>
                  <a:pt x="627768" y="1617410"/>
                </a:cubicBezTo>
                <a:cubicBezTo>
                  <a:pt x="641107" y="1602651"/>
                  <a:pt x="654747" y="1584240"/>
                  <a:pt x="668687" y="1562176"/>
                </a:cubicBezTo>
                <a:cubicBezTo>
                  <a:pt x="682627" y="1540112"/>
                  <a:pt x="691132" y="1524702"/>
                  <a:pt x="694201" y="1515946"/>
                </a:cubicBezTo>
                <a:cubicBezTo>
                  <a:pt x="697271" y="1507190"/>
                  <a:pt x="698418" y="1499312"/>
                  <a:pt x="697643" y="1492311"/>
                </a:cubicBezTo>
                <a:cubicBezTo>
                  <a:pt x="697255" y="1488810"/>
                  <a:pt x="698576" y="1487164"/>
                  <a:pt x="701603" y="1487374"/>
                </a:cubicBezTo>
                <a:close/>
                <a:moveTo>
                  <a:pt x="783194" y="1484253"/>
                </a:moveTo>
                <a:cubicBezTo>
                  <a:pt x="785829" y="1484577"/>
                  <a:pt x="789050" y="1485325"/>
                  <a:pt x="792856" y="1486497"/>
                </a:cubicBezTo>
                <a:cubicBezTo>
                  <a:pt x="808080" y="1491185"/>
                  <a:pt x="813940" y="1497371"/>
                  <a:pt x="810436" y="1505054"/>
                </a:cubicBezTo>
                <a:cubicBezTo>
                  <a:pt x="806932" y="1512737"/>
                  <a:pt x="805181" y="1536894"/>
                  <a:pt x="805181" y="1577524"/>
                </a:cubicBezTo>
                <a:cubicBezTo>
                  <a:pt x="818873" y="1575998"/>
                  <a:pt x="829561" y="1574467"/>
                  <a:pt x="837244" y="1572929"/>
                </a:cubicBezTo>
                <a:cubicBezTo>
                  <a:pt x="844927" y="1571391"/>
                  <a:pt x="852244" y="1569828"/>
                  <a:pt x="859196" y="1568241"/>
                </a:cubicBezTo>
                <a:cubicBezTo>
                  <a:pt x="866147" y="1566653"/>
                  <a:pt x="872891" y="1569968"/>
                  <a:pt x="879427" y="1578184"/>
                </a:cubicBezTo>
                <a:cubicBezTo>
                  <a:pt x="885963" y="1586401"/>
                  <a:pt x="881815" y="1590509"/>
                  <a:pt x="866982" y="1590509"/>
                </a:cubicBezTo>
                <a:cubicBezTo>
                  <a:pt x="854753" y="1590509"/>
                  <a:pt x="834152" y="1591960"/>
                  <a:pt x="805181" y="1594862"/>
                </a:cubicBezTo>
                <a:cubicBezTo>
                  <a:pt x="805181" y="1643666"/>
                  <a:pt x="804362" y="1680969"/>
                  <a:pt x="802725" y="1706772"/>
                </a:cubicBezTo>
                <a:cubicBezTo>
                  <a:pt x="801088" y="1732575"/>
                  <a:pt x="797175" y="1745721"/>
                  <a:pt x="790986" y="1746211"/>
                </a:cubicBezTo>
                <a:cubicBezTo>
                  <a:pt x="784797" y="1746701"/>
                  <a:pt x="781703" y="1734469"/>
                  <a:pt x="781703" y="1709516"/>
                </a:cubicBezTo>
                <a:lnTo>
                  <a:pt x="781703" y="1598676"/>
                </a:lnTo>
                <a:cubicBezTo>
                  <a:pt x="762479" y="1603215"/>
                  <a:pt x="749212" y="1606297"/>
                  <a:pt x="741901" y="1607922"/>
                </a:cubicBezTo>
                <a:cubicBezTo>
                  <a:pt x="734590" y="1609547"/>
                  <a:pt x="726165" y="1606641"/>
                  <a:pt x="716628" y="1599206"/>
                </a:cubicBezTo>
                <a:cubicBezTo>
                  <a:pt x="707091" y="1591771"/>
                  <a:pt x="708957" y="1588054"/>
                  <a:pt x="722228" y="1588054"/>
                </a:cubicBezTo>
                <a:cubicBezTo>
                  <a:pt x="732819" y="1588054"/>
                  <a:pt x="752644" y="1585511"/>
                  <a:pt x="781703" y="1580426"/>
                </a:cubicBezTo>
                <a:cubicBezTo>
                  <a:pt x="781703" y="1554530"/>
                  <a:pt x="781511" y="1535672"/>
                  <a:pt x="781126" y="1523853"/>
                </a:cubicBezTo>
                <a:cubicBezTo>
                  <a:pt x="780742" y="1512033"/>
                  <a:pt x="778795" y="1501680"/>
                  <a:pt x="775285" y="1492794"/>
                </a:cubicBezTo>
                <a:cubicBezTo>
                  <a:pt x="772652" y="1486129"/>
                  <a:pt x="775289" y="1483283"/>
                  <a:pt x="783194" y="1484253"/>
                </a:cubicBezTo>
                <a:close/>
                <a:moveTo>
                  <a:pt x="1368811" y="1482783"/>
                </a:moveTo>
                <a:cubicBezTo>
                  <a:pt x="1372185" y="1482958"/>
                  <a:pt x="1375658" y="1483458"/>
                  <a:pt x="1379229" y="1484283"/>
                </a:cubicBezTo>
                <a:cubicBezTo>
                  <a:pt x="1386373" y="1485933"/>
                  <a:pt x="1392754" y="1489151"/>
                  <a:pt x="1398372" y="1493938"/>
                </a:cubicBezTo>
                <a:cubicBezTo>
                  <a:pt x="1403991" y="1498726"/>
                  <a:pt x="1406077" y="1505900"/>
                  <a:pt x="1404633" y="1515463"/>
                </a:cubicBezTo>
                <a:cubicBezTo>
                  <a:pt x="1403188" y="1525025"/>
                  <a:pt x="1397123" y="1526739"/>
                  <a:pt x="1386438" y="1520606"/>
                </a:cubicBezTo>
                <a:cubicBezTo>
                  <a:pt x="1375754" y="1514473"/>
                  <a:pt x="1366951" y="1507941"/>
                  <a:pt x="1360031" y="1501008"/>
                </a:cubicBezTo>
                <a:cubicBezTo>
                  <a:pt x="1352986" y="1490106"/>
                  <a:pt x="1352639" y="1484181"/>
                  <a:pt x="1358989" y="1483232"/>
                </a:cubicBezTo>
                <a:cubicBezTo>
                  <a:pt x="1362164" y="1482758"/>
                  <a:pt x="1365438" y="1482608"/>
                  <a:pt x="1368811" y="1482783"/>
                </a:cubicBezTo>
                <a:close/>
                <a:moveTo>
                  <a:pt x="482929" y="1481602"/>
                </a:moveTo>
                <a:cubicBezTo>
                  <a:pt x="484563" y="1481552"/>
                  <a:pt x="486582" y="1481885"/>
                  <a:pt x="488986" y="1482599"/>
                </a:cubicBezTo>
                <a:cubicBezTo>
                  <a:pt x="498604" y="1485458"/>
                  <a:pt x="505825" y="1488785"/>
                  <a:pt x="510650" y="1492580"/>
                </a:cubicBezTo>
                <a:cubicBezTo>
                  <a:pt x="515474" y="1496375"/>
                  <a:pt x="516042" y="1500543"/>
                  <a:pt x="512352" y="1505082"/>
                </a:cubicBezTo>
                <a:cubicBezTo>
                  <a:pt x="508662" y="1509621"/>
                  <a:pt x="504303" y="1516914"/>
                  <a:pt x="499274" y="1526960"/>
                </a:cubicBezTo>
                <a:cubicBezTo>
                  <a:pt x="494245" y="1537005"/>
                  <a:pt x="486831" y="1547250"/>
                  <a:pt x="477033" y="1557693"/>
                </a:cubicBezTo>
                <a:cubicBezTo>
                  <a:pt x="501553" y="1557010"/>
                  <a:pt x="516711" y="1554505"/>
                  <a:pt x="522510" y="1550177"/>
                </a:cubicBezTo>
                <a:cubicBezTo>
                  <a:pt x="528308" y="1545848"/>
                  <a:pt x="535027" y="1545352"/>
                  <a:pt x="542666" y="1548688"/>
                </a:cubicBezTo>
                <a:cubicBezTo>
                  <a:pt x="550306" y="1552025"/>
                  <a:pt x="556455" y="1556195"/>
                  <a:pt x="561112" y="1561199"/>
                </a:cubicBezTo>
                <a:cubicBezTo>
                  <a:pt x="565769" y="1566204"/>
                  <a:pt x="566119" y="1570861"/>
                  <a:pt x="562163" y="1575171"/>
                </a:cubicBezTo>
                <a:cubicBezTo>
                  <a:pt x="558207" y="1579480"/>
                  <a:pt x="555463" y="1589700"/>
                  <a:pt x="553931" y="1605829"/>
                </a:cubicBezTo>
                <a:cubicBezTo>
                  <a:pt x="552399" y="1621958"/>
                  <a:pt x="551051" y="1638181"/>
                  <a:pt x="549885" y="1654496"/>
                </a:cubicBezTo>
                <a:cubicBezTo>
                  <a:pt x="548719" y="1670811"/>
                  <a:pt x="545277" y="1684885"/>
                  <a:pt x="539560" y="1696717"/>
                </a:cubicBezTo>
                <a:cubicBezTo>
                  <a:pt x="533842" y="1708548"/>
                  <a:pt x="524971" y="1717543"/>
                  <a:pt x="512947" y="1723701"/>
                </a:cubicBezTo>
                <a:cubicBezTo>
                  <a:pt x="500923" y="1729859"/>
                  <a:pt x="494455" y="1728312"/>
                  <a:pt x="493544" y="1719059"/>
                </a:cubicBezTo>
                <a:cubicBezTo>
                  <a:pt x="492632" y="1709807"/>
                  <a:pt x="487684" y="1699278"/>
                  <a:pt x="478698" y="1687471"/>
                </a:cubicBezTo>
                <a:cubicBezTo>
                  <a:pt x="469713" y="1675664"/>
                  <a:pt x="470928" y="1672526"/>
                  <a:pt x="482345" y="1678057"/>
                </a:cubicBezTo>
                <a:cubicBezTo>
                  <a:pt x="493761" y="1683589"/>
                  <a:pt x="501733" y="1686702"/>
                  <a:pt x="506259" y="1687396"/>
                </a:cubicBezTo>
                <a:cubicBezTo>
                  <a:pt x="510786" y="1688091"/>
                  <a:pt x="515000" y="1683933"/>
                  <a:pt x="518901" y="1674923"/>
                </a:cubicBezTo>
                <a:cubicBezTo>
                  <a:pt x="522801" y="1665912"/>
                  <a:pt x="525530" y="1652267"/>
                  <a:pt x="527086" y="1633986"/>
                </a:cubicBezTo>
                <a:cubicBezTo>
                  <a:pt x="528643" y="1615704"/>
                  <a:pt x="529421" y="1600412"/>
                  <a:pt x="529421" y="1588109"/>
                </a:cubicBezTo>
                <a:cubicBezTo>
                  <a:pt x="529421" y="1577009"/>
                  <a:pt x="528351" y="1570743"/>
                  <a:pt x="526212" y="1569310"/>
                </a:cubicBezTo>
                <a:cubicBezTo>
                  <a:pt x="524072" y="1567878"/>
                  <a:pt x="518755" y="1568228"/>
                  <a:pt x="510259" y="1570362"/>
                </a:cubicBezTo>
                <a:lnTo>
                  <a:pt x="485926" y="1576464"/>
                </a:lnTo>
                <a:cubicBezTo>
                  <a:pt x="480022" y="1577270"/>
                  <a:pt x="474776" y="1575335"/>
                  <a:pt x="470187" y="1570659"/>
                </a:cubicBezTo>
                <a:cubicBezTo>
                  <a:pt x="458318" y="1584141"/>
                  <a:pt x="445962" y="1594515"/>
                  <a:pt x="433120" y="1601783"/>
                </a:cubicBezTo>
                <a:cubicBezTo>
                  <a:pt x="429909" y="1603600"/>
                  <a:pt x="427492" y="1604706"/>
                  <a:pt x="425868" y="1605100"/>
                </a:cubicBezTo>
                <a:lnTo>
                  <a:pt x="424430" y="1604552"/>
                </a:lnTo>
                <a:lnTo>
                  <a:pt x="424155" y="1609364"/>
                </a:lnTo>
                <a:cubicBezTo>
                  <a:pt x="423977" y="1615704"/>
                  <a:pt x="424081" y="1623543"/>
                  <a:pt x="424469" y="1632879"/>
                </a:cubicBezTo>
                <a:cubicBezTo>
                  <a:pt x="425244" y="1651550"/>
                  <a:pt x="424630" y="1665689"/>
                  <a:pt x="422627" y="1675295"/>
                </a:cubicBezTo>
                <a:cubicBezTo>
                  <a:pt x="420624" y="1684900"/>
                  <a:pt x="417933" y="1692627"/>
                  <a:pt x="414553" y="1698475"/>
                </a:cubicBezTo>
                <a:cubicBezTo>
                  <a:pt x="411174" y="1704322"/>
                  <a:pt x="407555" y="1704409"/>
                  <a:pt x="403698" y="1698735"/>
                </a:cubicBezTo>
                <a:cubicBezTo>
                  <a:pt x="399841" y="1693061"/>
                  <a:pt x="396889" y="1688348"/>
                  <a:pt x="394843" y="1684596"/>
                </a:cubicBezTo>
                <a:cubicBezTo>
                  <a:pt x="392797" y="1680845"/>
                  <a:pt x="390797" y="1678817"/>
                  <a:pt x="388843" y="1678513"/>
                </a:cubicBezTo>
                <a:cubicBezTo>
                  <a:pt x="386890" y="1678209"/>
                  <a:pt x="377182" y="1679484"/>
                  <a:pt x="359719" y="1682336"/>
                </a:cubicBezTo>
                <a:cubicBezTo>
                  <a:pt x="355652" y="1699724"/>
                  <a:pt x="351010" y="1704480"/>
                  <a:pt x="345795" y="1696605"/>
                </a:cubicBezTo>
                <a:cubicBezTo>
                  <a:pt x="340580" y="1688729"/>
                  <a:pt x="337972" y="1678243"/>
                  <a:pt x="337972" y="1665146"/>
                </a:cubicBezTo>
                <a:cubicBezTo>
                  <a:pt x="337972" y="1652806"/>
                  <a:pt x="337591" y="1637474"/>
                  <a:pt x="336828" y="1619149"/>
                </a:cubicBezTo>
                <a:cubicBezTo>
                  <a:pt x="336065" y="1600825"/>
                  <a:pt x="333343" y="1587561"/>
                  <a:pt x="328661" y="1579356"/>
                </a:cubicBezTo>
                <a:cubicBezTo>
                  <a:pt x="323979" y="1571152"/>
                  <a:pt x="324776" y="1567050"/>
                  <a:pt x="331051" y="1567050"/>
                </a:cubicBezTo>
                <a:cubicBezTo>
                  <a:pt x="335194" y="1567050"/>
                  <a:pt x="340037" y="1567428"/>
                  <a:pt x="345581" y="1568185"/>
                </a:cubicBezTo>
                <a:cubicBezTo>
                  <a:pt x="351534" y="1560706"/>
                  <a:pt x="358175" y="1549141"/>
                  <a:pt x="365505" y="1533489"/>
                </a:cubicBezTo>
                <a:cubicBezTo>
                  <a:pt x="372835" y="1517838"/>
                  <a:pt x="375139" y="1505507"/>
                  <a:pt x="372416" y="1496496"/>
                </a:cubicBezTo>
                <a:cubicBezTo>
                  <a:pt x="369694" y="1487486"/>
                  <a:pt x="376549" y="1486546"/>
                  <a:pt x="392983" y="1493678"/>
                </a:cubicBezTo>
                <a:cubicBezTo>
                  <a:pt x="406997" y="1500450"/>
                  <a:pt x="411329" y="1506412"/>
                  <a:pt x="405977" y="1511565"/>
                </a:cubicBezTo>
                <a:cubicBezTo>
                  <a:pt x="400626" y="1516718"/>
                  <a:pt x="394862" y="1523927"/>
                  <a:pt x="388685" y="1533192"/>
                </a:cubicBezTo>
                <a:cubicBezTo>
                  <a:pt x="382509" y="1542456"/>
                  <a:pt x="373046" y="1554121"/>
                  <a:pt x="360296" y="1568185"/>
                </a:cubicBezTo>
                <a:cubicBezTo>
                  <a:pt x="375303" y="1566027"/>
                  <a:pt x="385733" y="1562374"/>
                  <a:pt x="391587" y="1557227"/>
                </a:cubicBezTo>
                <a:cubicBezTo>
                  <a:pt x="397441" y="1552080"/>
                  <a:pt x="403779" y="1551169"/>
                  <a:pt x="410600" y="1554493"/>
                </a:cubicBezTo>
                <a:cubicBezTo>
                  <a:pt x="417421" y="1557817"/>
                  <a:pt x="423390" y="1561277"/>
                  <a:pt x="428506" y="1564874"/>
                </a:cubicBezTo>
                <a:cubicBezTo>
                  <a:pt x="433622" y="1568470"/>
                  <a:pt x="434778" y="1572690"/>
                  <a:pt x="431976" y="1577533"/>
                </a:cubicBezTo>
                <a:cubicBezTo>
                  <a:pt x="429173" y="1582376"/>
                  <a:pt x="427027" y="1588143"/>
                  <a:pt x="425539" y="1594834"/>
                </a:cubicBezTo>
                <a:cubicBezTo>
                  <a:pt x="425167" y="1596507"/>
                  <a:pt x="424865" y="1598554"/>
                  <a:pt x="424635" y="1600976"/>
                </a:cubicBezTo>
                <a:lnTo>
                  <a:pt x="424616" y="1601298"/>
                </a:lnTo>
                <a:lnTo>
                  <a:pt x="425644" y="1598933"/>
                </a:lnTo>
                <a:cubicBezTo>
                  <a:pt x="427194" y="1596483"/>
                  <a:pt x="429537" y="1593321"/>
                  <a:pt x="432673" y="1589449"/>
                </a:cubicBezTo>
                <a:cubicBezTo>
                  <a:pt x="445218" y="1573958"/>
                  <a:pt x="456696" y="1556251"/>
                  <a:pt x="467108" y="1536326"/>
                </a:cubicBezTo>
                <a:cubicBezTo>
                  <a:pt x="477520" y="1516402"/>
                  <a:pt x="481365" y="1501752"/>
                  <a:pt x="478642" y="1492376"/>
                </a:cubicBezTo>
                <a:cubicBezTo>
                  <a:pt x="476601" y="1485343"/>
                  <a:pt x="478030" y="1481752"/>
                  <a:pt x="482929" y="1481602"/>
                </a:cubicBezTo>
                <a:close/>
                <a:moveTo>
                  <a:pt x="117297" y="1475986"/>
                </a:moveTo>
                <a:cubicBezTo>
                  <a:pt x="125520" y="1475986"/>
                  <a:pt x="132462" y="1476860"/>
                  <a:pt x="138124" y="1478609"/>
                </a:cubicBezTo>
                <a:cubicBezTo>
                  <a:pt x="143785" y="1480358"/>
                  <a:pt x="148551" y="1483663"/>
                  <a:pt x="152420" y="1488525"/>
                </a:cubicBezTo>
                <a:cubicBezTo>
                  <a:pt x="156290" y="1493386"/>
                  <a:pt x="156278" y="1499321"/>
                  <a:pt x="152383" y="1506328"/>
                </a:cubicBezTo>
                <a:cubicBezTo>
                  <a:pt x="181826" y="1503314"/>
                  <a:pt x="200089" y="1500031"/>
                  <a:pt x="207171" y="1496478"/>
                </a:cubicBezTo>
                <a:cubicBezTo>
                  <a:pt x="214252" y="1492924"/>
                  <a:pt x="222298" y="1493622"/>
                  <a:pt x="231309" y="1498571"/>
                </a:cubicBezTo>
                <a:cubicBezTo>
                  <a:pt x="240319" y="1503519"/>
                  <a:pt x="247708" y="1509438"/>
                  <a:pt x="253475" y="1516328"/>
                </a:cubicBezTo>
                <a:cubicBezTo>
                  <a:pt x="259242" y="1523217"/>
                  <a:pt x="257071" y="1527363"/>
                  <a:pt x="246964" y="1528764"/>
                </a:cubicBezTo>
                <a:cubicBezTo>
                  <a:pt x="236856" y="1530165"/>
                  <a:pt x="225743" y="1534193"/>
                  <a:pt x="213626" y="1540847"/>
                </a:cubicBezTo>
                <a:cubicBezTo>
                  <a:pt x="201509" y="1547501"/>
                  <a:pt x="197202" y="1546282"/>
                  <a:pt x="200706" y="1537191"/>
                </a:cubicBezTo>
                <a:cubicBezTo>
                  <a:pt x="204210" y="1528100"/>
                  <a:pt x="206737" y="1522067"/>
                  <a:pt x="208287" y="1519090"/>
                </a:cubicBezTo>
                <a:cubicBezTo>
                  <a:pt x="209837" y="1516114"/>
                  <a:pt x="209081" y="1514625"/>
                  <a:pt x="206017" y="1514625"/>
                </a:cubicBezTo>
                <a:cubicBezTo>
                  <a:pt x="200945" y="1514625"/>
                  <a:pt x="186394" y="1516563"/>
                  <a:pt x="162364" y="1520439"/>
                </a:cubicBezTo>
                <a:cubicBezTo>
                  <a:pt x="138335" y="1524315"/>
                  <a:pt x="118193" y="1527235"/>
                  <a:pt x="101940" y="1529201"/>
                </a:cubicBezTo>
                <a:cubicBezTo>
                  <a:pt x="85687" y="1531167"/>
                  <a:pt x="74887" y="1531759"/>
                  <a:pt x="69542" y="1530978"/>
                </a:cubicBezTo>
                <a:cubicBezTo>
                  <a:pt x="64556" y="1546171"/>
                  <a:pt x="57989" y="1557751"/>
                  <a:pt x="49841" y="1565720"/>
                </a:cubicBezTo>
                <a:cubicBezTo>
                  <a:pt x="41692" y="1573688"/>
                  <a:pt x="36099" y="1573555"/>
                  <a:pt x="33060" y="1565320"/>
                </a:cubicBezTo>
                <a:cubicBezTo>
                  <a:pt x="30022" y="1557085"/>
                  <a:pt x="30691" y="1549929"/>
                  <a:pt x="35070" y="1543852"/>
                </a:cubicBezTo>
                <a:cubicBezTo>
                  <a:pt x="39448" y="1537774"/>
                  <a:pt x="43534" y="1531468"/>
                  <a:pt x="47329" y="1524932"/>
                </a:cubicBezTo>
                <a:cubicBezTo>
                  <a:pt x="51124" y="1518396"/>
                  <a:pt x="55499" y="1511519"/>
                  <a:pt x="60454" y="1504300"/>
                </a:cubicBezTo>
                <a:cubicBezTo>
                  <a:pt x="65409" y="1497082"/>
                  <a:pt x="69467" y="1501256"/>
                  <a:pt x="72630" y="1516821"/>
                </a:cubicBezTo>
                <a:cubicBezTo>
                  <a:pt x="84015" y="1516895"/>
                  <a:pt x="106662" y="1514539"/>
                  <a:pt x="140570" y="1509751"/>
                </a:cubicBezTo>
                <a:cubicBezTo>
                  <a:pt x="129557" y="1502942"/>
                  <a:pt x="120577" y="1495613"/>
                  <a:pt x="113632" y="1487762"/>
                </a:cubicBezTo>
                <a:cubicBezTo>
                  <a:pt x="106687" y="1479911"/>
                  <a:pt x="107908" y="1475986"/>
                  <a:pt x="117297" y="1475986"/>
                </a:cubicBezTo>
                <a:close/>
                <a:moveTo>
                  <a:pt x="1656029" y="1472908"/>
                </a:moveTo>
                <a:cubicBezTo>
                  <a:pt x="1657590" y="1472909"/>
                  <a:pt x="1659476" y="1473219"/>
                  <a:pt x="1661687" y="1473837"/>
                </a:cubicBezTo>
                <a:cubicBezTo>
                  <a:pt x="1670530" y="1476311"/>
                  <a:pt x="1678141" y="1480308"/>
                  <a:pt x="1684522" y="1485827"/>
                </a:cubicBezTo>
                <a:cubicBezTo>
                  <a:pt x="1690903" y="1491346"/>
                  <a:pt x="1691344" y="1496425"/>
                  <a:pt x="1685843" y="1501063"/>
                </a:cubicBezTo>
                <a:cubicBezTo>
                  <a:pt x="1680343" y="1505702"/>
                  <a:pt x="1674585" y="1511215"/>
                  <a:pt x="1668570" y="1517602"/>
                </a:cubicBezTo>
                <a:cubicBezTo>
                  <a:pt x="1662555" y="1523989"/>
                  <a:pt x="1648100" y="1539294"/>
                  <a:pt x="1625205" y="1563515"/>
                </a:cubicBezTo>
                <a:cubicBezTo>
                  <a:pt x="1690714" y="1553470"/>
                  <a:pt x="1729155" y="1546484"/>
                  <a:pt x="1740528" y="1542559"/>
                </a:cubicBezTo>
                <a:cubicBezTo>
                  <a:pt x="1751901" y="1538633"/>
                  <a:pt x="1760877" y="1538779"/>
                  <a:pt x="1767457" y="1542996"/>
                </a:cubicBezTo>
                <a:cubicBezTo>
                  <a:pt x="1774036" y="1547213"/>
                  <a:pt x="1780185" y="1552356"/>
                  <a:pt x="1785902" y="1558427"/>
                </a:cubicBezTo>
                <a:cubicBezTo>
                  <a:pt x="1791620" y="1564498"/>
                  <a:pt x="1792519" y="1569676"/>
                  <a:pt x="1788600" y="1573961"/>
                </a:cubicBezTo>
                <a:cubicBezTo>
                  <a:pt x="1784681" y="1578246"/>
                  <a:pt x="1782333" y="1593458"/>
                  <a:pt x="1781558" y="1619596"/>
                </a:cubicBezTo>
                <a:cubicBezTo>
                  <a:pt x="1780783" y="1645734"/>
                  <a:pt x="1779611" y="1665252"/>
                  <a:pt x="1778042" y="1678150"/>
                </a:cubicBezTo>
                <a:cubicBezTo>
                  <a:pt x="1776473" y="1691049"/>
                  <a:pt x="1774263" y="1701780"/>
                  <a:pt x="1771410" y="1710344"/>
                </a:cubicBezTo>
                <a:cubicBezTo>
                  <a:pt x="1768558" y="1718907"/>
                  <a:pt x="1762769" y="1726953"/>
                  <a:pt x="1754044" y="1734482"/>
                </a:cubicBezTo>
                <a:cubicBezTo>
                  <a:pt x="1745319" y="1742010"/>
                  <a:pt x="1739781" y="1741198"/>
                  <a:pt x="1737431" y="1732045"/>
                </a:cubicBezTo>
                <a:cubicBezTo>
                  <a:pt x="1735081" y="1722892"/>
                  <a:pt x="1728997" y="1712362"/>
                  <a:pt x="1719181" y="1700456"/>
                </a:cubicBezTo>
                <a:cubicBezTo>
                  <a:pt x="1709364" y="1688550"/>
                  <a:pt x="1708822" y="1684401"/>
                  <a:pt x="1717553" y="1688010"/>
                </a:cubicBezTo>
                <a:cubicBezTo>
                  <a:pt x="1726284" y="1691619"/>
                  <a:pt x="1733428" y="1694149"/>
                  <a:pt x="1738984" y="1695600"/>
                </a:cubicBezTo>
                <a:cubicBezTo>
                  <a:pt x="1744540" y="1697052"/>
                  <a:pt x="1748736" y="1692503"/>
                  <a:pt x="1751569" y="1681955"/>
                </a:cubicBezTo>
                <a:cubicBezTo>
                  <a:pt x="1754403" y="1671407"/>
                  <a:pt x="1756208" y="1650809"/>
                  <a:pt x="1756983" y="1620163"/>
                </a:cubicBezTo>
                <a:cubicBezTo>
                  <a:pt x="1757758" y="1589517"/>
                  <a:pt x="1756344" y="1571856"/>
                  <a:pt x="1752742" y="1567180"/>
                </a:cubicBezTo>
                <a:cubicBezTo>
                  <a:pt x="1749139" y="1562505"/>
                  <a:pt x="1740091" y="1561333"/>
                  <a:pt x="1725599" y="1563664"/>
                </a:cubicBezTo>
                <a:cubicBezTo>
                  <a:pt x="1711107" y="1565996"/>
                  <a:pt x="1666747" y="1572830"/>
                  <a:pt x="1592519" y="1584165"/>
                </a:cubicBezTo>
                <a:cubicBezTo>
                  <a:pt x="1594826" y="1607680"/>
                  <a:pt x="1596757" y="1628594"/>
                  <a:pt x="1598314" y="1646906"/>
                </a:cubicBezTo>
                <a:cubicBezTo>
                  <a:pt x="1599870" y="1665218"/>
                  <a:pt x="1600844" y="1678563"/>
                  <a:pt x="1601234" y="1686940"/>
                </a:cubicBezTo>
                <a:cubicBezTo>
                  <a:pt x="1601625" y="1695318"/>
                  <a:pt x="1600500" y="1704301"/>
                  <a:pt x="1597858" y="1713888"/>
                </a:cubicBezTo>
                <a:cubicBezTo>
                  <a:pt x="1595216" y="1723475"/>
                  <a:pt x="1590727" y="1723701"/>
                  <a:pt x="1584389" y="1714567"/>
                </a:cubicBezTo>
                <a:cubicBezTo>
                  <a:pt x="1578051" y="1705432"/>
                  <a:pt x="1575466" y="1697213"/>
                  <a:pt x="1576631" y="1689908"/>
                </a:cubicBezTo>
                <a:cubicBezTo>
                  <a:pt x="1577797" y="1682603"/>
                  <a:pt x="1577797" y="1668542"/>
                  <a:pt x="1576631" y="1647724"/>
                </a:cubicBezTo>
                <a:cubicBezTo>
                  <a:pt x="1575466" y="1626907"/>
                  <a:pt x="1573946" y="1611249"/>
                  <a:pt x="1572073" y="1600750"/>
                </a:cubicBezTo>
                <a:cubicBezTo>
                  <a:pt x="1570201" y="1590252"/>
                  <a:pt x="1567280" y="1581421"/>
                  <a:pt x="1563311" y="1574259"/>
                </a:cubicBezTo>
                <a:cubicBezTo>
                  <a:pt x="1559342" y="1567097"/>
                  <a:pt x="1560639" y="1563925"/>
                  <a:pt x="1567199" y="1564743"/>
                </a:cubicBezTo>
                <a:cubicBezTo>
                  <a:pt x="1573760" y="1565562"/>
                  <a:pt x="1578882" y="1566340"/>
                  <a:pt x="1582566" y="1567078"/>
                </a:cubicBezTo>
                <a:cubicBezTo>
                  <a:pt x="1586249" y="1567816"/>
                  <a:pt x="1594609" y="1567521"/>
                  <a:pt x="1607643" y="1566194"/>
                </a:cubicBezTo>
                <a:cubicBezTo>
                  <a:pt x="1623283" y="1546847"/>
                  <a:pt x="1634767" y="1529704"/>
                  <a:pt x="1642097" y="1514765"/>
                </a:cubicBezTo>
                <a:cubicBezTo>
                  <a:pt x="1649427" y="1499826"/>
                  <a:pt x="1652313" y="1488652"/>
                  <a:pt x="1650757" y="1481241"/>
                </a:cubicBezTo>
                <a:cubicBezTo>
                  <a:pt x="1649590" y="1475684"/>
                  <a:pt x="1651347" y="1472906"/>
                  <a:pt x="1656029" y="1472908"/>
                </a:cubicBezTo>
                <a:close/>
                <a:moveTo>
                  <a:pt x="3164032" y="1261608"/>
                </a:moveTo>
                <a:cubicBezTo>
                  <a:pt x="3170767" y="1262842"/>
                  <a:pt x="3176236" y="1264737"/>
                  <a:pt x="3180440" y="1267292"/>
                </a:cubicBezTo>
                <a:lnTo>
                  <a:pt x="3183855" y="1273557"/>
                </a:lnTo>
                <a:lnTo>
                  <a:pt x="3188744" y="1272982"/>
                </a:lnTo>
                <a:cubicBezTo>
                  <a:pt x="3191261" y="1272410"/>
                  <a:pt x="3194071" y="1271527"/>
                  <a:pt x="3197174" y="1270333"/>
                </a:cubicBezTo>
                <a:cubicBezTo>
                  <a:pt x="3203382" y="1267946"/>
                  <a:pt x="3208643" y="1269440"/>
                  <a:pt x="3212959" y="1274817"/>
                </a:cubicBezTo>
                <a:cubicBezTo>
                  <a:pt x="3217275" y="1280193"/>
                  <a:pt x="3215226" y="1284109"/>
                  <a:pt x="3206811" y="1286565"/>
                </a:cubicBezTo>
                <a:cubicBezTo>
                  <a:pt x="3198396" y="1289021"/>
                  <a:pt x="3189618" y="1290248"/>
                  <a:pt x="3180478" y="1290248"/>
                </a:cubicBezTo>
                <a:cubicBezTo>
                  <a:pt x="3179138" y="1300865"/>
                  <a:pt x="3177709" y="1307776"/>
                  <a:pt x="3176189" y="1310982"/>
                </a:cubicBezTo>
                <a:cubicBezTo>
                  <a:pt x="3174670" y="1314188"/>
                  <a:pt x="3176329" y="1314297"/>
                  <a:pt x="3181166" y="1311308"/>
                </a:cubicBezTo>
                <a:cubicBezTo>
                  <a:pt x="3186003" y="1308319"/>
                  <a:pt x="3194176" y="1304815"/>
                  <a:pt x="3205685" y="1300797"/>
                </a:cubicBezTo>
                <a:cubicBezTo>
                  <a:pt x="3217195" y="1296778"/>
                  <a:pt x="3217548" y="1299417"/>
                  <a:pt x="3206746" y="1308712"/>
                </a:cubicBezTo>
                <a:cubicBezTo>
                  <a:pt x="3195943" y="1318008"/>
                  <a:pt x="3186412" y="1325660"/>
                  <a:pt x="3178152" y="1331669"/>
                </a:cubicBezTo>
                <a:cubicBezTo>
                  <a:pt x="3169892" y="1337678"/>
                  <a:pt x="3162916" y="1343560"/>
                  <a:pt x="3157223" y="1349315"/>
                </a:cubicBezTo>
                <a:cubicBezTo>
                  <a:pt x="3151530" y="1355069"/>
                  <a:pt x="3146250" y="1353755"/>
                  <a:pt x="3141382" y="1345371"/>
                </a:cubicBezTo>
                <a:cubicBezTo>
                  <a:pt x="3136514" y="1336987"/>
                  <a:pt x="3137630" y="1330742"/>
                  <a:pt x="3144731" y="1326637"/>
                </a:cubicBezTo>
                <a:cubicBezTo>
                  <a:pt x="3151831" y="1322532"/>
                  <a:pt x="3157084" y="1314008"/>
                  <a:pt x="3160488" y="1301066"/>
                </a:cubicBezTo>
                <a:cubicBezTo>
                  <a:pt x="3163893" y="1288124"/>
                  <a:pt x="3163651" y="1278004"/>
                  <a:pt x="3159763" y="1270705"/>
                </a:cubicBezTo>
                <a:cubicBezTo>
                  <a:pt x="3155874" y="1263407"/>
                  <a:pt x="3157298" y="1260374"/>
                  <a:pt x="3164032" y="1261608"/>
                </a:cubicBezTo>
                <a:close/>
                <a:moveTo>
                  <a:pt x="1700381" y="1218783"/>
                </a:moveTo>
                <a:cubicBezTo>
                  <a:pt x="1706676" y="1218057"/>
                  <a:pt x="1715228" y="1221155"/>
                  <a:pt x="1726036" y="1228075"/>
                </a:cubicBezTo>
                <a:cubicBezTo>
                  <a:pt x="1738203" y="1236894"/>
                  <a:pt x="1741666" y="1243963"/>
                  <a:pt x="1736426" y="1249283"/>
                </a:cubicBezTo>
                <a:cubicBezTo>
                  <a:pt x="1731186" y="1254604"/>
                  <a:pt x="1727152" y="1261153"/>
                  <a:pt x="1724325" y="1268929"/>
                </a:cubicBezTo>
                <a:cubicBezTo>
                  <a:pt x="1721993" y="1299364"/>
                  <a:pt x="1717169" y="1321487"/>
                  <a:pt x="1709851" y="1335297"/>
                </a:cubicBezTo>
                <a:cubicBezTo>
                  <a:pt x="1702534" y="1349107"/>
                  <a:pt x="1692454" y="1358669"/>
                  <a:pt x="1679611" y="1363983"/>
                </a:cubicBezTo>
                <a:cubicBezTo>
                  <a:pt x="1666768" y="1369298"/>
                  <a:pt x="1660121" y="1367692"/>
                  <a:pt x="1659668" y="1359165"/>
                </a:cubicBezTo>
                <a:cubicBezTo>
                  <a:pt x="1659215" y="1350638"/>
                  <a:pt x="1656059" y="1341473"/>
                  <a:pt x="1650199" y="1331669"/>
                </a:cubicBezTo>
                <a:cubicBezTo>
                  <a:pt x="1644339" y="1321865"/>
                  <a:pt x="1644829" y="1318389"/>
                  <a:pt x="1651669" y="1321242"/>
                </a:cubicBezTo>
                <a:cubicBezTo>
                  <a:pt x="1658508" y="1324094"/>
                  <a:pt x="1666307" y="1327344"/>
                  <a:pt x="1675063" y="1330990"/>
                </a:cubicBezTo>
                <a:cubicBezTo>
                  <a:pt x="1681127" y="1330990"/>
                  <a:pt x="1686572" y="1324132"/>
                  <a:pt x="1691396" y="1310415"/>
                </a:cubicBezTo>
                <a:cubicBezTo>
                  <a:pt x="1696221" y="1296698"/>
                  <a:pt x="1699021" y="1283926"/>
                  <a:pt x="1699796" y="1272101"/>
                </a:cubicBezTo>
                <a:cubicBezTo>
                  <a:pt x="1700571" y="1260275"/>
                  <a:pt x="1700645" y="1252170"/>
                  <a:pt x="1700019" y="1247786"/>
                </a:cubicBezTo>
                <a:cubicBezTo>
                  <a:pt x="1699393" y="1243402"/>
                  <a:pt x="1696729" y="1241405"/>
                  <a:pt x="1692029" y="1241796"/>
                </a:cubicBezTo>
                <a:cubicBezTo>
                  <a:pt x="1687328" y="1242186"/>
                  <a:pt x="1673227" y="1244130"/>
                  <a:pt x="1649725" y="1247628"/>
                </a:cubicBezTo>
                <a:cubicBezTo>
                  <a:pt x="1659845" y="1250753"/>
                  <a:pt x="1662887" y="1255035"/>
                  <a:pt x="1658850" y="1260474"/>
                </a:cubicBezTo>
                <a:cubicBezTo>
                  <a:pt x="1654813" y="1265912"/>
                  <a:pt x="1651833" y="1271329"/>
                  <a:pt x="1649911" y="1276724"/>
                </a:cubicBezTo>
                <a:cubicBezTo>
                  <a:pt x="1647988" y="1282119"/>
                  <a:pt x="1642457" y="1291371"/>
                  <a:pt x="1633316" y="1304480"/>
                </a:cubicBezTo>
                <a:cubicBezTo>
                  <a:pt x="1624176" y="1317589"/>
                  <a:pt x="1613553" y="1328789"/>
                  <a:pt x="1601448" y="1338078"/>
                </a:cubicBezTo>
                <a:cubicBezTo>
                  <a:pt x="1589344" y="1347367"/>
                  <a:pt x="1578191" y="1352614"/>
                  <a:pt x="1567990" y="1353817"/>
                </a:cubicBezTo>
                <a:cubicBezTo>
                  <a:pt x="1557789" y="1355020"/>
                  <a:pt x="1556155" y="1352812"/>
                  <a:pt x="1563088" y="1347194"/>
                </a:cubicBezTo>
                <a:cubicBezTo>
                  <a:pt x="1570021" y="1341576"/>
                  <a:pt x="1578451" y="1334187"/>
                  <a:pt x="1588379" y="1325028"/>
                </a:cubicBezTo>
                <a:cubicBezTo>
                  <a:pt x="1598307" y="1315869"/>
                  <a:pt x="1607879" y="1303454"/>
                  <a:pt x="1617094" y="1287783"/>
                </a:cubicBezTo>
                <a:cubicBezTo>
                  <a:pt x="1626309" y="1272113"/>
                  <a:pt x="1630333" y="1260483"/>
                  <a:pt x="1629168" y="1252893"/>
                </a:cubicBezTo>
                <a:cubicBezTo>
                  <a:pt x="1624988" y="1254331"/>
                  <a:pt x="1619454" y="1256052"/>
                  <a:pt x="1612564" y="1258055"/>
                </a:cubicBezTo>
                <a:cubicBezTo>
                  <a:pt x="1605674" y="1260058"/>
                  <a:pt x="1598236" y="1258108"/>
                  <a:pt x="1590249" y="1252204"/>
                </a:cubicBezTo>
                <a:cubicBezTo>
                  <a:pt x="1583118" y="1244242"/>
                  <a:pt x="1585477" y="1240022"/>
                  <a:pt x="1597328" y="1239545"/>
                </a:cubicBezTo>
                <a:cubicBezTo>
                  <a:pt x="1609178" y="1239067"/>
                  <a:pt x="1627586" y="1236875"/>
                  <a:pt x="1652552" y="1232968"/>
                </a:cubicBezTo>
                <a:cubicBezTo>
                  <a:pt x="1674356" y="1229210"/>
                  <a:pt x="1688451" y="1225148"/>
                  <a:pt x="1694838" y="1220783"/>
                </a:cubicBezTo>
                <a:cubicBezTo>
                  <a:pt x="1696435" y="1219691"/>
                  <a:pt x="1698282" y="1219025"/>
                  <a:pt x="1700381" y="1218783"/>
                </a:cubicBezTo>
                <a:close/>
                <a:moveTo>
                  <a:pt x="1004583" y="1213769"/>
                </a:moveTo>
                <a:cubicBezTo>
                  <a:pt x="1010554" y="1215022"/>
                  <a:pt x="1017388" y="1217614"/>
                  <a:pt x="1025084" y="1221546"/>
                </a:cubicBezTo>
                <a:cubicBezTo>
                  <a:pt x="1032779" y="1225477"/>
                  <a:pt x="1035635" y="1230463"/>
                  <a:pt x="1033651" y="1236503"/>
                </a:cubicBezTo>
                <a:cubicBezTo>
                  <a:pt x="1031666" y="1242543"/>
                  <a:pt x="1029545" y="1255354"/>
                  <a:pt x="1027288" y="1274938"/>
                </a:cubicBezTo>
                <a:cubicBezTo>
                  <a:pt x="1032596" y="1270746"/>
                  <a:pt x="1042084" y="1262768"/>
                  <a:pt x="1055751" y="1251004"/>
                </a:cubicBezTo>
                <a:cubicBezTo>
                  <a:pt x="1069419" y="1239241"/>
                  <a:pt x="1076944" y="1229393"/>
                  <a:pt x="1078327" y="1221462"/>
                </a:cubicBezTo>
                <a:cubicBezTo>
                  <a:pt x="1079710" y="1213531"/>
                  <a:pt x="1084993" y="1212030"/>
                  <a:pt x="1094177" y="1216960"/>
                </a:cubicBezTo>
                <a:cubicBezTo>
                  <a:pt x="1103361" y="1221890"/>
                  <a:pt x="1109683" y="1226150"/>
                  <a:pt x="1113143" y="1229740"/>
                </a:cubicBezTo>
                <a:cubicBezTo>
                  <a:pt x="1116604" y="1233331"/>
                  <a:pt x="1114932" y="1237225"/>
                  <a:pt x="1108130" y="1241424"/>
                </a:cubicBezTo>
                <a:cubicBezTo>
                  <a:pt x="1101327" y="1245622"/>
                  <a:pt x="1087746" y="1253984"/>
                  <a:pt x="1067388" y="1266510"/>
                </a:cubicBezTo>
                <a:cubicBezTo>
                  <a:pt x="1047030" y="1279037"/>
                  <a:pt x="1033272" y="1286602"/>
                  <a:pt x="1026116" y="1289207"/>
                </a:cubicBezTo>
                <a:cubicBezTo>
                  <a:pt x="1026116" y="1299203"/>
                  <a:pt x="1027192" y="1308145"/>
                  <a:pt x="1029344" y="1316033"/>
                </a:cubicBezTo>
                <a:cubicBezTo>
                  <a:pt x="1031496" y="1323921"/>
                  <a:pt x="1041188" y="1328770"/>
                  <a:pt x="1058421" y="1330581"/>
                </a:cubicBezTo>
                <a:cubicBezTo>
                  <a:pt x="1075654" y="1332391"/>
                  <a:pt x="1089997" y="1332382"/>
                  <a:pt x="1101451" y="1330553"/>
                </a:cubicBezTo>
                <a:cubicBezTo>
                  <a:pt x="1112905" y="1328724"/>
                  <a:pt x="1120151" y="1326624"/>
                  <a:pt x="1123189" y="1324256"/>
                </a:cubicBezTo>
                <a:cubicBezTo>
                  <a:pt x="1126228" y="1321887"/>
                  <a:pt x="1128749" y="1317103"/>
                  <a:pt x="1130752" y="1309903"/>
                </a:cubicBezTo>
                <a:cubicBezTo>
                  <a:pt x="1132754" y="1302703"/>
                  <a:pt x="1136137" y="1293519"/>
                  <a:pt x="1140900" y="1282351"/>
                </a:cubicBezTo>
                <a:cubicBezTo>
                  <a:pt x="1145662" y="1271183"/>
                  <a:pt x="1148338" y="1274293"/>
                  <a:pt x="1148927" y="1291681"/>
                </a:cubicBezTo>
                <a:cubicBezTo>
                  <a:pt x="1149516" y="1309069"/>
                  <a:pt x="1151764" y="1321419"/>
                  <a:pt x="1155671" y="1328730"/>
                </a:cubicBezTo>
                <a:cubicBezTo>
                  <a:pt x="1159578" y="1336041"/>
                  <a:pt x="1156834" y="1342143"/>
                  <a:pt x="1147439" y="1347036"/>
                </a:cubicBezTo>
                <a:cubicBezTo>
                  <a:pt x="1138044" y="1351928"/>
                  <a:pt x="1124786" y="1355165"/>
                  <a:pt x="1107665" y="1356747"/>
                </a:cubicBezTo>
                <a:cubicBezTo>
                  <a:pt x="1090543" y="1358328"/>
                  <a:pt x="1073133" y="1358120"/>
                  <a:pt x="1055435" y="1356123"/>
                </a:cubicBezTo>
                <a:cubicBezTo>
                  <a:pt x="1037737" y="1354127"/>
                  <a:pt x="1025301" y="1348905"/>
                  <a:pt x="1018126" y="1340459"/>
                </a:cubicBezTo>
                <a:cubicBezTo>
                  <a:pt x="1010951" y="1332013"/>
                  <a:pt x="1006964" y="1319772"/>
                  <a:pt x="1006164" y="1303736"/>
                </a:cubicBezTo>
                <a:cubicBezTo>
                  <a:pt x="1005364" y="1287700"/>
                  <a:pt x="1005355" y="1273570"/>
                  <a:pt x="1006136" y="1261348"/>
                </a:cubicBezTo>
                <a:cubicBezTo>
                  <a:pt x="1006917" y="1249125"/>
                  <a:pt x="1005361" y="1237827"/>
                  <a:pt x="1001466" y="1227452"/>
                </a:cubicBezTo>
                <a:cubicBezTo>
                  <a:pt x="997572" y="1217078"/>
                  <a:pt x="998611" y="1212517"/>
                  <a:pt x="1004583" y="1213769"/>
                </a:cubicBezTo>
                <a:close/>
                <a:moveTo>
                  <a:pt x="3155383" y="1209095"/>
                </a:moveTo>
                <a:lnTo>
                  <a:pt x="3155093" y="1210983"/>
                </a:lnTo>
                <a:cubicBezTo>
                  <a:pt x="3153214" y="1222304"/>
                  <a:pt x="3151314" y="1231945"/>
                  <a:pt x="3149391" y="1239907"/>
                </a:cubicBezTo>
                <a:cubicBezTo>
                  <a:pt x="3146551" y="1239920"/>
                  <a:pt x="3146532" y="1239926"/>
                  <a:pt x="3149335" y="1239926"/>
                </a:cubicBezTo>
                <a:cubicBezTo>
                  <a:pt x="3154520" y="1239926"/>
                  <a:pt x="3165390" y="1238555"/>
                  <a:pt x="3181947" y="1235815"/>
                </a:cubicBezTo>
                <a:lnTo>
                  <a:pt x="3179975" y="1214365"/>
                </a:lnTo>
                <a:cubicBezTo>
                  <a:pt x="3176478" y="1215878"/>
                  <a:pt x="3173089" y="1217034"/>
                  <a:pt x="3169808" y="1217834"/>
                </a:cubicBezTo>
                <a:cubicBezTo>
                  <a:pt x="3166528" y="1218634"/>
                  <a:pt x="3162088" y="1216377"/>
                  <a:pt x="3156488" y="1211063"/>
                </a:cubicBezTo>
                <a:close/>
                <a:moveTo>
                  <a:pt x="527925" y="1208822"/>
                </a:moveTo>
                <a:cubicBezTo>
                  <a:pt x="541918" y="1207885"/>
                  <a:pt x="553657" y="1209937"/>
                  <a:pt x="563140" y="1214979"/>
                </a:cubicBezTo>
                <a:cubicBezTo>
                  <a:pt x="575784" y="1221701"/>
                  <a:pt x="581353" y="1227753"/>
                  <a:pt x="579846" y="1233136"/>
                </a:cubicBezTo>
                <a:cubicBezTo>
                  <a:pt x="578339" y="1238518"/>
                  <a:pt x="572255" y="1240822"/>
                  <a:pt x="561596" y="1240047"/>
                </a:cubicBezTo>
                <a:cubicBezTo>
                  <a:pt x="550936" y="1239272"/>
                  <a:pt x="535957" y="1238884"/>
                  <a:pt x="516659" y="1238884"/>
                </a:cubicBezTo>
                <a:cubicBezTo>
                  <a:pt x="497386" y="1238884"/>
                  <a:pt x="476680" y="1239855"/>
                  <a:pt x="454542" y="1241796"/>
                </a:cubicBezTo>
                <a:cubicBezTo>
                  <a:pt x="432403" y="1243736"/>
                  <a:pt x="413874" y="1246046"/>
                  <a:pt x="398954" y="1248725"/>
                </a:cubicBezTo>
                <a:cubicBezTo>
                  <a:pt x="384034" y="1251404"/>
                  <a:pt x="371012" y="1253934"/>
                  <a:pt x="359887" y="1256316"/>
                </a:cubicBezTo>
                <a:cubicBezTo>
                  <a:pt x="348762" y="1258697"/>
                  <a:pt x="337184" y="1256111"/>
                  <a:pt x="325154" y="1248558"/>
                </a:cubicBezTo>
                <a:cubicBezTo>
                  <a:pt x="314252" y="1236565"/>
                  <a:pt x="313477" y="1231160"/>
                  <a:pt x="322829" y="1232345"/>
                </a:cubicBezTo>
                <a:cubicBezTo>
                  <a:pt x="332180" y="1233529"/>
                  <a:pt x="348201" y="1233157"/>
                  <a:pt x="370891" y="1231229"/>
                </a:cubicBezTo>
                <a:cubicBezTo>
                  <a:pt x="393581" y="1229300"/>
                  <a:pt x="417803" y="1226383"/>
                  <a:pt x="443556" y="1222476"/>
                </a:cubicBezTo>
                <a:cubicBezTo>
                  <a:pt x="469310" y="1218569"/>
                  <a:pt x="492518" y="1214662"/>
                  <a:pt x="513180" y="1210756"/>
                </a:cubicBezTo>
                <a:cubicBezTo>
                  <a:pt x="518346" y="1209779"/>
                  <a:pt x="523261" y="1209134"/>
                  <a:pt x="527925" y="1208822"/>
                </a:cubicBezTo>
                <a:close/>
                <a:moveTo>
                  <a:pt x="2826376" y="1206467"/>
                </a:moveTo>
                <a:cubicBezTo>
                  <a:pt x="2829526" y="1204326"/>
                  <a:pt x="2831694" y="1209802"/>
                  <a:pt x="2832880" y="1222894"/>
                </a:cubicBezTo>
                <a:cubicBezTo>
                  <a:pt x="2834461" y="1240351"/>
                  <a:pt x="2829742" y="1257884"/>
                  <a:pt x="2818723" y="1275496"/>
                </a:cubicBezTo>
                <a:cubicBezTo>
                  <a:pt x="2807704" y="1293107"/>
                  <a:pt x="2799509" y="1296853"/>
                  <a:pt x="2794138" y="1286732"/>
                </a:cubicBezTo>
                <a:cubicBezTo>
                  <a:pt x="2788768" y="1276612"/>
                  <a:pt x="2788830" y="1267738"/>
                  <a:pt x="2794324" y="1260111"/>
                </a:cubicBezTo>
                <a:cubicBezTo>
                  <a:pt x="2799819" y="1252483"/>
                  <a:pt x="2804469" y="1244912"/>
                  <a:pt x="2808277" y="1237396"/>
                </a:cubicBezTo>
                <a:cubicBezTo>
                  <a:pt x="2812953" y="1229520"/>
                  <a:pt x="2817827" y="1220770"/>
                  <a:pt x="2822899" y="1211146"/>
                </a:cubicBezTo>
                <a:cubicBezTo>
                  <a:pt x="2824168" y="1208740"/>
                  <a:pt x="2825327" y="1207180"/>
                  <a:pt x="2826376" y="1206467"/>
                </a:cubicBezTo>
                <a:close/>
                <a:moveTo>
                  <a:pt x="3215806" y="1206198"/>
                </a:moveTo>
                <a:lnTo>
                  <a:pt x="3199602" y="1211295"/>
                </a:lnTo>
                <a:lnTo>
                  <a:pt x="3199602" y="1232912"/>
                </a:lnTo>
                <a:lnTo>
                  <a:pt x="3212457" y="1230122"/>
                </a:lnTo>
                <a:close/>
                <a:moveTo>
                  <a:pt x="794242" y="1199752"/>
                </a:moveTo>
                <a:cubicBezTo>
                  <a:pt x="789380" y="1200130"/>
                  <a:pt x="775905" y="1202446"/>
                  <a:pt x="753816" y="1206700"/>
                </a:cubicBezTo>
                <a:cubicBezTo>
                  <a:pt x="754560" y="1213931"/>
                  <a:pt x="755602" y="1223443"/>
                  <a:pt x="756942" y="1235238"/>
                </a:cubicBezTo>
                <a:cubicBezTo>
                  <a:pt x="777691" y="1231418"/>
                  <a:pt x="790453" y="1229210"/>
                  <a:pt x="795228" y="1228615"/>
                </a:cubicBezTo>
                <a:cubicBezTo>
                  <a:pt x="796319" y="1225924"/>
                  <a:pt x="797643" y="1220346"/>
                  <a:pt x="799200" y="1211881"/>
                </a:cubicBezTo>
                <a:cubicBezTo>
                  <a:pt x="800756" y="1203417"/>
                  <a:pt x="799104" y="1199373"/>
                  <a:pt x="794242" y="1199752"/>
                </a:cubicBezTo>
                <a:close/>
                <a:moveTo>
                  <a:pt x="184642" y="1199752"/>
                </a:moveTo>
                <a:cubicBezTo>
                  <a:pt x="179780" y="1200130"/>
                  <a:pt x="166305" y="1202446"/>
                  <a:pt x="144216" y="1206700"/>
                </a:cubicBezTo>
                <a:cubicBezTo>
                  <a:pt x="144961" y="1213931"/>
                  <a:pt x="146002" y="1223443"/>
                  <a:pt x="147342" y="1235238"/>
                </a:cubicBezTo>
                <a:cubicBezTo>
                  <a:pt x="168091" y="1231418"/>
                  <a:pt x="180853" y="1229210"/>
                  <a:pt x="185628" y="1228615"/>
                </a:cubicBezTo>
                <a:cubicBezTo>
                  <a:pt x="186719" y="1225924"/>
                  <a:pt x="188043" y="1220346"/>
                  <a:pt x="189600" y="1211881"/>
                </a:cubicBezTo>
                <a:cubicBezTo>
                  <a:pt x="191156" y="1203417"/>
                  <a:pt x="189504" y="1199373"/>
                  <a:pt x="184642" y="1199752"/>
                </a:cubicBezTo>
                <a:close/>
                <a:moveTo>
                  <a:pt x="2961347" y="1199733"/>
                </a:moveTo>
                <a:cubicBezTo>
                  <a:pt x="2967672" y="1200967"/>
                  <a:pt x="2976447" y="1204399"/>
                  <a:pt x="2987671" y="1210030"/>
                </a:cubicBezTo>
                <a:cubicBezTo>
                  <a:pt x="2999180" y="1214941"/>
                  <a:pt x="3008370" y="1223118"/>
                  <a:pt x="3015241" y="1234559"/>
                </a:cubicBezTo>
                <a:cubicBezTo>
                  <a:pt x="3022112" y="1246000"/>
                  <a:pt x="3023126" y="1257559"/>
                  <a:pt x="3018283" y="1269236"/>
                </a:cubicBezTo>
                <a:cubicBezTo>
                  <a:pt x="3013440" y="1280913"/>
                  <a:pt x="3005908" y="1278888"/>
                  <a:pt x="2995689" y="1263162"/>
                </a:cubicBezTo>
                <a:cubicBezTo>
                  <a:pt x="2985469" y="1247435"/>
                  <a:pt x="2975610" y="1232624"/>
                  <a:pt x="2966109" y="1218727"/>
                </a:cubicBezTo>
                <a:cubicBezTo>
                  <a:pt x="2956609" y="1204830"/>
                  <a:pt x="2955022" y="1198499"/>
                  <a:pt x="2961347" y="1199733"/>
                </a:cubicBezTo>
                <a:close/>
                <a:moveTo>
                  <a:pt x="675430" y="1198228"/>
                </a:moveTo>
                <a:cubicBezTo>
                  <a:pt x="679148" y="1198345"/>
                  <a:pt x="683520" y="1199742"/>
                  <a:pt x="688546" y="1202421"/>
                </a:cubicBezTo>
                <a:cubicBezTo>
                  <a:pt x="698598" y="1207779"/>
                  <a:pt x="701609" y="1212963"/>
                  <a:pt x="697578" y="1217974"/>
                </a:cubicBezTo>
                <a:cubicBezTo>
                  <a:pt x="693547" y="1222984"/>
                  <a:pt x="690809" y="1228023"/>
                  <a:pt x="689365" y="1233089"/>
                </a:cubicBezTo>
                <a:cubicBezTo>
                  <a:pt x="687920" y="1238155"/>
                  <a:pt x="686428" y="1252589"/>
                  <a:pt x="684890" y="1276389"/>
                </a:cubicBezTo>
                <a:cubicBezTo>
                  <a:pt x="684146" y="1289424"/>
                  <a:pt x="683948" y="1294360"/>
                  <a:pt x="684295" y="1291197"/>
                </a:cubicBezTo>
                <a:cubicBezTo>
                  <a:pt x="718972" y="1267906"/>
                  <a:pt x="730081" y="1263921"/>
                  <a:pt x="717623" y="1279244"/>
                </a:cubicBezTo>
                <a:cubicBezTo>
                  <a:pt x="705165" y="1294567"/>
                  <a:pt x="696297" y="1305432"/>
                  <a:pt x="691020" y="1311838"/>
                </a:cubicBezTo>
                <a:cubicBezTo>
                  <a:pt x="685743" y="1318244"/>
                  <a:pt x="680233" y="1325781"/>
                  <a:pt x="674491" y="1334450"/>
                </a:cubicBezTo>
                <a:cubicBezTo>
                  <a:pt x="668749" y="1343120"/>
                  <a:pt x="663391" y="1342794"/>
                  <a:pt x="658418" y="1333474"/>
                </a:cubicBezTo>
                <a:cubicBezTo>
                  <a:pt x="653444" y="1324153"/>
                  <a:pt x="652905" y="1316086"/>
                  <a:pt x="656799" y="1309271"/>
                </a:cubicBezTo>
                <a:cubicBezTo>
                  <a:pt x="660693" y="1302455"/>
                  <a:pt x="663220" y="1291104"/>
                  <a:pt x="664380" y="1275217"/>
                </a:cubicBezTo>
                <a:cubicBezTo>
                  <a:pt x="665540" y="1259329"/>
                  <a:pt x="666119" y="1248359"/>
                  <a:pt x="666119" y="1242307"/>
                </a:cubicBezTo>
                <a:lnTo>
                  <a:pt x="666119" y="1225973"/>
                </a:lnTo>
                <a:cubicBezTo>
                  <a:pt x="666119" y="1222910"/>
                  <a:pt x="663441" y="1223285"/>
                  <a:pt x="658083" y="1227099"/>
                </a:cubicBezTo>
                <a:cubicBezTo>
                  <a:pt x="652725" y="1230913"/>
                  <a:pt x="645842" y="1234218"/>
                  <a:pt x="637433" y="1237014"/>
                </a:cubicBezTo>
                <a:cubicBezTo>
                  <a:pt x="629024" y="1239811"/>
                  <a:pt x="621393" y="1238369"/>
                  <a:pt x="614541" y="1232689"/>
                </a:cubicBezTo>
                <a:cubicBezTo>
                  <a:pt x="607689" y="1227009"/>
                  <a:pt x="607965" y="1223893"/>
                  <a:pt x="615369" y="1223341"/>
                </a:cubicBezTo>
                <a:cubicBezTo>
                  <a:pt x="622773" y="1222789"/>
                  <a:pt x="631898" y="1220271"/>
                  <a:pt x="642744" y="1215788"/>
                </a:cubicBezTo>
                <a:cubicBezTo>
                  <a:pt x="653590" y="1211304"/>
                  <a:pt x="661422" y="1206616"/>
                  <a:pt x="666240" y="1201724"/>
                </a:cubicBezTo>
                <a:cubicBezTo>
                  <a:pt x="668650" y="1199277"/>
                  <a:pt x="671713" y="1198112"/>
                  <a:pt x="675430" y="1198228"/>
                </a:cubicBezTo>
                <a:close/>
                <a:moveTo>
                  <a:pt x="65830" y="1198228"/>
                </a:moveTo>
                <a:cubicBezTo>
                  <a:pt x="69548" y="1198345"/>
                  <a:pt x="73920" y="1199742"/>
                  <a:pt x="78946" y="1202421"/>
                </a:cubicBezTo>
                <a:cubicBezTo>
                  <a:pt x="88998" y="1207779"/>
                  <a:pt x="92009" y="1212963"/>
                  <a:pt x="87978" y="1217974"/>
                </a:cubicBezTo>
                <a:cubicBezTo>
                  <a:pt x="83947" y="1222984"/>
                  <a:pt x="81209" y="1228023"/>
                  <a:pt x="79764" y="1233089"/>
                </a:cubicBezTo>
                <a:cubicBezTo>
                  <a:pt x="78320" y="1238155"/>
                  <a:pt x="76828" y="1252589"/>
                  <a:pt x="75290" y="1276389"/>
                </a:cubicBezTo>
                <a:cubicBezTo>
                  <a:pt x="74546" y="1289424"/>
                  <a:pt x="74348" y="1294360"/>
                  <a:pt x="74695" y="1291197"/>
                </a:cubicBezTo>
                <a:cubicBezTo>
                  <a:pt x="109372" y="1267906"/>
                  <a:pt x="120481" y="1263921"/>
                  <a:pt x="108023" y="1279244"/>
                </a:cubicBezTo>
                <a:cubicBezTo>
                  <a:pt x="95565" y="1294567"/>
                  <a:pt x="86697" y="1305432"/>
                  <a:pt x="81420" y="1311838"/>
                </a:cubicBezTo>
                <a:cubicBezTo>
                  <a:pt x="76143" y="1318244"/>
                  <a:pt x="70633" y="1325781"/>
                  <a:pt x="64891" y="1334450"/>
                </a:cubicBezTo>
                <a:cubicBezTo>
                  <a:pt x="59149" y="1343120"/>
                  <a:pt x="53791" y="1342794"/>
                  <a:pt x="48818" y="1333474"/>
                </a:cubicBezTo>
                <a:cubicBezTo>
                  <a:pt x="43844" y="1324153"/>
                  <a:pt x="43305" y="1316086"/>
                  <a:pt x="47199" y="1309271"/>
                </a:cubicBezTo>
                <a:cubicBezTo>
                  <a:pt x="51093" y="1302455"/>
                  <a:pt x="53620" y="1291104"/>
                  <a:pt x="54780" y="1275217"/>
                </a:cubicBezTo>
                <a:cubicBezTo>
                  <a:pt x="55940" y="1259329"/>
                  <a:pt x="56519" y="1248359"/>
                  <a:pt x="56519" y="1242307"/>
                </a:cubicBezTo>
                <a:lnTo>
                  <a:pt x="56519" y="1225973"/>
                </a:lnTo>
                <a:cubicBezTo>
                  <a:pt x="56519" y="1222910"/>
                  <a:pt x="53840" y="1223285"/>
                  <a:pt x="48483" y="1227099"/>
                </a:cubicBezTo>
                <a:cubicBezTo>
                  <a:pt x="43125" y="1230913"/>
                  <a:pt x="36242" y="1234218"/>
                  <a:pt x="27833" y="1237014"/>
                </a:cubicBezTo>
                <a:cubicBezTo>
                  <a:pt x="19424" y="1239811"/>
                  <a:pt x="11794" y="1238369"/>
                  <a:pt x="4941" y="1232689"/>
                </a:cubicBezTo>
                <a:cubicBezTo>
                  <a:pt x="-1911" y="1227009"/>
                  <a:pt x="-1635" y="1223893"/>
                  <a:pt x="5769" y="1223341"/>
                </a:cubicBezTo>
                <a:cubicBezTo>
                  <a:pt x="13173" y="1222789"/>
                  <a:pt x="22299" y="1220271"/>
                  <a:pt x="33144" y="1215788"/>
                </a:cubicBezTo>
                <a:cubicBezTo>
                  <a:pt x="43990" y="1211304"/>
                  <a:pt x="51822" y="1206616"/>
                  <a:pt x="56640" y="1201724"/>
                </a:cubicBezTo>
                <a:cubicBezTo>
                  <a:pt x="59050" y="1199277"/>
                  <a:pt x="62113" y="1198112"/>
                  <a:pt x="65830" y="1198228"/>
                </a:cubicBezTo>
                <a:close/>
                <a:moveTo>
                  <a:pt x="3261952" y="1196310"/>
                </a:moveTo>
                <a:cubicBezTo>
                  <a:pt x="3261586" y="1195894"/>
                  <a:pt x="3253050" y="1197826"/>
                  <a:pt x="3236344" y="1202105"/>
                </a:cubicBezTo>
                <a:lnTo>
                  <a:pt x="3229944" y="1225899"/>
                </a:lnTo>
                <a:cubicBezTo>
                  <a:pt x="3233206" y="1225192"/>
                  <a:pt x="3237528" y="1224042"/>
                  <a:pt x="3242911" y="1222448"/>
                </a:cubicBezTo>
                <a:cubicBezTo>
                  <a:pt x="3248293" y="1220854"/>
                  <a:pt x="3252796" y="1220839"/>
                  <a:pt x="3256417" y="1222401"/>
                </a:cubicBezTo>
                <a:cubicBezTo>
                  <a:pt x="3258910" y="1214439"/>
                  <a:pt x="3260547" y="1208204"/>
                  <a:pt x="3261328" y="1203696"/>
                </a:cubicBezTo>
                <a:cubicBezTo>
                  <a:pt x="3262110" y="1199187"/>
                  <a:pt x="3262318" y="1196725"/>
                  <a:pt x="3261952" y="1196310"/>
                </a:cubicBezTo>
                <a:close/>
                <a:moveTo>
                  <a:pt x="806218" y="1175928"/>
                </a:moveTo>
                <a:cubicBezTo>
                  <a:pt x="811157" y="1175232"/>
                  <a:pt x="817589" y="1177558"/>
                  <a:pt x="825514" y="1182906"/>
                </a:cubicBezTo>
                <a:cubicBezTo>
                  <a:pt x="836081" y="1190037"/>
                  <a:pt x="838183" y="1196239"/>
                  <a:pt x="831821" y="1201510"/>
                </a:cubicBezTo>
                <a:cubicBezTo>
                  <a:pt x="825459" y="1206781"/>
                  <a:pt x="820857" y="1215127"/>
                  <a:pt x="818017" y="1226550"/>
                </a:cubicBezTo>
                <a:cubicBezTo>
                  <a:pt x="825024" y="1233086"/>
                  <a:pt x="826941" y="1237349"/>
                  <a:pt x="823766" y="1239340"/>
                </a:cubicBezTo>
                <a:cubicBezTo>
                  <a:pt x="820591" y="1241330"/>
                  <a:pt x="810507" y="1242878"/>
                  <a:pt x="793516" y="1243981"/>
                </a:cubicBezTo>
                <a:cubicBezTo>
                  <a:pt x="804406" y="1248905"/>
                  <a:pt x="808464" y="1253584"/>
                  <a:pt x="805692" y="1258018"/>
                </a:cubicBezTo>
                <a:cubicBezTo>
                  <a:pt x="802920" y="1262452"/>
                  <a:pt x="800781" y="1271632"/>
                  <a:pt x="799274" y="1285560"/>
                </a:cubicBezTo>
                <a:cubicBezTo>
                  <a:pt x="797767" y="1299488"/>
                  <a:pt x="798452" y="1310771"/>
                  <a:pt x="801330" y="1319409"/>
                </a:cubicBezTo>
                <a:cubicBezTo>
                  <a:pt x="804207" y="1328048"/>
                  <a:pt x="811314" y="1332720"/>
                  <a:pt x="822649" y="1333427"/>
                </a:cubicBezTo>
                <a:cubicBezTo>
                  <a:pt x="833985" y="1334134"/>
                  <a:pt x="842902" y="1333632"/>
                  <a:pt x="849401" y="1331920"/>
                </a:cubicBezTo>
                <a:cubicBezTo>
                  <a:pt x="855900" y="1330209"/>
                  <a:pt x="860250" y="1325384"/>
                  <a:pt x="862452" y="1317447"/>
                </a:cubicBezTo>
                <a:cubicBezTo>
                  <a:pt x="864653" y="1309509"/>
                  <a:pt x="867273" y="1300440"/>
                  <a:pt x="870312" y="1290239"/>
                </a:cubicBezTo>
                <a:cubicBezTo>
                  <a:pt x="873350" y="1280038"/>
                  <a:pt x="876082" y="1283024"/>
                  <a:pt x="878506" y="1299197"/>
                </a:cubicBezTo>
                <a:cubicBezTo>
                  <a:pt x="880931" y="1315369"/>
                  <a:pt x="884298" y="1326361"/>
                  <a:pt x="888608" y="1332171"/>
                </a:cubicBezTo>
                <a:cubicBezTo>
                  <a:pt x="892918" y="1337982"/>
                  <a:pt x="888971" y="1343538"/>
                  <a:pt x="876767" y="1348840"/>
                </a:cubicBezTo>
                <a:cubicBezTo>
                  <a:pt x="864563" y="1354142"/>
                  <a:pt x="849631" y="1356793"/>
                  <a:pt x="831970" y="1356793"/>
                </a:cubicBezTo>
                <a:cubicBezTo>
                  <a:pt x="814780" y="1356793"/>
                  <a:pt x="801714" y="1353581"/>
                  <a:pt x="792772" y="1347157"/>
                </a:cubicBezTo>
                <a:cubicBezTo>
                  <a:pt x="783830" y="1340732"/>
                  <a:pt x="780137" y="1324854"/>
                  <a:pt x="781694" y="1299522"/>
                </a:cubicBezTo>
                <a:cubicBezTo>
                  <a:pt x="783250" y="1274190"/>
                  <a:pt x="782757" y="1256309"/>
                  <a:pt x="780215" y="1245879"/>
                </a:cubicBezTo>
                <a:cubicBezTo>
                  <a:pt x="777065" y="1246660"/>
                  <a:pt x="772935" y="1247361"/>
                  <a:pt x="767825" y="1247981"/>
                </a:cubicBezTo>
                <a:cubicBezTo>
                  <a:pt x="777945" y="1254468"/>
                  <a:pt x="781536" y="1259394"/>
                  <a:pt x="778596" y="1262762"/>
                </a:cubicBezTo>
                <a:cubicBezTo>
                  <a:pt x="775657" y="1266129"/>
                  <a:pt x="772073" y="1272615"/>
                  <a:pt x="767843" y="1282221"/>
                </a:cubicBezTo>
                <a:cubicBezTo>
                  <a:pt x="763614" y="1291827"/>
                  <a:pt x="757900" y="1301637"/>
                  <a:pt x="750700" y="1311652"/>
                </a:cubicBezTo>
                <a:cubicBezTo>
                  <a:pt x="743501" y="1321667"/>
                  <a:pt x="735436" y="1329713"/>
                  <a:pt x="726506" y="1335790"/>
                </a:cubicBezTo>
                <a:cubicBezTo>
                  <a:pt x="717577" y="1341867"/>
                  <a:pt x="709171" y="1345718"/>
                  <a:pt x="701289" y="1347343"/>
                </a:cubicBezTo>
                <a:cubicBezTo>
                  <a:pt x="693408" y="1348967"/>
                  <a:pt x="693085" y="1346236"/>
                  <a:pt x="700322" y="1339148"/>
                </a:cubicBezTo>
                <a:cubicBezTo>
                  <a:pt x="707559" y="1332060"/>
                  <a:pt x="715763" y="1323164"/>
                  <a:pt x="724934" y="1312461"/>
                </a:cubicBezTo>
                <a:cubicBezTo>
                  <a:pt x="734106" y="1301758"/>
                  <a:pt x="741578" y="1289225"/>
                  <a:pt x="747352" y="1274863"/>
                </a:cubicBezTo>
                <a:cubicBezTo>
                  <a:pt x="750238" y="1267682"/>
                  <a:pt x="752240" y="1262066"/>
                  <a:pt x="753358" y="1258013"/>
                </a:cubicBezTo>
                <a:lnTo>
                  <a:pt x="754038" y="1254723"/>
                </a:lnTo>
                <a:lnTo>
                  <a:pt x="752841" y="1256819"/>
                </a:lnTo>
                <a:cubicBezTo>
                  <a:pt x="749403" y="1261184"/>
                  <a:pt x="746389" y="1259832"/>
                  <a:pt x="743798" y="1252762"/>
                </a:cubicBezTo>
                <a:cubicBezTo>
                  <a:pt x="740344" y="1243336"/>
                  <a:pt x="737284" y="1233858"/>
                  <a:pt x="734618" y="1224327"/>
                </a:cubicBezTo>
                <a:cubicBezTo>
                  <a:pt x="731951" y="1214796"/>
                  <a:pt x="728819" y="1206644"/>
                  <a:pt x="725223" y="1199873"/>
                </a:cubicBezTo>
                <a:cubicBezTo>
                  <a:pt x="721626" y="1193101"/>
                  <a:pt x="724280" y="1190298"/>
                  <a:pt x="733185" y="1191464"/>
                </a:cubicBezTo>
                <a:cubicBezTo>
                  <a:pt x="742090" y="1192630"/>
                  <a:pt x="754433" y="1191520"/>
                  <a:pt x="770215" y="1188134"/>
                </a:cubicBezTo>
                <a:cubicBezTo>
                  <a:pt x="785997" y="1184748"/>
                  <a:pt x="796518" y="1181247"/>
                  <a:pt x="801776" y="1177632"/>
                </a:cubicBezTo>
                <a:cubicBezTo>
                  <a:pt x="803091" y="1176728"/>
                  <a:pt x="804571" y="1176160"/>
                  <a:pt x="806218" y="1175928"/>
                </a:cubicBezTo>
                <a:close/>
                <a:moveTo>
                  <a:pt x="196618" y="1175928"/>
                </a:moveTo>
                <a:cubicBezTo>
                  <a:pt x="201557" y="1175232"/>
                  <a:pt x="207989" y="1177558"/>
                  <a:pt x="215914" y="1182906"/>
                </a:cubicBezTo>
                <a:cubicBezTo>
                  <a:pt x="226481" y="1190037"/>
                  <a:pt x="228583" y="1196239"/>
                  <a:pt x="222221" y="1201510"/>
                </a:cubicBezTo>
                <a:cubicBezTo>
                  <a:pt x="215859" y="1206781"/>
                  <a:pt x="211257" y="1215127"/>
                  <a:pt x="208417" y="1226550"/>
                </a:cubicBezTo>
                <a:cubicBezTo>
                  <a:pt x="215424" y="1233086"/>
                  <a:pt x="217341" y="1237349"/>
                  <a:pt x="214166" y="1239340"/>
                </a:cubicBezTo>
                <a:cubicBezTo>
                  <a:pt x="210991" y="1241330"/>
                  <a:pt x="200907" y="1242878"/>
                  <a:pt x="183916" y="1243981"/>
                </a:cubicBezTo>
                <a:cubicBezTo>
                  <a:pt x="194806" y="1248905"/>
                  <a:pt x="198864" y="1253584"/>
                  <a:pt x="196092" y="1258018"/>
                </a:cubicBezTo>
                <a:cubicBezTo>
                  <a:pt x="193320" y="1262452"/>
                  <a:pt x="191181" y="1271632"/>
                  <a:pt x="189674" y="1285560"/>
                </a:cubicBezTo>
                <a:cubicBezTo>
                  <a:pt x="188167" y="1299488"/>
                  <a:pt x="188852" y="1310771"/>
                  <a:pt x="191730" y="1319409"/>
                </a:cubicBezTo>
                <a:cubicBezTo>
                  <a:pt x="194607" y="1328048"/>
                  <a:pt x="201714" y="1332720"/>
                  <a:pt x="213049" y="1333427"/>
                </a:cubicBezTo>
                <a:cubicBezTo>
                  <a:pt x="224385" y="1334134"/>
                  <a:pt x="233302" y="1333632"/>
                  <a:pt x="239801" y="1331920"/>
                </a:cubicBezTo>
                <a:cubicBezTo>
                  <a:pt x="246300" y="1330209"/>
                  <a:pt x="250650" y="1325384"/>
                  <a:pt x="252852" y="1317447"/>
                </a:cubicBezTo>
                <a:cubicBezTo>
                  <a:pt x="255053" y="1309509"/>
                  <a:pt x="257673" y="1300440"/>
                  <a:pt x="260712" y="1290239"/>
                </a:cubicBezTo>
                <a:cubicBezTo>
                  <a:pt x="263750" y="1280038"/>
                  <a:pt x="266482" y="1283024"/>
                  <a:pt x="268906" y="1299197"/>
                </a:cubicBezTo>
                <a:cubicBezTo>
                  <a:pt x="271331" y="1315369"/>
                  <a:pt x="274698" y="1326361"/>
                  <a:pt x="279008" y="1332171"/>
                </a:cubicBezTo>
                <a:cubicBezTo>
                  <a:pt x="283318" y="1337982"/>
                  <a:pt x="279371" y="1343538"/>
                  <a:pt x="267167" y="1348840"/>
                </a:cubicBezTo>
                <a:cubicBezTo>
                  <a:pt x="254963" y="1354142"/>
                  <a:pt x="240031" y="1356793"/>
                  <a:pt x="222370" y="1356793"/>
                </a:cubicBezTo>
                <a:cubicBezTo>
                  <a:pt x="205180" y="1356793"/>
                  <a:pt x="192114" y="1353581"/>
                  <a:pt x="183172" y="1347157"/>
                </a:cubicBezTo>
                <a:cubicBezTo>
                  <a:pt x="174230" y="1340732"/>
                  <a:pt x="170537" y="1324854"/>
                  <a:pt x="172094" y="1299522"/>
                </a:cubicBezTo>
                <a:cubicBezTo>
                  <a:pt x="173650" y="1274190"/>
                  <a:pt x="173157" y="1256309"/>
                  <a:pt x="170615" y="1245879"/>
                </a:cubicBezTo>
                <a:cubicBezTo>
                  <a:pt x="167465" y="1246660"/>
                  <a:pt x="163335" y="1247361"/>
                  <a:pt x="158225" y="1247981"/>
                </a:cubicBezTo>
                <a:cubicBezTo>
                  <a:pt x="168345" y="1254468"/>
                  <a:pt x="171936" y="1259394"/>
                  <a:pt x="168996" y="1262762"/>
                </a:cubicBezTo>
                <a:cubicBezTo>
                  <a:pt x="166057" y="1266129"/>
                  <a:pt x="162473" y="1272615"/>
                  <a:pt x="158243" y="1282221"/>
                </a:cubicBezTo>
                <a:cubicBezTo>
                  <a:pt x="154014" y="1291827"/>
                  <a:pt x="148300" y="1301637"/>
                  <a:pt x="141100" y="1311652"/>
                </a:cubicBezTo>
                <a:cubicBezTo>
                  <a:pt x="133901" y="1321667"/>
                  <a:pt x="125836" y="1329713"/>
                  <a:pt x="116906" y="1335790"/>
                </a:cubicBezTo>
                <a:cubicBezTo>
                  <a:pt x="107977" y="1341867"/>
                  <a:pt x="99571" y="1345718"/>
                  <a:pt x="91689" y="1347343"/>
                </a:cubicBezTo>
                <a:cubicBezTo>
                  <a:pt x="83808" y="1348967"/>
                  <a:pt x="83485" y="1346236"/>
                  <a:pt x="90722" y="1339148"/>
                </a:cubicBezTo>
                <a:cubicBezTo>
                  <a:pt x="97959" y="1332060"/>
                  <a:pt x="106163" y="1323164"/>
                  <a:pt x="115334" y="1312461"/>
                </a:cubicBezTo>
                <a:cubicBezTo>
                  <a:pt x="124506" y="1301758"/>
                  <a:pt x="131978" y="1289225"/>
                  <a:pt x="137752" y="1274863"/>
                </a:cubicBezTo>
                <a:cubicBezTo>
                  <a:pt x="140638" y="1267682"/>
                  <a:pt x="142640" y="1262066"/>
                  <a:pt x="143758" y="1258013"/>
                </a:cubicBezTo>
                <a:lnTo>
                  <a:pt x="144438" y="1254723"/>
                </a:lnTo>
                <a:lnTo>
                  <a:pt x="143241" y="1256819"/>
                </a:lnTo>
                <a:cubicBezTo>
                  <a:pt x="139803" y="1261184"/>
                  <a:pt x="136789" y="1259832"/>
                  <a:pt x="134198" y="1252762"/>
                </a:cubicBezTo>
                <a:cubicBezTo>
                  <a:pt x="130744" y="1243336"/>
                  <a:pt x="127684" y="1233858"/>
                  <a:pt x="125018" y="1224327"/>
                </a:cubicBezTo>
                <a:cubicBezTo>
                  <a:pt x="122351" y="1214796"/>
                  <a:pt x="119219" y="1206644"/>
                  <a:pt x="115623" y="1199873"/>
                </a:cubicBezTo>
                <a:cubicBezTo>
                  <a:pt x="112026" y="1193101"/>
                  <a:pt x="114680" y="1190298"/>
                  <a:pt x="123585" y="1191464"/>
                </a:cubicBezTo>
                <a:cubicBezTo>
                  <a:pt x="132490" y="1192630"/>
                  <a:pt x="144833" y="1191520"/>
                  <a:pt x="160615" y="1188134"/>
                </a:cubicBezTo>
                <a:cubicBezTo>
                  <a:pt x="176397" y="1184748"/>
                  <a:pt x="186918" y="1181247"/>
                  <a:pt x="192176" y="1177632"/>
                </a:cubicBezTo>
                <a:cubicBezTo>
                  <a:pt x="193491" y="1176728"/>
                  <a:pt x="194971" y="1176160"/>
                  <a:pt x="196618" y="1175928"/>
                </a:cubicBezTo>
                <a:close/>
                <a:moveTo>
                  <a:pt x="1338711" y="1170005"/>
                </a:moveTo>
                <a:cubicBezTo>
                  <a:pt x="1347107" y="1171648"/>
                  <a:pt x="1354220" y="1174553"/>
                  <a:pt x="1360049" y="1178720"/>
                </a:cubicBezTo>
                <a:cubicBezTo>
                  <a:pt x="1367094" y="1182553"/>
                  <a:pt x="1369053" y="1187464"/>
                  <a:pt x="1365928" y="1193454"/>
                </a:cubicBezTo>
                <a:cubicBezTo>
                  <a:pt x="1362803" y="1199445"/>
                  <a:pt x="1361429" y="1217518"/>
                  <a:pt x="1361807" y="1247674"/>
                </a:cubicBezTo>
                <a:cubicBezTo>
                  <a:pt x="1362186" y="1277831"/>
                  <a:pt x="1361206" y="1303361"/>
                  <a:pt x="1358868" y="1324265"/>
                </a:cubicBezTo>
                <a:cubicBezTo>
                  <a:pt x="1356530" y="1345169"/>
                  <a:pt x="1351653" y="1349668"/>
                  <a:pt x="1344236" y="1337762"/>
                </a:cubicBezTo>
                <a:cubicBezTo>
                  <a:pt x="1336820" y="1325856"/>
                  <a:pt x="1334472" y="1314315"/>
                  <a:pt x="1337195" y="1303141"/>
                </a:cubicBezTo>
                <a:cubicBezTo>
                  <a:pt x="1339917" y="1291966"/>
                  <a:pt x="1341278" y="1270522"/>
                  <a:pt x="1341278" y="1238810"/>
                </a:cubicBezTo>
                <a:cubicBezTo>
                  <a:pt x="1341278" y="1207010"/>
                  <a:pt x="1338751" y="1187182"/>
                  <a:pt x="1333697" y="1179325"/>
                </a:cubicBezTo>
                <a:cubicBezTo>
                  <a:pt x="1328643" y="1171468"/>
                  <a:pt x="1330315" y="1168361"/>
                  <a:pt x="1338711" y="1170005"/>
                </a:cubicBezTo>
                <a:close/>
                <a:moveTo>
                  <a:pt x="2371076" y="1168616"/>
                </a:moveTo>
                <a:cubicBezTo>
                  <a:pt x="2376598" y="1169130"/>
                  <a:pt x="2381457" y="1170783"/>
                  <a:pt x="2385652" y="1173576"/>
                </a:cubicBezTo>
                <a:cubicBezTo>
                  <a:pt x="2394042" y="1179164"/>
                  <a:pt x="2390935" y="1184041"/>
                  <a:pt x="2376331" y="1188208"/>
                </a:cubicBezTo>
                <a:cubicBezTo>
                  <a:pt x="2361728" y="1192375"/>
                  <a:pt x="2344907" y="1196015"/>
                  <a:pt x="2325869" y="1199128"/>
                </a:cubicBezTo>
                <a:cubicBezTo>
                  <a:pt x="2332877" y="1203655"/>
                  <a:pt x="2335406" y="1208036"/>
                  <a:pt x="2333459" y="1212272"/>
                </a:cubicBezTo>
                <a:cubicBezTo>
                  <a:pt x="2331512" y="1216507"/>
                  <a:pt x="2330539" y="1225328"/>
                  <a:pt x="2330539" y="1238735"/>
                </a:cubicBezTo>
                <a:cubicBezTo>
                  <a:pt x="2335760" y="1238115"/>
                  <a:pt x="2342640" y="1236599"/>
                  <a:pt x="2351179" y="1234187"/>
                </a:cubicBezTo>
                <a:cubicBezTo>
                  <a:pt x="2359718" y="1231775"/>
                  <a:pt x="2366974" y="1233142"/>
                  <a:pt x="2372945" y="1238289"/>
                </a:cubicBezTo>
                <a:cubicBezTo>
                  <a:pt x="2378917" y="1243436"/>
                  <a:pt x="2377764" y="1247730"/>
                  <a:pt x="2369485" y="1251172"/>
                </a:cubicBezTo>
                <a:cubicBezTo>
                  <a:pt x="2361207" y="1254613"/>
                  <a:pt x="2348181" y="1257760"/>
                  <a:pt x="2330409" y="1260613"/>
                </a:cubicBezTo>
                <a:lnTo>
                  <a:pt x="2329367" y="1306452"/>
                </a:lnTo>
                <a:lnTo>
                  <a:pt x="2383447" y="1299550"/>
                </a:lnTo>
                <a:cubicBezTo>
                  <a:pt x="2392154" y="1297144"/>
                  <a:pt x="2400274" y="1298099"/>
                  <a:pt x="2407808" y="1302415"/>
                </a:cubicBezTo>
                <a:cubicBezTo>
                  <a:pt x="2415343" y="1306731"/>
                  <a:pt x="2419330" y="1311425"/>
                  <a:pt x="2419770" y="1316498"/>
                </a:cubicBezTo>
                <a:cubicBezTo>
                  <a:pt x="2420211" y="1321570"/>
                  <a:pt x="2413430" y="1323716"/>
                  <a:pt x="2399428" y="1322935"/>
                </a:cubicBezTo>
                <a:cubicBezTo>
                  <a:pt x="2385425" y="1322153"/>
                  <a:pt x="2373404" y="1322153"/>
                  <a:pt x="2363365" y="1322935"/>
                </a:cubicBezTo>
                <a:cubicBezTo>
                  <a:pt x="2353325" y="1323716"/>
                  <a:pt x="2344389" y="1324494"/>
                  <a:pt x="2336557" y="1325270"/>
                </a:cubicBezTo>
                <a:cubicBezTo>
                  <a:pt x="2328725" y="1326045"/>
                  <a:pt x="2319854" y="1327353"/>
                  <a:pt x="2309945" y="1329195"/>
                </a:cubicBezTo>
                <a:cubicBezTo>
                  <a:pt x="2300035" y="1331037"/>
                  <a:pt x="2291078" y="1332757"/>
                  <a:pt x="2283072" y="1334357"/>
                </a:cubicBezTo>
                <a:cubicBezTo>
                  <a:pt x="2275066" y="1335957"/>
                  <a:pt x="2267442" y="1337566"/>
                  <a:pt x="2260199" y="1339185"/>
                </a:cubicBezTo>
                <a:cubicBezTo>
                  <a:pt x="2252956" y="1340803"/>
                  <a:pt x="2244944" y="1338382"/>
                  <a:pt x="2236163" y="1331920"/>
                </a:cubicBezTo>
                <a:cubicBezTo>
                  <a:pt x="2227382" y="1325459"/>
                  <a:pt x="2226967" y="1321949"/>
                  <a:pt x="2234917" y="1321391"/>
                </a:cubicBezTo>
                <a:cubicBezTo>
                  <a:pt x="2242867" y="1320833"/>
                  <a:pt x="2250097" y="1320172"/>
                  <a:pt x="2256608" y="1319409"/>
                </a:cubicBezTo>
                <a:cubicBezTo>
                  <a:pt x="2263120" y="1318647"/>
                  <a:pt x="2280712" y="1316058"/>
                  <a:pt x="2309387" y="1311642"/>
                </a:cubicBezTo>
                <a:lnTo>
                  <a:pt x="2309387" y="1264557"/>
                </a:lnTo>
                <a:cubicBezTo>
                  <a:pt x="2304215" y="1265338"/>
                  <a:pt x="2297992" y="1266120"/>
                  <a:pt x="2290718" y="1266901"/>
                </a:cubicBezTo>
                <a:cubicBezTo>
                  <a:pt x="2283444" y="1267682"/>
                  <a:pt x="2275593" y="1266253"/>
                  <a:pt x="2267166" y="1262613"/>
                </a:cubicBezTo>
                <a:cubicBezTo>
                  <a:pt x="2258738" y="1258973"/>
                  <a:pt x="2260965" y="1255857"/>
                  <a:pt x="2273845" y="1253265"/>
                </a:cubicBezTo>
                <a:cubicBezTo>
                  <a:pt x="2286724" y="1250673"/>
                  <a:pt x="2298572" y="1247690"/>
                  <a:pt x="2309387" y="1244316"/>
                </a:cubicBezTo>
                <a:cubicBezTo>
                  <a:pt x="2309387" y="1229198"/>
                  <a:pt x="2309197" y="1219592"/>
                  <a:pt x="2308819" y="1215500"/>
                </a:cubicBezTo>
                <a:cubicBezTo>
                  <a:pt x="2308441" y="1211407"/>
                  <a:pt x="2307532" y="1207525"/>
                  <a:pt x="2306094" y="1203854"/>
                </a:cubicBezTo>
                <a:cubicBezTo>
                  <a:pt x="2293158" y="1206198"/>
                  <a:pt x="2282994" y="1207370"/>
                  <a:pt x="2275603" y="1207370"/>
                </a:cubicBezTo>
                <a:cubicBezTo>
                  <a:pt x="2268856" y="1207370"/>
                  <a:pt x="2262099" y="1205494"/>
                  <a:pt x="2255334" y="1201742"/>
                </a:cubicBezTo>
                <a:cubicBezTo>
                  <a:pt x="2248569" y="1197990"/>
                  <a:pt x="2250708" y="1195064"/>
                  <a:pt x="2261752" y="1192961"/>
                </a:cubicBezTo>
                <a:cubicBezTo>
                  <a:pt x="2272796" y="1190859"/>
                  <a:pt x="2287261" y="1187473"/>
                  <a:pt x="2305145" y="1182804"/>
                </a:cubicBezTo>
                <a:cubicBezTo>
                  <a:pt x="2323029" y="1178134"/>
                  <a:pt x="2338820" y="1174032"/>
                  <a:pt x="2352519" y="1170498"/>
                </a:cubicBezTo>
                <a:cubicBezTo>
                  <a:pt x="2359368" y="1168730"/>
                  <a:pt x="2365554" y="1168103"/>
                  <a:pt x="2371076" y="1168616"/>
                </a:cubicBezTo>
                <a:close/>
                <a:moveTo>
                  <a:pt x="3213867" y="1164258"/>
                </a:moveTo>
                <a:lnTo>
                  <a:pt x="3198383" y="1167065"/>
                </a:lnTo>
                <a:cubicBezTo>
                  <a:pt x="3183854" y="1169031"/>
                  <a:pt x="3171281" y="1170671"/>
                  <a:pt x="3160665" y="1171986"/>
                </a:cubicBezTo>
                <a:cubicBezTo>
                  <a:pt x="3159747" y="1179325"/>
                  <a:pt x="3158824" y="1186244"/>
                  <a:pt x="3157895" y="1192744"/>
                </a:cubicBezTo>
                <a:lnTo>
                  <a:pt x="3156230" y="1203581"/>
                </a:lnTo>
                <a:lnTo>
                  <a:pt x="3159409" y="1202291"/>
                </a:lnTo>
                <a:cubicBezTo>
                  <a:pt x="3166956" y="1201758"/>
                  <a:pt x="3173303" y="1200939"/>
                  <a:pt x="3178450" y="1199835"/>
                </a:cubicBezTo>
                <a:cubicBezTo>
                  <a:pt x="3177743" y="1196363"/>
                  <a:pt x="3175814" y="1191473"/>
                  <a:pt x="3172664" y="1185166"/>
                </a:cubicBezTo>
                <a:cubicBezTo>
                  <a:pt x="3169514" y="1178860"/>
                  <a:pt x="3170869" y="1176119"/>
                  <a:pt x="3176729" y="1176944"/>
                </a:cubicBezTo>
                <a:cubicBezTo>
                  <a:pt x="3182589" y="1177768"/>
                  <a:pt x="3188254" y="1179347"/>
                  <a:pt x="3193723" y="1181678"/>
                </a:cubicBezTo>
                <a:cubicBezTo>
                  <a:pt x="3199193" y="1184010"/>
                  <a:pt x="3201540" y="1186788"/>
                  <a:pt x="3200765" y="1190013"/>
                </a:cubicBezTo>
                <a:cubicBezTo>
                  <a:pt x="3199989" y="1193237"/>
                  <a:pt x="3199602" y="1195085"/>
                  <a:pt x="3199602" y="1195557"/>
                </a:cubicBezTo>
                <a:lnTo>
                  <a:pt x="3217089" y="1191594"/>
                </a:lnTo>
                <a:cubicBezTo>
                  <a:pt x="3217784" y="1184673"/>
                  <a:pt x="3216770" y="1177765"/>
                  <a:pt x="3214048" y="1170870"/>
                </a:cubicBezTo>
                <a:close/>
                <a:moveTo>
                  <a:pt x="2018725" y="1163531"/>
                </a:moveTo>
                <a:cubicBezTo>
                  <a:pt x="2025819" y="1164752"/>
                  <a:pt x="2031959" y="1166665"/>
                  <a:pt x="2037143" y="1169270"/>
                </a:cubicBezTo>
                <a:cubicBezTo>
                  <a:pt x="2043542" y="1172172"/>
                  <a:pt x="2045768" y="1176618"/>
                  <a:pt x="2043821" y="1182608"/>
                </a:cubicBezTo>
                <a:cubicBezTo>
                  <a:pt x="2041874" y="1188599"/>
                  <a:pt x="2041484" y="1202468"/>
                  <a:pt x="2042649" y="1224215"/>
                </a:cubicBezTo>
                <a:cubicBezTo>
                  <a:pt x="2043815" y="1245963"/>
                  <a:pt x="2043136" y="1261236"/>
                  <a:pt x="2040612" y="1270036"/>
                </a:cubicBezTo>
                <a:cubicBezTo>
                  <a:pt x="2038088" y="1278835"/>
                  <a:pt x="2034436" y="1281198"/>
                  <a:pt x="2029655" y="1277124"/>
                </a:cubicBezTo>
                <a:cubicBezTo>
                  <a:pt x="2024874" y="1273049"/>
                  <a:pt x="2021640" y="1268430"/>
                  <a:pt x="2019953" y="1263264"/>
                </a:cubicBezTo>
                <a:cubicBezTo>
                  <a:pt x="2018266" y="1258098"/>
                  <a:pt x="2018006" y="1252514"/>
                  <a:pt x="2019172" y="1246512"/>
                </a:cubicBezTo>
                <a:cubicBezTo>
                  <a:pt x="2020337" y="1240509"/>
                  <a:pt x="2020539" y="1228761"/>
                  <a:pt x="2019776" y="1211267"/>
                </a:cubicBezTo>
                <a:cubicBezTo>
                  <a:pt x="2019014" y="1193774"/>
                  <a:pt x="2016874" y="1181139"/>
                  <a:pt x="2013358" y="1173363"/>
                </a:cubicBezTo>
                <a:cubicBezTo>
                  <a:pt x="2009842" y="1165586"/>
                  <a:pt x="2011631" y="1162309"/>
                  <a:pt x="2018725" y="1163531"/>
                </a:cubicBezTo>
                <a:close/>
                <a:moveTo>
                  <a:pt x="1956590" y="1145467"/>
                </a:moveTo>
                <a:cubicBezTo>
                  <a:pt x="1952608" y="1146229"/>
                  <a:pt x="1940634" y="1149091"/>
                  <a:pt x="1920666" y="1154052"/>
                </a:cubicBezTo>
                <a:cubicBezTo>
                  <a:pt x="1921385" y="1164284"/>
                  <a:pt x="1922762" y="1175781"/>
                  <a:pt x="1924796" y="1188543"/>
                </a:cubicBezTo>
                <a:cubicBezTo>
                  <a:pt x="1937496" y="1184785"/>
                  <a:pt x="1949359" y="1181529"/>
                  <a:pt x="1960385" y="1178776"/>
                </a:cubicBezTo>
                <a:cubicBezTo>
                  <a:pt x="1961836" y="1166448"/>
                  <a:pt x="1962561" y="1157277"/>
                  <a:pt x="1962561" y="1151262"/>
                </a:cubicBezTo>
                <a:cubicBezTo>
                  <a:pt x="1962561" y="1146635"/>
                  <a:pt x="1960571" y="1144704"/>
                  <a:pt x="1956590" y="1145467"/>
                </a:cubicBezTo>
                <a:close/>
                <a:moveTo>
                  <a:pt x="1452957" y="1143713"/>
                </a:moveTo>
                <a:cubicBezTo>
                  <a:pt x="1455629" y="1143716"/>
                  <a:pt x="1458747" y="1144341"/>
                  <a:pt x="1462313" y="1145587"/>
                </a:cubicBezTo>
                <a:cubicBezTo>
                  <a:pt x="1469444" y="1148080"/>
                  <a:pt x="1475465" y="1151373"/>
                  <a:pt x="1480377" y="1155466"/>
                </a:cubicBezTo>
                <a:cubicBezTo>
                  <a:pt x="1486578" y="1159261"/>
                  <a:pt x="1488318" y="1164318"/>
                  <a:pt x="1485595" y="1170637"/>
                </a:cubicBezTo>
                <a:cubicBezTo>
                  <a:pt x="1482873" y="1176956"/>
                  <a:pt x="1481512" y="1188785"/>
                  <a:pt x="1481512" y="1206123"/>
                </a:cubicBezTo>
                <a:cubicBezTo>
                  <a:pt x="1481512" y="1223573"/>
                  <a:pt x="1482873" y="1248505"/>
                  <a:pt x="1485595" y="1280919"/>
                </a:cubicBezTo>
                <a:cubicBezTo>
                  <a:pt x="1488318" y="1313332"/>
                  <a:pt x="1485366" y="1336608"/>
                  <a:pt x="1476740" y="1350747"/>
                </a:cubicBezTo>
                <a:cubicBezTo>
                  <a:pt x="1468114" y="1364886"/>
                  <a:pt x="1461045" y="1367329"/>
                  <a:pt x="1455532" y="1358077"/>
                </a:cubicBezTo>
                <a:cubicBezTo>
                  <a:pt x="1450019" y="1348825"/>
                  <a:pt x="1441467" y="1340242"/>
                  <a:pt x="1429877" y="1332330"/>
                </a:cubicBezTo>
                <a:cubicBezTo>
                  <a:pt x="1418288" y="1324417"/>
                  <a:pt x="1418687" y="1321043"/>
                  <a:pt x="1431077" y="1322209"/>
                </a:cubicBezTo>
                <a:cubicBezTo>
                  <a:pt x="1443467" y="1323375"/>
                  <a:pt x="1451445" y="1323856"/>
                  <a:pt x="1455011" y="1323651"/>
                </a:cubicBezTo>
                <a:cubicBezTo>
                  <a:pt x="1458576" y="1323446"/>
                  <a:pt x="1460359" y="1309174"/>
                  <a:pt x="1460359" y="1280835"/>
                </a:cubicBezTo>
                <a:cubicBezTo>
                  <a:pt x="1460359" y="1250747"/>
                  <a:pt x="1459398" y="1225524"/>
                  <a:pt x="1457476" y="1205165"/>
                </a:cubicBezTo>
                <a:cubicBezTo>
                  <a:pt x="1455553" y="1184807"/>
                  <a:pt x="1453560" y="1172885"/>
                  <a:pt x="1451495" y="1169400"/>
                </a:cubicBezTo>
                <a:cubicBezTo>
                  <a:pt x="1449430" y="1165915"/>
                  <a:pt x="1445731" y="1165121"/>
                  <a:pt x="1440398" y="1167019"/>
                </a:cubicBezTo>
                <a:cubicBezTo>
                  <a:pt x="1435065" y="1168916"/>
                  <a:pt x="1428820" y="1171251"/>
                  <a:pt x="1421664" y="1174023"/>
                </a:cubicBezTo>
                <a:cubicBezTo>
                  <a:pt x="1414508" y="1176795"/>
                  <a:pt x="1406911" y="1174659"/>
                  <a:pt x="1398875" y="1167614"/>
                </a:cubicBezTo>
                <a:cubicBezTo>
                  <a:pt x="1390838" y="1160569"/>
                  <a:pt x="1392680" y="1157047"/>
                  <a:pt x="1404400" y="1157047"/>
                </a:cubicBezTo>
                <a:cubicBezTo>
                  <a:pt x="1413255" y="1157047"/>
                  <a:pt x="1421562" y="1155754"/>
                  <a:pt x="1429319" y="1153168"/>
                </a:cubicBezTo>
                <a:cubicBezTo>
                  <a:pt x="1437077" y="1150583"/>
                  <a:pt x="1442733" y="1148049"/>
                  <a:pt x="1446286" y="1145569"/>
                </a:cubicBezTo>
                <a:cubicBezTo>
                  <a:pt x="1448062" y="1144329"/>
                  <a:pt x="1450286" y="1143710"/>
                  <a:pt x="1452957" y="1143713"/>
                </a:cubicBezTo>
                <a:close/>
                <a:moveTo>
                  <a:pt x="1139186" y="1143011"/>
                </a:moveTo>
                <a:cubicBezTo>
                  <a:pt x="1143600" y="1143752"/>
                  <a:pt x="1148230" y="1145656"/>
                  <a:pt x="1153076" y="1148722"/>
                </a:cubicBezTo>
                <a:cubicBezTo>
                  <a:pt x="1162768" y="1154855"/>
                  <a:pt x="1171075" y="1162203"/>
                  <a:pt x="1177995" y="1170767"/>
                </a:cubicBezTo>
                <a:cubicBezTo>
                  <a:pt x="1184916" y="1179331"/>
                  <a:pt x="1181353" y="1184060"/>
                  <a:pt x="1167307" y="1184953"/>
                </a:cubicBezTo>
                <a:cubicBezTo>
                  <a:pt x="1153262" y="1185845"/>
                  <a:pt x="1140788" y="1189219"/>
                  <a:pt x="1129887" y="1195073"/>
                </a:cubicBezTo>
                <a:cubicBezTo>
                  <a:pt x="1118985" y="1200927"/>
                  <a:pt x="1117813" y="1197435"/>
                  <a:pt x="1126370" y="1184599"/>
                </a:cubicBezTo>
                <a:cubicBezTo>
                  <a:pt x="1134928" y="1171763"/>
                  <a:pt x="1136509" y="1165344"/>
                  <a:pt x="1131114" y="1165344"/>
                </a:cubicBezTo>
                <a:cubicBezTo>
                  <a:pt x="1124368" y="1165344"/>
                  <a:pt x="1108468" y="1166885"/>
                  <a:pt x="1083415" y="1169967"/>
                </a:cubicBezTo>
                <a:cubicBezTo>
                  <a:pt x="1058362" y="1173049"/>
                  <a:pt x="1038202" y="1175762"/>
                  <a:pt x="1022935" y="1178106"/>
                </a:cubicBezTo>
                <a:cubicBezTo>
                  <a:pt x="1007668" y="1180450"/>
                  <a:pt x="997132" y="1181945"/>
                  <a:pt x="991328" y="1182590"/>
                </a:cubicBezTo>
                <a:cubicBezTo>
                  <a:pt x="986205" y="1197944"/>
                  <a:pt x="979852" y="1209413"/>
                  <a:pt x="972268" y="1216997"/>
                </a:cubicBezTo>
                <a:cubicBezTo>
                  <a:pt x="964684" y="1224581"/>
                  <a:pt x="958703" y="1224085"/>
                  <a:pt x="954325" y="1215509"/>
                </a:cubicBezTo>
                <a:cubicBezTo>
                  <a:pt x="949947" y="1206933"/>
                  <a:pt x="950111" y="1199417"/>
                  <a:pt x="954818" y="1192961"/>
                </a:cubicBezTo>
                <a:cubicBezTo>
                  <a:pt x="959525" y="1186506"/>
                  <a:pt x="963236" y="1179601"/>
                  <a:pt x="965952" y="1172246"/>
                </a:cubicBezTo>
                <a:cubicBezTo>
                  <a:pt x="968668" y="1164892"/>
                  <a:pt x="970997" y="1157791"/>
                  <a:pt x="972938" y="1150945"/>
                </a:cubicBezTo>
                <a:cubicBezTo>
                  <a:pt x="974879" y="1144099"/>
                  <a:pt x="980606" y="1149631"/>
                  <a:pt x="990118" y="1167540"/>
                </a:cubicBezTo>
                <a:cubicBezTo>
                  <a:pt x="1001739" y="1166833"/>
                  <a:pt x="1013642" y="1165496"/>
                  <a:pt x="1025828" y="1163531"/>
                </a:cubicBezTo>
                <a:cubicBezTo>
                  <a:pt x="1038013" y="1161565"/>
                  <a:pt x="1055863" y="1158656"/>
                  <a:pt x="1079378" y="1154806"/>
                </a:cubicBezTo>
                <a:cubicBezTo>
                  <a:pt x="1102893" y="1150955"/>
                  <a:pt x="1118631" y="1147445"/>
                  <a:pt x="1126594" y="1144276"/>
                </a:cubicBezTo>
                <a:cubicBezTo>
                  <a:pt x="1130575" y="1142692"/>
                  <a:pt x="1134772" y="1142270"/>
                  <a:pt x="1139186" y="1143011"/>
                </a:cubicBezTo>
                <a:close/>
                <a:moveTo>
                  <a:pt x="1620480" y="1140713"/>
                </a:moveTo>
                <a:cubicBezTo>
                  <a:pt x="1624895" y="1140713"/>
                  <a:pt x="1632042" y="1142784"/>
                  <a:pt x="1641920" y="1146927"/>
                </a:cubicBezTo>
                <a:cubicBezTo>
                  <a:pt x="1651799" y="1151069"/>
                  <a:pt x="1654285" y="1155729"/>
                  <a:pt x="1649380" y="1160907"/>
                </a:cubicBezTo>
                <a:cubicBezTo>
                  <a:pt x="1644475" y="1166085"/>
                  <a:pt x="1640522" y="1171676"/>
                  <a:pt x="1637521" y="1177679"/>
                </a:cubicBezTo>
                <a:cubicBezTo>
                  <a:pt x="1626408" y="1194322"/>
                  <a:pt x="1615131" y="1208167"/>
                  <a:pt x="1603690" y="1219211"/>
                </a:cubicBezTo>
                <a:cubicBezTo>
                  <a:pt x="1592249" y="1230255"/>
                  <a:pt x="1581329" y="1239182"/>
                  <a:pt x="1570929" y="1245991"/>
                </a:cubicBezTo>
                <a:cubicBezTo>
                  <a:pt x="1560530" y="1252800"/>
                  <a:pt x="1552168" y="1256818"/>
                  <a:pt x="1545843" y="1258046"/>
                </a:cubicBezTo>
                <a:cubicBezTo>
                  <a:pt x="1539517" y="1259274"/>
                  <a:pt x="1538689" y="1257119"/>
                  <a:pt x="1543359" y="1251581"/>
                </a:cubicBezTo>
                <a:cubicBezTo>
                  <a:pt x="1548028" y="1246043"/>
                  <a:pt x="1555495" y="1238652"/>
                  <a:pt x="1565758" y="1229406"/>
                </a:cubicBezTo>
                <a:cubicBezTo>
                  <a:pt x="1576021" y="1220160"/>
                  <a:pt x="1586153" y="1208421"/>
                  <a:pt x="1596156" y="1194189"/>
                </a:cubicBezTo>
                <a:cubicBezTo>
                  <a:pt x="1606158" y="1179957"/>
                  <a:pt x="1611727" y="1169890"/>
                  <a:pt x="1612862" y="1163986"/>
                </a:cubicBezTo>
                <a:cubicBezTo>
                  <a:pt x="1613996" y="1158083"/>
                  <a:pt x="1613981" y="1152728"/>
                  <a:pt x="1612815" y="1147922"/>
                </a:cubicBezTo>
                <a:cubicBezTo>
                  <a:pt x="1611649" y="1143116"/>
                  <a:pt x="1614204" y="1140713"/>
                  <a:pt x="1620480" y="1140713"/>
                </a:cubicBezTo>
                <a:close/>
                <a:moveTo>
                  <a:pt x="729040" y="1138558"/>
                </a:moveTo>
                <a:cubicBezTo>
                  <a:pt x="731065" y="1138469"/>
                  <a:pt x="733700" y="1138822"/>
                  <a:pt x="736943" y="1139616"/>
                </a:cubicBezTo>
                <a:cubicBezTo>
                  <a:pt x="748961" y="1141315"/>
                  <a:pt x="756917" y="1145023"/>
                  <a:pt x="760811" y="1150741"/>
                </a:cubicBezTo>
                <a:cubicBezTo>
                  <a:pt x="764706" y="1156458"/>
                  <a:pt x="765410" y="1163239"/>
                  <a:pt x="762923" y="1171084"/>
                </a:cubicBezTo>
                <a:cubicBezTo>
                  <a:pt x="760436" y="1178928"/>
                  <a:pt x="755497" y="1180320"/>
                  <a:pt x="748105" y="1175260"/>
                </a:cubicBezTo>
                <a:cubicBezTo>
                  <a:pt x="740713" y="1170200"/>
                  <a:pt x="733762" y="1162200"/>
                  <a:pt x="727251" y="1151262"/>
                </a:cubicBezTo>
                <a:cubicBezTo>
                  <a:pt x="722367" y="1143057"/>
                  <a:pt x="722964" y="1138823"/>
                  <a:pt x="729040" y="1138558"/>
                </a:cubicBezTo>
                <a:close/>
                <a:moveTo>
                  <a:pt x="119440" y="1138558"/>
                </a:moveTo>
                <a:cubicBezTo>
                  <a:pt x="121465" y="1138469"/>
                  <a:pt x="124100" y="1138822"/>
                  <a:pt x="127343" y="1139616"/>
                </a:cubicBezTo>
                <a:cubicBezTo>
                  <a:pt x="139361" y="1141315"/>
                  <a:pt x="147317" y="1145023"/>
                  <a:pt x="151211" y="1150741"/>
                </a:cubicBezTo>
                <a:cubicBezTo>
                  <a:pt x="155106" y="1156458"/>
                  <a:pt x="155809" y="1163239"/>
                  <a:pt x="153323" y="1171084"/>
                </a:cubicBezTo>
                <a:cubicBezTo>
                  <a:pt x="150836" y="1178928"/>
                  <a:pt x="145897" y="1180320"/>
                  <a:pt x="138505" y="1175260"/>
                </a:cubicBezTo>
                <a:cubicBezTo>
                  <a:pt x="131113" y="1170200"/>
                  <a:pt x="124162" y="1162200"/>
                  <a:pt x="117651" y="1151262"/>
                </a:cubicBezTo>
                <a:cubicBezTo>
                  <a:pt x="112767" y="1143057"/>
                  <a:pt x="113364" y="1138823"/>
                  <a:pt x="119440" y="1138558"/>
                </a:cubicBezTo>
                <a:close/>
                <a:moveTo>
                  <a:pt x="1353734" y="1137789"/>
                </a:moveTo>
                <a:cubicBezTo>
                  <a:pt x="1355430" y="1137618"/>
                  <a:pt x="1357683" y="1137830"/>
                  <a:pt x="1360496" y="1138425"/>
                </a:cubicBezTo>
                <a:cubicBezTo>
                  <a:pt x="1370616" y="1139268"/>
                  <a:pt x="1378529" y="1141926"/>
                  <a:pt x="1384234" y="1146397"/>
                </a:cubicBezTo>
                <a:cubicBezTo>
                  <a:pt x="1389939" y="1150868"/>
                  <a:pt x="1391567" y="1156892"/>
                  <a:pt x="1389117" y="1164470"/>
                </a:cubicBezTo>
                <a:cubicBezTo>
                  <a:pt x="1386668" y="1172048"/>
                  <a:pt x="1381784" y="1173949"/>
                  <a:pt x="1374467" y="1170172"/>
                </a:cubicBezTo>
                <a:cubicBezTo>
                  <a:pt x="1367149" y="1166396"/>
                  <a:pt x="1360180" y="1159565"/>
                  <a:pt x="1353557" y="1149680"/>
                </a:cubicBezTo>
                <a:cubicBezTo>
                  <a:pt x="1348589" y="1142267"/>
                  <a:pt x="1348649" y="1138303"/>
                  <a:pt x="1353734" y="1137789"/>
                </a:cubicBezTo>
                <a:close/>
                <a:moveTo>
                  <a:pt x="3260410" y="1135244"/>
                </a:moveTo>
                <a:cubicBezTo>
                  <a:pt x="3265583" y="1135284"/>
                  <a:pt x="3269241" y="1136627"/>
                  <a:pt x="3271384" y="1139272"/>
                </a:cubicBezTo>
                <a:cubicBezTo>
                  <a:pt x="3275669" y="1144561"/>
                  <a:pt x="3273817" y="1148672"/>
                  <a:pt x="3265830" y="1151606"/>
                </a:cubicBezTo>
                <a:cubicBezTo>
                  <a:pt x="3257843" y="1154539"/>
                  <a:pt x="3248238" y="1157357"/>
                  <a:pt x="3237014" y="1160061"/>
                </a:cubicBezTo>
                <a:lnTo>
                  <a:pt x="3216338" y="1163810"/>
                </a:lnTo>
                <a:lnTo>
                  <a:pt x="3221452" y="1163642"/>
                </a:lnTo>
                <a:cubicBezTo>
                  <a:pt x="3229110" y="1165720"/>
                  <a:pt x="3234970" y="1168237"/>
                  <a:pt x="3239032" y="1171195"/>
                </a:cubicBezTo>
                <a:cubicBezTo>
                  <a:pt x="3243094" y="1174153"/>
                  <a:pt x="3244316" y="1176875"/>
                  <a:pt x="3242697" y="1179362"/>
                </a:cubicBezTo>
                <a:cubicBezTo>
                  <a:pt x="3241079" y="1181849"/>
                  <a:pt x="3239940" y="1184134"/>
                  <a:pt x="3239283" y="1186218"/>
                </a:cubicBezTo>
                <a:cubicBezTo>
                  <a:pt x="3251053" y="1183365"/>
                  <a:pt x="3259111" y="1179926"/>
                  <a:pt x="3263459" y="1175902"/>
                </a:cubicBezTo>
                <a:cubicBezTo>
                  <a:pt x="3267806" y="1171877"/>
                  <a:pt x="3273405" y="1171524"/>
                  <a:pt x="3280258" y="1174842"/>
                </a:cubicBezTo>
                <a:cubicBezTo>
                  <a:pt x="3287110" y="1178159"/>
                  <a:pt x="3293280" y="1182450"/>
                  <a:pt x="3298768" y="1187715"/>
                </a:cubicBezTo>
                <a:cubicBezTo>
                  <a:pt x="3304256" y="1192980"/>
                  <a:pt x="3304076" y="1197253"/>
                  <a:pt x="3298229" y="1200533"/>
                </a:cubicBezTo>
                <a:cubicBezTo>
                  <a:pt x="3292381" y="1203813"/>
                  <a:pt x="3287451" y="1208560"/>
                  <a:pt x="3283439" y="1214774"/>
                </a:cubicBezTo>
                <a:cubicBezTo>
                  <a:pt x="3279426" y="1220988"/>
                  <a:pt x="3275746" y="1227142"/>
                  <a:pt x="3272398" y="1233238"/>
                </a:cubicBezTo>
                <a:cubicBezTo>
                  <a:pt x="3269049" y="1239334"/>
                  <a:pt x="3263896" y="1240434"/>
                  <a:pt x="3256938" y="1236540"/>
                </a:cubicBezTo>
                <a:lnTo>
                  <a:pt x="3232701" y="1241297"/>
                </a:lnTo>
                <a:lnTo>
                  <a:pt x="3235881" y="1242354"/>
                </a:lnTo>
                <a:cubicBezTo>
                  <a:pt x="3238617" y="1243637"/>
                  <a:pt x="3241206" y="1245247"/>
                  <a:pt x="3243646" y="1247181"/>
                </a:cubicBezTo>
                <a:cubicBezTo>
                  <a:pt x="3248526" y="1251051"/>
                  <a:pt x="3249962" y="1254213"/>
                  <a:pt x="3247953" y="1256669"/>
                </a:cubicBezTo>
                <a:cubicBezTo>
                  <a:pt x="3245943" y="1259125"/>
                  <a:pt x="3244219" y="1266771"/>
                  <a:pt x="3242781" y="1279607"/>
                </a:cubicBezTo>
                <a:cubicBezTo>
                  <a:pt x="3260590" y="1268867"/>
                  <a:pt x="3269300" y="1260343"/>
                  <a:pt x="3268909" y="1254037"/>
                </a:cubicBezTo>
                <a:cubicBezTo>
                  <a:pt x="3268519" y="1247730"/>
                  <a:pt x="3272270" y="1246462"/>
                  <a:pt x="3280164" y="1250232"/>
                </a:cubicBezTo>
                <a:cubicBezTo>
                  <a:pt x="3288058" y="1254003"/>
                  <a:pt x="3294114" y="1258619"/>
                  <a:pt x="3298331" y="1264083"/>
                </a:cubicBezTo>
                <a:cubicBezTo>
                  <a:pt x="3302548" y="1269546"/>
                  <a:pt x="3301270" y="1272541"/>
                  <a:pt x="3294498" y="1273068"/>
                </a:cubicBezTo>
                <a:cubicBezTo>
                  <a:pt x="3287727" y="1273595"/>
                  <a:pt x="3270419" y="1279719"/>
                  <a:pt x="3242576" y="1291439"/>
                </a:cubicBezTo>
                <a:cubicBezTo>
                  <a:pt x="3241931" y="1300654"/>
                  <a:pt x="3242846" y="1309159"/>
                  <a:pt x="3245320" y="1316954"/>
                </a:cubicBezTo>
                <a:cubicBezTo>
                  <a:pt x="3247794" y="1324749"/>
                  <a:pt x="3253062" y="1328646"/>
                  <a:pt x="3261124" y="1328646"/>
                </a:cubicBezTo>
                <a:cubicBezTo>
                  <a:pt x="3281997" y="1329415"/>
                  <a:pt x="3296105" y="1329120"/>
                  <a:pt x="3303447" y="1327762"/>
                </a:cubicBezTo>
                <a:cubicBezTo>
                  <a:pt x="3310789" y="1326404"/>
                  <a:pt x="3315527" y="1323062"/>
                  <a:pt x="3317660" y="1317735"/>
                </a:cubicBezTo>
                <a:cubicBezTo>
                  <a:pt x="3319793" y="1312408"/>
                  <a:pt x="3323070" y="1304331"/>
                  <a:pt x="3327492" y="1293504"/>
                </a:cubicBezTo>
                <a:cubicBezTo>
                  <a:pt x="3331913" y="1282677"/>
                  <a:pt x="3334456" y="1283846"/>
                  <a:pt x="3335119" y="1297011"/>
                </a:cubicBezTo>
                <a:cubicBezTo>
                  <a:pt x="3335783" y="1310176"/>
                  <a:pt x="3337488" y="1321350"/>
                  <a:pt x="3340235" y="1330534"/>
                </a:cubicBezTo>
                <a:cubicBezTo>
                  <a:pt x="3342982" y="1339718"/>
                  <a:pt x="3334800" y="1346195"/>
                  <a:pt x="3315688" y="1349966"/>
                </a:cubicBezTo>
                <a:cubicBezTo>
                  <a:pt x="3296576" y="1353736"/>
                  <a:pt x="3278456" y="1354210"/>
                  <a:pt x="3261328" y="1351389"/>
                </a:cubicBezTo>
                <a:cubicBezTo>
                  <a:pt x="3244201" y="1348567"/>
                  <a:pt x="3233693" y="1343045"/>
                  <a:pt x="3229805" y="1334822"/>
                </a:cubicBezTo>
                <a:cubicBezTo>
                  <a:pt x="3225917" y="1326600"/>
                  <a:pt x="3224360" y="1311804"/>
                  <a:pt x="3225135" y="1290434"/>
                </a:cubicBezTo>
                <a:cubicBezTo>
                  <a:pt x="3225911" y="1269065"/>
                  <a:pt x="3224937" y="1254914"/>
                  <a:pt x="3222215" y="1247981"/>
                </a:cubicBezTo>
                <a:lnTo>
                  <a:pt x="3221727" y="1243452"/>
                </a:lnTo>
                <a:lnTo>
                  <a:pt x="3204290" y="1246874"/>
                </a:lnTo>
                <a:cubicBezTo>
                  <a:pt x="3189482" y="1249993"/>
                  <a:pt x="3178068" y="1252750"/>
                  <a:pt x="3170050" y="1255144"/>
                </a:cubicBezTo>
                <a:cubicBezTo>
                  <a:pt x="3162032" y="1257537"/>
                  <a:pt x="3154743" y="1256539"/>
                  <a:pt x="3148182" y="1252148"/>
                </a:cubicBezTo>
                <a:lnTo>
                  <a:pt x="3147193" y="1250760"/>
                </a:lnTo>
                <a:lnTo>
                  <a:pt x="3145819" y="1260539"/>
                </a:lnTo>
                <a:cubicBezTo>
                  <a:pt x="3140226" y="1279737"/>
                  <a:pt x="3132840" y="1296915"/>
                  <a:pt x="3123662" y="1312070"/>
                </a:cubicBezTo>
                <a:cubicBezTo>
                  <a:pt x="3114485" y="1327226"/>
                  <a:pt x="3101279" y="1339635"/>
                  <a:pt x="3084046" y="1349296"/>
                </a:cubicBezTo>
                <a:cubicBezTo>
                  <a:pt x="3066813" y="1358957"/>
                  <a:pt x="3064658" y="1357013"/>
                  <a:pt x="3077582" y="1343464"/>
                </a:cubicBezTo>
                <a:cubicBezTo>
                  <a:pt x="3090505" y="1329914"/>
                  <a:pt x="3100836" y="1314824"/>
                  <a:pt x="3108575" y="1298192"/>
                </a:cubicBezTo>
                <a:cubicBezTo>
                  <a:pt x="3116314" y="1281561"/>
                  <a:pt x="3122304" y="1265149"/>
                  <a:pt x="3126546" y="1248958"/>
                </a:cubicBezTo>
                <a:cubicBezTo>
                  <a:pt x="3130788" y="1232767"/>
                  <a:pt x="3133882" y="1216256"/>
                  <a:pt x="3135829" y="1199426"/>
                </a:cubicBezTo>
                <a:cubicBezTo>
                  <a:pt x="3137776" y="1182596"/>
                  <a:pt x="3137193" y="1170349"/>
                  <a:pt x="3134080" y="1162684"/>
                </a:cubicBezTo>
                <a:cubicBezTo>
                  <a:pt x="3130967" y="1155019"/>
                  <a:pt x="3132363" y="1151770"/>
                  <a:pt x="3138266" y="1152936"/>
                </a:cubicBezTo>
                <a:cubicBezTo>
                  <a:pt x="3144170" y="1154102"/>
                  <a:pt x="3149242" y="1155271"/>
                  <a:pt x="3153484" y="1156443"/>
                </a:cubicBezTo>
                <a:cubicBezTo>
                  <a:pt x="3157725" y="1157615"/>
                  <a:pt x="3169161" y="1156288"/>
                  <a:pt x="3187789" y="1152461"/>
                </a:cubicBezTo>
                <a:cubicBezTo>
                  <a:pt x="3206417" y="1148635"/>
                  <a:pt x="3223935" y="1144158"/>
                  <a:pt x="3240344" y="1139030"/>
                </a:cubicBezTo>
                <a:cubicBezTo>
                  <a:pt x="3248548" y="1136466"/>
                  <a:pt x="3255237" y="1135204"/>
                  <a:pt x="3260410" y="1135244"/>
                </a:cubicBezTo>
                <a:close/>
                <a:moveTo>
                  <a:pt x="667366" y="1129030"/>
                </a:moveTo>
                <a:cubicBezTo>
                  <a:pt x="677250" y="1129030"/>
                  <a:pt x="686543" y="1130779"/>
                  <a:pt x="695243" y="1134277"/>
                </a:cubicBezTo>
                <a:cubicBezTo>
                  <a:pt x="703944" y="1137774"/>
                  <a:pt x="707587" y="1144992"/>
                  <a:pt x="706173" y="1155931"/>
                </a:cubicBezTo>
                <a:cubicBezTo>
                  <a:pt x="704759" y="1166870"/>
                  <a:pt x="699289" y="1169862"/>
                  <a:pt x="689764" y="1164907"/>
                </a:cubicBezTo>
                <a:cubicBezTo>
                  <a:pt x="680239" y="1159952"/>
                  <a:pt x="671195" y="1152734"/>
                  <a:pt x="662631" y="1143253"/>
                </a:cubicBezTo>
                <a:cubicBezTo>
                  <a:pt x="654067" y="1133771"/>
                  <a:pt x="655646" y="1129030"/>
                  <a:pt x="667366" y="1129030"/>
                </a:cubicBezTo>
                <a:close/>
                <a:moveTo>
                  <a:pt x="57766" y="1129030"/>
                </a:moveTo>
                <a:cubicBezTo>
                  <a:pt x="67651" y="1129030"/>
                  <a:pt x="76943" y="1130779"/>
                  <a:pt x="85643" y="1134277"/>
                </a:cubicBezTo>
                <a:cubicBezTo>
                  <a:pt x="94343" y="1137774"/>
                  <a:pt x="97987" y="1144992"/>
                  <a:pt x="96573" y="1155931"/>
                </a:cubicBezTo>
                <a:cubicBezTo>
                  <a:pt x="95159" y="1166870"/>
                  <a:pt x="89689" y="1169862"/>
                  <a:pt x="80164" y="1164907"/>
                </a:cubicBezTo>
                <a:cubicBezTo>
                  <a:pt x="70639" y="1159952"/>
                  <a:pt x="61595" y="1152734"/>
                  <a:pt x="53031" y="1143253"/>
                </a:cubicBezTo>
                <a:cubicBezTo>
                  <a:pt x="44467" y="1133771"/>
                  <a:pt x="46046" y="1129030"/>
                  <a:pt x="57766" y="1129030"/>
                </a:cubicBezTo>
                <a:close/>
                <a:moveTo>
                  <a:pt x="2295062" y="1121094"/>
                </a:moveTo>
                <a:cubicBezTo>
                  <a:pt x="2297527" y="1120587"/>
                  <a:pt x="2301443" y="1120944"/>
                  <a:pt x="2306810" y="1122166"/>
                </a:cubicBezTo>
                <a:cubicBezTo>
                  <a:pt x="2317544" y="1124609"/>
                  <a:pt x="2326713" y="1128404"/>
                  <a:pt x="2334315" y="1133551"/>
                </a:cubicBezTo>
                <a:cubicBezTo>
                  <a:pt x="2341918" y="1138698"/>
                  <a:pt x="2344048" y="1146449"/>
                  <a:pt x="2340706" y="1156805"/>
                </a:cubicBezTo>
                <a:cubicBezTo>
                  <a:pt x="2337363" y="1167161"/>
                  <a:pt x="2331509" y="1168898"/>
                  <a:pt x="2323144" y="1162014"/>
                </a:cubicBezTo>
                <a:cubicBezTo>
                  <a:pt x="2314779" y="1155131"/>
                  <a:pt x="2307780" y="1148874"/>
                  <a:pt x="2302150" y="1143243"/>
                </a:cubicBezTo>
                <a:cubicBezTo>
                  <a:pt x="2296271" y="1135690"/>
                  <a:pt x="2292895" y="1129678"/>
                  <a:pt x="2292020" y="1125207"/>
                </a:cubicBezTo>
                <a:cubicBezTo>
                  <a:pt x="2291583" y="1122972"/>
                  <a:pt x="2292597" y="1121601"/>
                  <a:pt x="2295062" y="1121094"/>
                </a:cubicBezTo>
                <a:close/>
                <a:moveTo>
                  <a:pt x="1974023" y="1120798"/>
                </a:moveTo>
                <a:cubicBezTo>
                  <a:pt x="1976592" y="1120522"/>
                  <a:pt x="1979267" y="1121012"/>
                  <a:pt x="1982048" y="1122268"/>
                </a:cubicBezTo>
                <a:cubicBezTo>
                  <a:pt x="1987611" y="1124779"/>
                  <a:pt x="1993170" y="1128184"/>
                  <a:pt x="1998726" y="1132481"/>
                </a:cubicBezTo>
                <a:cubicBezTo>
                  <a:pt x="2004283" y="1136779"/>
                  <a:pt x="2004221" y="1141182"/>
                  <a:pt x="1998540" y="1145690"/>
                </a:cubicBezTo>
                <a:cubicBezTo>
                  <a:pt x="1992860" y="1150198"/>
                  <a:pt x="1986752" y="1160526"/>
                  <a:pt x="1980216" y="1176674"/>
                </a:cubicBezTo>
                <a:cubicBezTo>
                  <a:pt x="1986442" y="1184500"/>
                  <a:pt x="1986845" y="1189206"/>
                  <a:pt x="1981425" y="1190794"/>
                </a:cubicBezTo>
                <a:cubicBezTo>
                  <a:pt x="1976005" y="1192381"/>
                  <a:pt x="1961978" y="1194781"/>
                  <a:pt x="1939344" y="1197994"/>
                </a:cubicBezTo>
                <a:cubicBezTo>
                  <a:pt x="1946649" y="1198378"/>
                  <a:pt x="1951201" y="1200564"/>
                  <a:pt x="1952999" y="1204551"/>
                </a:cubicBezTo>
                <a:cubicBezTo>
                  <a:pt x="1954797" y="1208539"/>
                  <a:pt x="1954649" y="1211680"/>
                  <a:pt x="1952553" y="1213974"/>
                </a:cubicBezTo>
                <a:cubicBezTo>
                  <a:pt x="1950457" y="1216268"/>
                  <a:pt x="1948001" y="1220634"/>
                  <a:pt x="1945186" y="1227071"/>
                </a:cubicBezTo>
                <a:cubicBezTo>
                  <a:pt x="1956335" y="1224962"/>
                  <a:pt x="1964716" y="1221905"/>
                  <a:pt x="1970328" y="1217899"/>
                </a:cubicBezTo>
                <a:cubicBezTo>
                  <a:pt x="1975940" y="1213893"/>
                  <a:pt x="1981162" y="1213400"/>
                  <a:pt x="1985992" y="1216420"/>
                </a:cubicBezTo>
                <a:cubicBezTo>
                  <a:pt x="1990823" y="1219440"/>
                  <a:pt x="1995347" y="1222994"/>
                  <a:pt x="1999564" y="1227080"/>
                </a:cubicBezTo>
                <a:cubicBezTo>
                  <a:pt x="2003780" y="1231167"/>
                  <a:pt x="2004118" y="1235362"/>
                  <a:pt x="2000577" y="1239665"/>
                </a:cubicBezTo>
                <a:cubicBezTo>
                  <a:pt x="1997037" y="1243969"/>
                  <a:pt x="1995077" y="1249891"/>
                  <a:pt x="1994699" y="1257432"/>
                </a:cubicBezTo>
                <a:cubicBezTo>
                  <a:pt x="1994320" y="1264972"/>
                  <a:pt x="1993350" y="1275797"/>
                  <a:pt x="1991787" y="1289904"/>
                </a:cubicBezTo>
                <a:cubicBezTo>
                  <a:pt x="1990225" y="1304012"/>
                  <a:pt x="1987183" y="1315376"/>
                  <a:pt x="1982662" y="1323995"/>
                </a:cubicBezTo>
                <a:cubicBezTo>
                  <a:pt x="1978142" y="1332615"/>
                  <a:pt x="1971953" y="1339845"/>
                  <a:pt x="1964096" y="1345687"/>
                </a:cubicBezTo>
                <a:cubicBezTo>
                  <a:pt x="1956239" y="1351528"/>
                  <a:pt x="1951346" y="1350874"/>
                  <a:pt x="1949418" y="1343724"/>
                </a:cubicBezTo>
                <a:cubicBezTo>
                  <a:pt x="1947489" y="1336574"/>
                  <a:pt x="1942776" y="1328962"/>
                  <a:pt x="1935279" y="1320888"/>
                </a:cubicBezTo>
                <a:cubicBezTo>
                  <a:pt x="1927782" y="1312814"/>
                  <a:pt x="1928607" y="1309950"/>
                  <a:pt x="1937753" y="1312294"/>
                </a:cubicBezTo>
                <a:cubicBezTo>
                  <a:pt x="1946900" y="1314638"/>
                  <a:pt x="1952856" y="1315810"/>
                  <a:pt x="1955622" y="1315810"/>
                </a:cubicBezTo>
                <a:cubicBezTo>
                  <a:pt x="1957011" y="1315810"/>
                  <a:pt x="1958903" y="1313248"/>
                  <a:pt x="1961296" y="1308126"/>
                </a:cubicBezTo>
                <a:cubicBezTo>
                  <a:pt x="1963690" y="1303004"/>
                  <a:pt x="1965860" y="1294788"/>
                  <a:pt x="1967807" y="1283477"/>
                </a:cubicBezTo>
                <a:cubicBezTo>
                  <a:pt x="1969755" y="1272166"/>
                  <a:pt x="1970728" y="1261556"/>
                  <a:pt x="1970728" y="1251646"/>
                </a:cubicBezTo>
                <a:cubicBezTo>
                  <a:pt x="1970728" y="1243746"/>
                  <a:pt x="1968868" y="1239644"/>
                  <a:pt x="1965147" y="1239340"/>
                </a:cubicBezTo>
                <a:cubicBezTo>
                  <a:pt x="1961426" y="1239036"/>
                  <a:pt x="1953718" y="1240627"/>
                  <a:pt x="1942023" y="1244112"/>
                </a:cubicBezTo>
                <a:cubicBezTo>
                  <a:pt x="1933775" y="1266560"/>
                  <a:pt x="1923699" y="1285923"/>
                  <a:pt x="1911792" y="1302201"/>
                </a:cubicBezTo>
                <a:cubicBezTo>
                  <a:pt x="1899886" y="1318479"/>
                  <a:pt x="1888823" y="1330091"/>
                  <a:pt x="1878604" y="1337036"/>
                </a:cubicBezTo>
                <a:cubicBezTo>
                  <a:pt x="1868384" y="1343981"/>
                  <a:pt x="1861761" y="1347454"/>
                  <a:pt x="1858735" y="1347454"/>
                </a:cubicBezTo>
                <a:cubicBezTo>
                  <a:pt x="1854791" y="1347454"/>
                  <a:pt x="1856986" y="1342580"/>
                  <a:pt x="1865321" y="1332832"/>
                </a:cubicBezTo>
                <a:cubicBezTo>
                  <a:pt x="1873655" y="1323084"/>
                  <a:pt x="1883583" y="1309187"/>
                  <a:pt x="1895105" y="1291141"/>
                </a:cubicBezTo>
                <a:cubicBezTo>
                  <a:pt x="1906627" y="1273096"/>
                  <a:pt x="1914322" y="1259181"/>
                  <a:pt x="1918192" y="1249395"/>
                </a:cubicBezTo>
                <a:cubicBezTo>
                  <a:pt x="1909609" y="1252396"/>
                  <a:pt x="1902571" y="1254895"/>
                  <a:pt x="1897077" y="1256892"/>
                </a:cubicBezTo>
                <a:cubicBezTo>
                  <a:pt x="1891583" y="1258889"/>
                  <a:pt x="1886181" y="1258622"/>
                  <a:pt x="1880873" y="1256092"/>
                </a:cubicBezTo>
                <a:cubicBezTo>
                  <a:pt x="1875565" y="1253562"/>
                  <a:pt x="1871314" y="1250043"/>
                  <a:pt x="1868121" y="1245535"/>
                </a:cubicBezTo>
                <a:cubicBezTo>
                  <a:pt x="1864927" y="1241027"/>
                  <a:pt x="1869190" y="1238772"/>
                  <a:pt x="1880910" y="1238772"/>
                </a:cubicBezTo>
                <a:cubicBezTo>
                  <a:pt x="1889902" y="1238772"/>
                  <a:pt x="1903613" y="1236645"/>
                  <a:pt x="1922043" y="1232391"/>
                </a:cubicBezTo>
                <a:cubicBezTo>
                  <a:pt x="1925701" y="1215958"/>
                  <a:pt x="1926917" y="1206061"/>
                  <a:pt x="1925689" y="1202700"/>
                </a:cubicBezTo>
                <a:lnTo>
                  <a:pt x="1924201" y="1204356"/>
                </a:lnTo>
                <a:cubicBezTo>
                  <a:pt x="1919190" y="1210247"/>
                  <a:pt x="1915218" y="1210675"/>
                  <a:pt x="1912285" y="1205640"/>
                </a:cubicBezTo>
                <a:cubicBezTo>
                  <a:pt x="1909352" y="1200604"/>
                  <a:pt x="1905938" y="1191476"/>
                  <a:pt x="1902044" y="1178255"/>
                </a:cubicBezTo>
                <a:cubicBezTo>
                  <a:pt x="1898150" y="1165034"/>
                  <a:pt x="1894615" y="1155081"/>
                  <a:pt x="1891440" y="1148397"/>
                </a:cubicBezTo>
                <a:cubicBezTo>
                  <a:pt x="1888265" y="1141712"/>
                  <a:pt x="1889815" y="1138369"/>
                  <a:pt x="1896091" y="1138369"/>
                </a:cubicBezTo>
                <a:cubicBezTo>
                  <a:pt x="1900953" y="1138369"/>
                  <a:pt x="1905250" y="1138561"/>
                  <a:pt x="1908983" y="1138946"/>
                </a:cubicBezTo>
                <a:cubicBezTo>
                  <a:pt x="1912716" y="1139330"/>
                  <a:pt x="1918170" y="1138760"/>
                  <a:pt x="1925345" y="1137235"/>
                </a:cubicBezTo>
                <a:cubicBezTo>
                  <a:pt x="1932520" y="1135709"/>
                  <a:pt x="1940017" y="1134013"/>
                  <a:pt x="1947837" y="1132146"/>
                </a:cubicBezTo>
                <a:cubicBezTo>
                  <a:pt x="1955656" y="1130280"/>
                  <a:pt x="1961922" y="1127539"/>
                  <a:pt x="1966635" y="1123924"/>
                </a:cubicBezTo>
                <a:cubicBezTo>
                  <a:pt x="1968992" y="1122116"/>
                  <a:pt x="1971455" y="1121074"/>
                  <a:pt x="1974023" y="1120798"/>
                </a:cubicBezTo>
                <a:close/>
                <a:moveTo>
                  <a:pt x="2885398" y="1118008"/>
                </a:moveTo>
                <a:cubicBezTo>
                  <a:pt x="2892461" y="1119229"/>
                  <a:pt x="2900333" y="1121812"/>
                  <a:pt x="2909015" y="1125756"/>
                </a:cubicBezTo>
                <a:cubicBezTo>
                  <a:pt x="2918987" y="1130481"/>
                  <a:pt x="2922788" y="1136066"/>
                  <a:pt x="2920419" y="1142509"/>
                </a:cubicBezTo>
                <a:cubicBezTo>
                  <a:pt x="2918050" y="1148952"/>
                  <a:pt x="2916494" y="1157190"/>
                  <a:pt x="2915750" y="1167223"/>
                </a:cubicBezTo>
                <a:cubicBezTo>
                  <a:pt x="2915005" y="1177257"/>
                  <a:pt x="2914633" y="1192171"/>
                  <a:pt x="2914633" y="1211965"/>
                </a:cubicBezTo>
                <a:cubicBezTo>
                  <a:pt x="2914633" y="1230878"/>
                  <a:pt x="2915405" y="1248452"/>
                  <a:pt x="2916949" y="1264687"/>
                </a:cubicBezTo>
                <a:cubicBezTo>
                  <a:pt x="2918494" y="1280922"/>
                  <a:pt x="2918667" y="1295851"/>
                  <a:pt x="2917470" y="1309475"/>
                </a:cubicBezTo>
                <a:cubicBezTo>
                  <a:pt x="2916274" y="1323099"/>
                  <a:pt x="2911970" y="1335170"/>
                  <a:pt x="2904560" y="1345687"/>
                </a:cubicBezTo>
                <a:cubicBezTo>
                  <a:pt x="2897149" y="1356204"/>
                  <a:pt x="2890833" y="1357714"/>
                  <a:pt x="2885612" y="1350217"/>
                </a:cubicBezTo>
                <a:cubicBezTo>
                  <a:pt x="2880390" y="1342720"/>
                  <a:pt x="2875705" y="1336518"/>
                  <a:pt x="2871557" y="1331613"/>
                </a:cubicBezTo>
                <a:cubicBezTo>
                  <a:pt x="2867408" y="1326708"/>
                  <a:pt x="2862633" y="1321288"/>
                  <a:pt x="2857232" y="1315354"/>
                </a:cubicBezTo>
                <a:cubicBezTo>
                  <a:pt x="2851831" y="1309419"/>
                  <a:pt x="2853099" y="1307277"/>
                  <a:pt x="2861037" y="1308926"/>
                </a:cubicBezTo>
                <a:cubicBezTo>
                  <a:pt x="2868974" y="1310576"/>
                  <a:pt x="2875529" y="1311937"/>
                  <a:pt x="2880701" y="1313010"/>
                </a:cubicBezTo>
                <a:cubicBezTo>
                  <a:pt x="2885872" y="1314083"/>
                  <a:pt x="2888908" y="1313044"/>
                  <a:pt x="2889807" y="1309894"/>
                </a:cubicBezTo>
                <a:cubicBezTo>
                  <a:pt x="2890706" y="1306743"/>
                  <a:pt x="2891543" y="1300310"/>
                  <a:pt x="2892318" y="1290593"/>
                </a:cubicBezTo>
                <a:cubicBezTo>
                  <a:pt x="2893094" y="1280875"/>
                  <a:pt x="2893292" y="1254269"/>
                  <a:pt x="2892914" y="1210774"/>
                </a:cubicBezTo>
                <a:cubicBezTo>
                  <a:pt x="2892536" y="1167279"/>
                  <a:pt x="2889422" y="1140639"/>
                  <a:pt x="2883575" y="1130854"/>
                </a:cubicBezTo>
                <a:cubicBezTo>
                  <a:pt x="2877727" y="1121068"/>
                  <a:pt x="2878335" y="1116786"/>
                  <a:pt x="2885398" y="1118008"/>
                </a:cubicBezTo>
                <a:close/>
                <a:moveTo>
                  <a:pt x="813260" y="1114361"/>
                </a:moveTo>
                <a:cubicBezTo>
                  <a:pt x="815573" y="1114681"/>
                  <a:pt x="818287" y="1115341"/>
                  <a:pt x="821403" y="1116343"/>
                </a:cubicBezTo>
                <a:cubicBezTo>
                  <a:pt x="831660" y="1119766"/>
                  <a:pt x="838329" y="1123629"/>
                  <a:pt x="841411" y="1127933"/>
                </a:cubicBezTo>
                <a:cubicBezTo>
                  <a:pt x="844493" y="1132236"/>
                  <a:pt x="843033" y="1135585"/>
                  <a:pt x="837030" y="1137979"/>
                </a:cubicBezTo>
                <a:cubicBezTo>
                  <a:pt x="831027" y="1140372"/>
                  <a:pt x="823015" y="1146192"/>
                  <a:pt x="812994" y="1155438"/>
                </a:cubicBezTo>
                <a:cubicBezTo>
                  <a:pt x="802973" y="1164684"/>
                  <a:pt x="793888" y="1171173"/>
                  <a:pt x="785740" y="1174907"/>
                </a:cubicBezTo>
                <a:cubicBezTo>
                  <a:pt x="777592" y="1178640"/>
                  <a:pt x="775868" y="1176894"/>
                  <a:pt x="780568" y="1169670"/>
                </a:cubicBezTo>
                <a:cubicBezTo>
                  <a:pt x="785269" y="1162445"/>
                  <a:pt x="790329" y="1154204"/>
                  <a:pt x="795749" y="1144946"/>
                </a:cubicBezTo>
                <a:cubicBezTo>
                  <a:pt x="801169" y="1135687"/>
                  <a:pt x="803683" y="1127604"/>
                  <a:pt x="803292" y="1120696"/>
                </a:cubicBezTo>
                <a:cubicBezTo>
                  <a:pt x="802999" y="1115515"/>
                  <a:pt x="806322" y="1113403"/>
                  <a:pt x="813260" y="1114361"/>
                </a:cubicBezTo>
                <a:close/>
                <a:moveTo>
                  <a:pt x="203660" y="1114361"/>
                </a:moveTo>
                <a:cubicBezTo>
                  <a:pt x="205973" y="1114681"/>
                  <a:pt x="208687" y="1115341"/>
                  <a:pt x="211803" y="1116343"/>
                </a:cubicBezTo>
                <a:cubicBezTo>
                  <a:pt x="222060" y="1119766"/>
                  <a:pt x="228729" y="1123629"/>
                  <a:pt x="231811" y="1127933"/>
                </a:cubicBezTo>
                <a:cubicBezTo>
                  <a:pt x="234893" y="1132236"/>
                  <a:pt x="233433" y="1135585"/>
                  <a:pt x="227430" y="1137979"/>
                </a:cubicBezTo>
                <a:cubicBezTo>
                  <a:pt x="221427" y="1140372"/>
                  <a:pt x="213415" y="1146192"/>
                  <a:pt x="203394" y="1155438"/>
                </a:cubicBezTo>
                <a:cubicBezTo>
                  <a:pt x="193373" y="1164684"/>
                  <a:pt x="184288" y="1171173"/>
                  <a:pt x="176140" y="1174907"/>
                </a:cubicBezTo>
                <a:cubicBezTo>
                  <a:pt x="167992" y="1178640"/>
                  <a:pt x="166268" y="1176894"/>
                  <a:pt x="170968" y="1169670"/>
                </a:cubicBezTo>
                <a:cubicBezTo>
                  <a:pt x="175669" y="1162445"/>
                  <a:pt x="180729" y="1154204"/>
                  <a:pt x="186149" y="1144946"/>
                </a:cubicBezTo>
                <a:cubicBezTo>
                  <a:pt x="191569" y="1135687"/>
                  <a:pt x="194083" y="1127604"/>
                  <a:pt x="193692" y="1120696"/>
                </a:cubicBezTo>
                <a:cubicBezTo>
                  <a:pt x="193399" y="1115515"/>
                  <a:pt x="196722" y="1113403"/>
                  <a:pt x="203660" y="1114361"/>
                </a:cubicBezTo>
                <a:close/>
                <a:moveTo>
                  <a:pt x="2230102" y="1113591"/>
                </a:moveTo>
                <a:cubicBezTo>
                  <a:pt x="2231552" y="1113633"/>
                  <a:pt x="2233309" y="1114024"/>
                  <a:pt x="2235372" y="1114761"/>
                </a:cubicBezTo>
                <a:cubicBezTo>
                  <a:pt x="2243626" y="1117713"/>
                  <a:pt x="2250265" y="1122166"/>
                  <a:pt x="2255288" y="1128119"/>
                </a:cubicBezTo>
                <a:cubicBezTo>
                  <a:pt x="2260310" y="1134072"/>
                  <a:pt x="2260915" y="1138484"/>
                  <a:pt x="2257101" y="1141355"/>
                </a:cubicBezTo>
                <a:cubicBezTo>
                  <a:pt x="2253288" y="1144226"/>
                  <a:pt x="2247564" y="1152347"/>
                  <a:pt x="2239930" y="1165716"/>
                </a:cubicBezTo>
                <a:cubicBezTo>
                  <a:pt x="2232297" y="1179086"/>
                  <a:pt x="2224362" y="1192450"/>
                  <a:pt x="2216127" y="1205807"/>
                </a:cubicBezTo>
                <a:cubicBezTo>
                  <a:pt x="2223767" y="1210805"/>
                  <a:pt x="2228012" y="1215224"/>
                  <a:pt x="2228861" y="1219062"/>
                </a:cubicBezTo>
                <a:cubicBezTo>
                  <a:pt x="2229711" y="1222901"/>
                  <a:pt x="2229736" y="1228010"/>
                  <a:pt x="2228936" y="1234391"/>
                </a:cubicBezTo>
                <a:cubicBezTo>
                  <a:pt x="2228136" y="1240772"/>
                  <a:pt x="2227553" y="1251110"/>
                  <a:pt x="2227187" y="1265403"/>
                </a:cubicBezTo>
                <a:cubicBezTo>
                  <a:pt x="2226821" y="1279697"/>
                  <a:pt x="2226638" y="1295736"/>
                  <a:pt x="2226638" y="1313521"/>
                </a:cubicBezTo>
                <a:cubicBezTo>
                  <a:pt x="2226638" y="1329508"/>
                  <a:pt x="2224517" y="1341882"/>
                  <a:pt x="2220276" y="1350645"/>
                </a:cubicBezTo>
                <a:cubicBezTo>
                  <a:pt x="2216034" y="1359407"/>
                  <a:pt x="2211148" y="1358595"/>
                  <a:pt x="2205616" y="1348208"/>
                </a:cubicBezTo>
                <a:cubicBezTo>
                  <a:pt x="2200085" y="1337821"/>
                  <a:pt x="2198488" y="1328612"/>
                  <a:pt x="2200826" y="1320581"/>
                </a:cubicBezTo>
                <a:cubicBezTo>
                  <a:pt x="2203164" y="1312551"/>
                  <a:pt x="2204915" y="1300412"/>
                  <a:pt x="2206081" y="1284165"/>
                </a:cubicBezTo>
                <a:cubicBezTo>
                  <a:pt x="2207247" y="1267918"/>
                  <a:pt x="2208022" y="1253773"/>
                  <a:pt x="2208407" y="1241730"/>
                </a:cubicBezTo>
                <a:cubicBezTo>
                  <a:pt x="2208791" y="1229688"/>
                  <a:pt x="2208140" y="1221732"/>
                  <a:pt x="2206453" y="1217862"/>
                </a:cubicBezTo>
                <a:cubicBezTo>
                  <a:pt x="2200451" y="1226606"/>
                  <a:pt x="2193124" y="1235306"/>
                  <a:pt x="2184473" y="1243963"/>
                </a:cubicBezTo>
                <a:cubicBezTo>
                  <a:pt x="2175823" y="1252620"/>
                  <a:pt x="2165879" y="1259385"/>
                  <a:pt x="2154642" y="1264259"/>
                </a:cubicBezTo>
                <a:cubicBezTo>
                  <a:pt x="2143406" y="1269133"/>
                  <a:pt x="2142144" y="1266504"/>
                  <a:pt x="2150857" y="1256371"/>
                </a:cubicBezTo>
                <a:cubicBezTo>
                  <a:pt x="2159569" y="1246239"/>
                  <a:pt x="2169922" y="1233049"/>
                  <a:pt x="2181915" y="1216802"/>
                </a:cubicBezTo>
                <a:cubicBezTo>
                  <a:pt x="2193908" y="1200555"/>
                  <a:pt x="2204531" y="1182838"/>
                  <a:pt x="2213783" y="1163652"/>
                </a:cubicBezTo>
                <a:cubicBezTo>
                  <a:pt x="2223035" y="1144465"/>
                  <a:pt x="2226883" y="1130782"/>
                  <a:pt x="2225327" y="1122603"/>
                </a:cubicBezTo>
                <a:cubicBezTo>
                  <a:pt x="2224159" y="1116468"/>
                  <a:pt x="2225751" y="1113464"/>
                  <a:pt x="2230102" y="1113591"/>
                </a:cubicBezTo>
                <a:close/>
                <a:moveTo>
                  <a:pt x="1310198" y="1108365"/>
                </a:moveTo>
                <a:cubicBezTo>
                  <a:pt x="1311752" y="1108611"/>
                  <a:pt x="1313613" y="1109205"/>
                  <a:pt x="1315782" y="1110148"/>
                </a:cubicBezTo>
                <a:cubicBezTo>
                  <a:pt x="1324458" y="1113918"/>
                  <a:pt x="1331096" y="1118557"/>
                  <a:pt x="1335697" y="1124063"/>
                </a:cubicBezTo>
                <a:cubicBezTo>
                  <a:pt x="1340299" y="1129570"/>
                  <a:pt x="1340500" y="1133948"/>
                  <a:pt x="1336302" y="1137197"/>
                </a:cubicBezTo>
                <a:cubicBezTo>
                  <a:pt x="1332104" y="1140447"/>
                  <a:pt x="1327738" y="1146040"/>
                  <a:pt x="1323205" y="1153978"/>
                </a:cubicBezTo>
                <a:cubicBezTo>
                  <a:pt x="1318672" y="1161915"/>
                  <a:pt x="1310738" y="1175700"/>
                  <a:pt x="1299402" y="1195333"/>
                </a:cubicBezTo>
                <a:cubicBezTo>
                  <a:pt x="1309522" y="1202911"/>
                  <a:pt x="1313413" y="1211543"/>
                  <a:pt x="1311075" y="1221229"/>
                </a:cubicBezTo>
                <a:cubicBezTo>
                  <a:pt x="1308738" y="1230916"/>
                  <a:pt x="1307569" y="1251565"/>
                  <a:pt x="1307569" y="1283179"/>
                </a:cubicBezTo>
                <a:cubicBezTo>
                  <a:pt x="1307569" y="1314706"/>
                  <a:pt x="1304787" y="1336022"/>
                  <a:pt x="1299225" y="1347129"/>
                </a:cubicBezTo>
                <a:cubicBezTo>
                  <a:pt x="1293663" y="1358235"/>
                  <a:pt x="1288385" y="1357990"/>
                  <a:pt x="1283393" y="1346394"/>
                </a:cubicBezTo>
                <a:cubicBezTo>
                  <a:pt x="1278401" y="1334798"/>
                  <a:pt x="1277074" y="1325797"/>
                  <a:pt x="1279412" y="1319391"/>
                </a:cubicBezTo>
                <a:cubicBezTo>
                  <a:pt x="1281750" y="1312985"/>
                  <a:pt x="1283697" y="1300834"/>
                  <a:pt x="1285254" y="1282937"/>
                </a:cubicBezTo>
                <a:cubicBezTo>
                  <a:pt x="1286810" y="1265041"/>
                  <a:pt x="1287589" y="1248384"/>
                  <a:pt x="1287589" y="1232968"/>
                </a:cubicBezTo>
                <a:cubicBezTo>
                  <a:pt x="1287589" y="1218718"/>
                  <a:pt x="1287837" y="1211351"/>
                  <a:pt x="1288333" y="1210867"/>
                </a:cubicBezTo>
                <a:cubicBezTo>
                  <a:pt x="1275496" y="1227375"/>
                  <a:pt x="1261268" y="1240450"/>
                  <a:pt x="1245647" y="1250093"/>
                </a:cubicBezTo>
                <a:cubicBezTo>
                  <a:pt x="1230026" y="1259735"/>
                  <a:pt x="1227698" y="1257798"/>
                  <a:pt x="1238661" y="1244279"/>
                </a:cubicBezTo>
                <a:cubicBezTo>
                  <a:pt x="1249625" y="1230760"/>
                  <a:pt x="1260350" y="1215648"/>
                  <a:pt x="1270836" y="1198942"/>
                </a:cubicBezTo>
                <a:cubicBezTo>
                  <a:pt x="1281322" y="1182236"/>
                  <a:pt x="1289849" y="1166005"/>
                  <a:pt x="1296416" y="1150248"/>
                </a:cubicBezTo>
                <a:cubicBezTo>
                  <a:pt x="1302983" y="1134490"/>
                  <a:pt x="1305683" y="1122925"/>
                  <a:pt x="1304518" y="1115552"/>
                </a:cubicBezTo>
                <a:cubicBezTo>
                  <a:pt x="1303643" y="1110022"/>
                  <a:pt x="1305537" y="1107626"/>
                  <a:pt x="1310198" y="1108365"/>
                </a:cubicBezTo>
                <a:close/>
                <a:moveTo>
                  <a:pt x="3200634" y="1106892"/>
                </a:moveTo>
                <a:cubicBezTo>
                  <a:pt x="3209198" y="1107711"/>
                  <a:pt x="3217393" y="1109878"/>
                  <a:pt x="3225219" y="1113394"/>
                </a:cubicBezTo>
                <a:cubicBezTo>
                  <a:pt x="3233045" y="1116910"/>
                  <a:pt x="3236229" y="1122748"/>
                  <a:pt x="3234772" y="1130909"/>
                </a:cubicBezTo>
                <a:cubicBezTo>
                  <a:pt x="3233315" y="1139070"/>
                  <a:pt x="3228853" y="1141687"/>
                  <a:pt x="3221387" y="1138760"/>
                </a:cubicBezTo>
                <a:cubicBezTo>
                  <a:pt x="3213921" y="1135833"/>
                  <a:pt x="3208110" y="1132292"/>
                  <a:pt x="3203955" y="1128137"/>
                </a:cubicBezTo>
                <a:cubicBezTo>
                  <a:pt x="3200296" y="1124479"/>
                  <a:pt x="3196687" y="1119818"/>
                  <a:pt x="3193128" y="1114157"/>
                </a:cubicBezTo>
                <a:cubicBezTo>
                  <a:pt x="3189569" y="1108495"/>
                  <a:pt x="3192071" y="1106074"/>
                  <a:pt x="3200634" y="1106892"/>
                </a:cubicBezTo>
                <a:close/>
                <a:moveTo>
                  <a:pt x="1042652" y="1106709"/>
                </a:moveTo>
                <a:cubicBezTo>
                  <a:pt x="1045161" y="1106737"/>
                  <a:pt x="1048426" y="1107260"/>
                  <a:pt x="1052449" y="1108278"/>
                </a:cubicBezTo>
                <a:cubicBezTo>
                  <a:pt x="1068541" y="1112352"/>
                  <a:pt x="1078488" y="1117899"/>
                  <a:pt x="1082289" y="1124919"/>
                </a:cubicBezTo>
                <a:cubicBezTo>
                  <a:pt x="1086091" y="1131939"/>
                  <a:pt x="1085765" y="1138779"/>
                  <a:pt x="1081313" y="1145439"/>
                </a:cubicBezTo>
                <a:cubicBezTo>
                  <a:pt x="1075868" y="1150920"/>
                  <a:pt x="1069744" y="1150970"/>
                  <a:pt x="1062942" y="1145587"/>
                </a:cubicBezTo>
                <a:cubicBezTo>
                  <a:pt x="1056139" y="1140205"/>
                  <a:pt x="1048667" y="1131622"/>
                  <a:pt x="1040525" y="1119840"/>
                </a:cubicBezTo>
                <a:cubicBezTo>
                  <a:pt x="1034418" y="1111004"/>
                  <a:pt x="1035127" y="1106626"/>
                  <a:pt x="1042652" y="1106709"/>
                </a:cubicBezTo>
                <a:close/>
                <a:moveTo>
                  <a:pt x="2062673" y="1105972"/>
                </a:moveTo>
                <a:cubicBezTo>
                  <a:pt x="2064038" y="1105753"/>
                  <a:pt x="2065825" y="1105902"/>
                  <a:pt x="2068034" y="1106418"/>
                </a:cubicBezTo>
                <a:cubicBezTo>
                  <a:pt x="2076870" y="1108483"/>
                  <a:pt x="2084154" y="1111568"/>
                  <a:pt x="2089884" y="1115673"/>
                </a:cubicBezTo>
                <a:cubicBezTo>
                  <a:pt x="2096928" y="1119481"/>
                  <a:pt x="2099077" y="1124200"/>
                  <a:pt x="2096330" y="1129830"/>
                </a:cubicBezTo>
                <a:cubicBezTo>
                  <a:pt x="2093583" y="1135461"/>
                  <a:pt x="2092017" y="1151906"/>
                  <a:pt x="2091632" y="1179167"/>
                </a:cubicBezTo>
                <a:cubicBezTo>
                  <a:pt x="2091248" y="1206427"/>
                  <a:pt x="2091642" y="1236881"/>
                  <a:pt x="2092814" y="1270529"/>
                </a:cubicBezTo>
                <a:cubicBezTo>
                  <a:pt x="2093986" y="1304176"/>
                  <a:pt x="2093350" y="1325493"/>
                  <a:pt x="2090907" y="1334478"/>
                </a:cubicBezTo>
                <a:cubicBezTo>
                  <a:pt x="2088464" y="1343464"/>
                  <a:pt x="2084014" y="1351178"/>
                  <a:pt x="2077559" y="1357621"/>
                </a:cubicBezTo>
                <a:cubicBezTo>
                  <a:pt x="2071103" y="1364064"/>
                  <a:pt x="2065597" y="1362780"/>
                  <a:pt x="2061039" y="1353770"/>
                </a:cubicBezTo>
                <a:cubicBezTo>
                  <a:pt x="2056481" y="1344760"/>
                  <a:pt x="2049433" y="1335399"/>
                  <a:pt x="2039896" y="1325688"/>
                </a:cubicBezTo>
                <a:cubicBezTo>
                  <a:pt x="2030359" y="1315977"/>
                  <a:pt x="2030911" y="1312287"/>
                  <a:pt x="2041552" y="1314619"/>
                </a:cubicBezTo>
                <a:cubicBezTo>
                  <a:pt x="2052193" y="1316951"/>
                  <a:pt x="2058683" y="1318178"/>
                  <a:pt x="2061020" y="1318303"/>
                </a:cubicBezTo>
                <a:cubicBezTo>
                  <a:pt x="2063358" y="1318427"/>
                  <a:pt x="2065237" y="1315283"/>
                  <a:pt x="2066657" y="1308871"/>
                </a:cubicBezTo>
                <a:cubicBezTo>
                  <a:pt x="2068077" y="1302458"/>
                  <a:pt x="2068787" y="1286887"/>
                  <a:pt x="2068787" y="1262157"/>
                </a:cubicBezTo>
                <a:lnTo>
                  <a:pt x="2068787" y="1178106"/>
                </a:lnTo>
                <a:cubicBezTo>
                  <a:pt x="2068787" y="1147646"/>
                  <a:pt x="2066453" y="1127567"/>
                  <a:pt x="2061783" y="1117868"/>
                </a:cubicBezTo>
                <a:cubicBezTo>
                  <a:pt x="2058281" y="1110594"/>
                  <a:pt x="2058577" y="1106629"/>
                  <a:pt x="2062673" y="1105972"/>
                </a:cubicBezTo>
                <a:close/>
                <a:moveTo>
                  <a:pt x="1654320" y="1103358"/>
                </a:moveTo>
                <a:cubicBezTo>
                  <a:pt x="1667540" y="1103358"/>
                  <a:pt x="1677013" y="1108055"/>
                  <a:pt x="1682736" y="1117450"/>
                </a:cubicBezTo>
                <a:cubicBezTo>
                  <a:pt x="1688460" y="1126844"/>
                  <a:pt x="1698298" y="1138906"/>
                  <a:pt x="1712251" y="1153634"/>
                </a:cubicBezTo>
                <a:cubicBezTo>
                  <a:pt x="1726204" y="1168361"/>
                  <a:pt x="1739676" y="1181266"/>
                  <a:pt x="1752667" y="1192347"/>
                </a:cubicBezTo>
                <a:cubicBezTo>
                  <a:pt x="1765659" y="1203429"/>
                  <a:pt x="1780349" y="1212600"/>
                  <a:pt x="1796739" y="1219862"/>
                </a:cubicBezTo>
                <a:cubicBezTo>
                  <a:pt x="1813129" y="1227124"/>
                  <a:pt x="1817494" y="1231914"/>
                  <a:pt x="1809836" y="1234233"/>
                </a:cubicBezTo>
                <a:cubicBezTo>
                  <a:pt x="1802177" y="1236552"/>
                  <a:pt x="1789384" y="1237309"/>
                  <a:pt x="1771457" y="1236503"/>
                </a:cubicBezTo>
                <a:cubicBezTo>
                  <a:pt x="1753529" y="1235697"/>
                  <a:pt x="1742674" y="1232584"/>
                  <a:pt x="1738891" y="1227164"/>
                </a:cubicBezTo>
                <a:cubicBezTo>
                  <a:pt x="1735108" y="1221744"/>
                  <a:pt x="1728197" y="1211869"/>
                  <a:pt x="1718158" y="1197538"/>
                </a:cubicBezTo>
                <a:cubicBezTo>
                  <a:pt x="1708118" y="1183207"/>
                  <a:pt x="1699740" y="1171493"/>
                  <a:pt x="1693024" y="1162396"/>
                </a:cubicBezTo>
                <a:cubicBezTo>
                  <a:pt x="1686308" y="1153299"/>
                  <a:pt x="1679921" y="1144577"/>
                  <a:pt x="1673863" y="1136230"/>
                </a:cubicBezTo>
                <a:cubicBezTo>
                  <a:pt x="1667804" y="1127883"/>
                  <a:pt x="1662794" y="1122631"/>
                  <a:pt x="1658831" y="1120473"/>
                </a:cubicBezTo>
                <a:cubicBezTo>
                  <a:pt x="1654868" y="1118315"/>
                  <a:pt x="1651315" y="1116786"/>
                  <a:pt x="1648171" y="1115887"/>
                </a:cubicBezTo>
                <a:cubicBezTo>
                  <a:pt x="1645027" y="1114988"/>
                  <a:pt x="1642922" y="1112675"/>
                  <a:pt x="1641855" y="1108948"/>
                </a:cubicBezTo>
                <a:cubicBezTo>
                  <a:pt x="1640789" y="1105221"/>
                  <a:pt x="1644943" y="1103358"/>
                  <a:pt x="1654320" y="1103358"/>
                </a:cubicBezTo>
                <a:close/>
                <a:moveTo>
                  <a:pt x="2576552" y="1101841"/>
                </a:moveTo>
                <a:cubicBezTo>
                  <a:pt x="2579286" y="1101218"/>
                  <a:pt x="2583875" y="1102434"/>
                  <a:pt x="2590318" y="1105488"/>
                </a:cubicBezTo>
                <a:cubicBezTo>
                  <a:pt x="2603204" y="1111596"/>
                  <a:pt x="2607623" y="1117366"/>
                  <a:pt x="2603573" y="1122798"/>
                </a:cubicBezTo>
                <a:cubicBezTo>
                  <a:pt x="2599524" y="1128230"/>
                  <a:pt x="2596398" y="1133687"/>
                  <a:pt x="2594197" y="1139169"/>
                </a:cubicBezTo>
                <a:cubicBezTo>
                  <a:pt x="2591996" y="1144651"/>
                  <a:pt x="2588979" y="1151379"/>
                  <a:pt x="2585146" y="1159354"/>
                </a:cubicBezTo>
                <a:cubicBezTo>
                  <a:pt x="2595428" y="1157866"/>
                  <a:pt x="2605406" y="1155962"/>
                  <a:pt x="2615080" y="1153643"/>
                </a:cubicBezTo>
                <a:cubicBezTo>
                  <a:pt x="2624753" y="1151323"/>
                  <a:pt x="2633990" y="1148778"/>
                  <a:pt x="2642789" y="1146006"/>
                </a:cubicBezTo>
                <a:cubicBezTo>
                  <a:pt x="2651589" y="1143234"/>
                  <a:pt x="2659747" y="1145324"/>
                  <a:pt x="2667262" y="1152275"/>
                </a:cubicBezTo>
                <a:cubicBezTo>
                  <a:pt x="2674778" y="1159227"/>
                  <a:pt x="2670766" y="1164504"/>
                  <a:pt x="2655226" y="1168107"/>
                </a:cubicBezTo>
                <a:cubicBezTo>
                  <a:pt x="2639686" y="1171710"/>
                  <a:pt x="2625274" y="1174662"/>
                  <a:pt x="2611991" y="1176962"/>
                </a:cubicBezTo>
                <a:cubicBezTo>
                  <a:pt x="2598708" y="1179263"/>
                  <a:pt x="2587013" y="1181133"/>
                  <a:pt x="2576905" y="1182571"/>
                </a:cubicBezTo>
                <a:cubicBezTo>
                  <a:pt x="2565743" y="1204895"/>
                  <a:pt x="2553310" y="1225955"/>
                  <a:pt x="2539605" y="1245749"/>
                </a:cubicBezTo>
                <a:cubicBezTo>
                  <a:pt x="2539605" y="1272259"/>
                  <a:pt x="2539492" y="1293006"/>
                  <a:pt x="2539265" y="1307992"/>
                </a:cubicBezTo>
                <a:lnTo>
                  <a:pt x="2539054" y="1318401"/>
                </a:lnTo>
                <a:lnTo>
                  <a:pt x="2539679" y="1317921"/>
                </a:lnTo>
                <a:cubicBezTo>
                  <a:pt x="2546042" y="1317344"/>
                  <a:pt x="2568930" y="1314458"/>
                  <a:pt x="2608345" y="1309261"/>
                </a:cubicBezTo>
                <a:lnTo>
                  <a:pt x="2608345" y="1268073"/>
                </a:lnTo>
                <a:cubicBezTo>
                  <a:pt x="2590089" y="1271186"/>
                  <a:pt x="2576769" y="1270036"/>
                  <a:pt x="2568385" y="1264622"/>
                </a:cubicBezTo>
                <a:cubicBezTo>
                  <a:pt x="2560001" y="1259208"/>
                  <a:pt x="2560236" y="1255686"/>
                  <a:pt x="2569092" y="1254055"/>
                </a:cubicBezTo>
                <a:cubicBezTo>
                  <a:pt x="2577947" y="1252424"/>
                  <a:pt x="2591031" y="1249885"/>
                  <a:pt x="2608345" y="1246437"/>
                </a:cubicBezTo>
                <a:cubicBezTo>
                  <a:pt x="2607588" y="1218830"/>
                  <a:pt x="2605843" y="1202492"/>
                  <a:pt x="2603108" y="1197426"/>
                </a:cubicBezTo>
                <a:cubicBezTo>
                  <a:pt x="2600373" y="1192360"/>
                  <a:pt x="2600991" y="1189030"/>
                  <a:pt x="2604959" y="1187436"/>
                </a:cubicBezTo>
                <a:cubicBezTo>
                  <a:pt x="2608928" y="1185842"/>
                  <a:pt x="2615762" y="1187021"/>
                  <a:pt x="2625460" y="1190971"/>
                </a:cubicBezTo>
                <a:cubicBezTo>
                  <a:pt x="2635159" y="1194921"/>
                  <a:pt x="2638824" y="1199761"/>
                  <a:pt x="2636455" y="1205491"/>
                </a:cubicBezTo>
                <a:cubicBezTo>
                  <a:pt x="2634086" y="1211221"/>
                  <a:pt x="2632548" y="1223083"/>
                  <a:pt x="2631841" y="1241079"/>
                </a:cubicBezTo>
                <a:cubicBezTo>
                  <a:pt x="2640982" y="1239678"/>
                  <a:pt x="2649623" y="1237576"/>
                  <a:pt x="2657765" y="1234773"/>
                </a:cubicBezTo>
                <a:cubicBezTo>
                  <a:pt x="2665908" y="1231970"/>
                  <a:pt x="2673154" y="1233560"/>
                  <a:pt x="2679503" y="1239545"/>
                </a:cubicBezTo>
                <a:cubicBezTo>
                  <a:pt x="2685853" y="1245529"/>
                  <a:pt x="2684108" y="1250406"/>
                  <a:pt x="2674267" y="1254176"/>
                </a:cubicBezTo>
                <a:cubicBezTo>
                  <a:pt x="2664425" y="1257946"/>
                  <a:pt x="2650222" y="1261258"/>
                  <a:pt x="2631655" y="1264110"/>
                </a:cubicBezTo>
                <a:cubicBezTo>
                  <a:pt x="2630998" y="1278336"/>
                  <a:pt x="2630669" y="1292450"/>
                  <a:pt x="2630669" y="1306452"/>
                </a:cubicBezTo>
                <a:cubicBezTo>
                  <a:pt x="2649285" y="1304220"/>
                  <a:pt x="2665681" y="1302105"/>
                  <a:pt x="2679857" y="1300108"/>
                </a:cubicBezTo>
                <a:cubicBezTo>
                  <a:pt x="2694033" y="1298111"/>
                  <a:pt x="2704944" y="1302000"/>
                  <a:pt x="2712590" y="1311773"/>
                </a:cubicBezTo>
                <a:cubicBezTo>
                  <a:pt x="2720236" y="1321546"/>
                  <a:pt x="2718366" y="1326237"/>
                  <a:pt x="2706981" y="1325846"/>
                </a:cubicBezTo>
                <a:cubicBezTo>
                  <a:pt x="2695596" y="1325456"/>
                  <a:pt x="2683565" y="1324873"/>
                  <a:pt x="2670890" y="1324098"/>
                </a:cubicBezTo>
                <a:cubicBezTo>
                  <a:pt x="2658215" y="1323322"/>
                  <a:pt x="2639453" y="1324687"/>
                  <a:pt x="2614605" y="1328190"/>
                </a:cubicBezTo>
                <a:cubicBezTo>
                  <a:pt x="2589757" y="1331694"/>
                  <a:pt x="2573439" y="1334416"/>
                  <a:pt x="2565650" y="1336357"/>
                </a:cubicBezTo>
                <a:cubicBezTo>
                  <a:pt x="2557861" y="1338298"/>
                  <a:pt x="2549995" y="1335855"/>
                  <a:pt x="2542051" y="1329027"/>
                </a:cubicBezTo>
                <a:lnTo>
                  <a:pt x="2538657" y="1324936"/>
                </a:lnTo>
                <a:lnTo>
                  <a:pt x="2537168" y="1341787"/>
                </a:lnTo>
                <a:cubicBezTo>
                  <a:pt x="2536148" y="1348179"/>
                  <a:pt x="2534719" y="1354052"/>
                  <a:pt x="2532880" y="1359407"/>
                </a:cubicBezTo>
                <a:cubicBezTo>
                  <a:pt x="2529202" y="1370116"/>
                  <a:pt x="2524518" y="1369868"/>
                  <a:pt x="2518825" y="1358663"/>
                </a:cubicBezTo>
                <a:cubicBezTo>
                  <a:pt x="2513132" y="1347457"/>
                  <a:pt x="2511647" y="1337681"/>
                  <a:pt x="2514369" y="1329334"/>
                </a:cubicBezTo>
                <a:cubicBezTo>
                  <a:pt x="2517092" y="1320988"/>
                  <a:pt x="2518130" y="1300567"/>
                  <a:pt x="2517485" y="1268073"/>
                </a:cubicBezTo>
                <a:cubicBezTo>
                  <a:pt x="2511160" y="1278392"/>
                  <a:pt x="2502072" y="1288490"/>
                  <a:pt x="2490222" y="1298369"/>
                </a:cubicBezTo>
                <a:cubicBezTo>
                  <a:pt x="2478372" y="1308247"/>
                  <a:pt x="2467275" y="1315007"/>
                  <a:pt x="2456931" y="1318647"/>
                </a:cubicBezTo>
                <a:cubicBezTo>
                  <a:pt x="2446587" y="1322287"/>
                  <a:pt x="2445161" y="1320042"/>
                  <a:pt x="2452652" y="1311912"/>
                </a:cubicBezTo>
                <a:cubicBezTo>
                  <a:pt x="2460143" y="1303782"/>
                  <a:pt x="2469352" y="1294254"/>
                  <a:pt x="2480278" y="1283328"/>
                </a:cubicBezTo>
                <a:cubicBezTo>
                  <a:pt x="2491205" y="1272401"/>
                  <a:pt x="2503155" y="1257785"/>
                  <a:pt x="2516127" y="1239479"/>
                </a:cubicBezTo>
                <a:cubicBezTo>
                  <a:pt x="2516127" y="1235498"/>
                  <a:pt x="2515349" y="1229905"/>
                  <a:pt x="2513793" y="1222699"/>
                </a:cubicBezTo>
                <a:cubicBezTo>
                  <a:pt x="2512236" y="1215493"/>
                  <a:pt x="2517814" y="1215394"/>
                  <a:pt x="2530527" y="1222401"/>
                </a:cubicBezTo>
                <a:cubicBezTo>
                  <a:pt x="2533578" y="1218730"/>
                  <a:pt x="2541230" y="1206322"/>
                  <a:pt x="2553483" y="1185176"/>
                </a:cubicBezTo>
                <a:cubicBezTo>
                  <a:pt x="2546166" y="1187507"/>
                  <a:pt x="2539335" y="1189064"/>
                  <a:pt x="2532991" y="1189845"/>
                </a:cubicBezTo>
                <a:cubicBezTo>
                  <a:pt x="2526648" y="1190627"/>
                  <a:pt x="2519526" y="1187755"/>
                  <a:pt x="2511625" y="1181232"/>
                </a:cubicBezTo>
                <a:cubicBezTo>
                  <a:pt x="2503725" y="1174708"/>
                  <a:pt x="2505303" y="1171195"/>
                  <a:pt x="2516360" y="1170693"/>
                </a:cubicBezTo>
                <a:cubicBezTo>
                  <a:pt x="2527417" y="1170191"/>
                  <a:pt x="2541962" y="1168501"/>
                  <a:pt x="2559994" y="1165623"/>
                </a:cubicBezTo>
                <a:cubicBezTo>
                  <a:pt x="2571219" y="1136627"/>
                  <a:pt x="2575857" y="1117828"/>
                  <a:pt x="2573910" y="1109227"/>
                </a:cubicBezTo>
                <a:cubicBezTo>
                  <a:pt x="2572936" y="1104926"/>
                  <a:pt x="2573817" y="1102465"/>
                  <a:pt x="2576552" y="1101841"/>
                </a:cubicBezTo>
                <a:close/>
                <a:moveTo>
                  <a:pt x="2810668" y="939933"/>
                </a:moveTo>
                <a:cubicBezTo>
                  <a:pt x="2814112" y="939376"/>
                  <a:pt x="2817920" y="939634"/>
                  <a:pt x="2822090" y="940707"/>
                </a:cubicBezTo>
                <a:cubicBezTo>
                  <a:pt x="2830431" y="942853"/>
                  <a:pt x="2835879" y="947364"/>
                  <a:pt x="2838433" y="954241"/>
                </a:cubicBezTo>
                <a:cubicBezTo>
                  <a:pt x="2840988" y="961118"/>
                  <a:pt x="2840629" y="969722"/>
                  <a:pt x="2837354" y="980053"/>
                </a:cubicBezTo>
                <a:cubicBezTo>
                  <a:pt x="2834080" y="990385"/>
                  <a:pt x="2828133" y="1000266"/>
                  <a:pt x="2819514" y="1009698"/>
                </a:cubicBezTo>
                <a:cubicBezTo>
                  <a:pt x="2810894" y="1019130"/>
                  <a:pt x="2802584" y="1024265"/>
                  <a:pt x="2794585" y="1025102"/>
                </a:cubicBezTo>
                <a:cubicBezTo>
                  <a:pt x="2786585" y="1025939"/>
                  <a:pt x="2785023" y="1023790"/>
                  <a:pt x="2789897" y="1018656"/>
                </a:cubicBezTo>
                <a:cubicBezTo>
                  <a:pt x="2794771" y="1013521"/>
                  <a:pt x="2799264" y="1008340"/>
                  <a:pt x="2803375" y="1003112"/>
                </a:cubicBezTo>
                <a:cubicBezTo>
                  <a:pt x="2807486" y="997885"/>
                  <a:pt x="2811061" y="991625"/>
                  <a:pt x="2814100" y="984332"/>
                </a:cubicBezTo>
                <a:cubicBezTo>
                  <a:pt x="2808630" y="984332"/>
                  <a:pt x="2804032" y="982934"/>
                  <a:pt x="2800305" y="980137"/>
                </a:cubicBezTo>
                <a:cubicBezTo>
                  <a:pt x="2796579" y="977340"/>
                  <a:pt x="2794055" y="973682"/>
                  <a:pt x="2792734" y="969161"/>
                </a:cubicBezTo>
                <a:cubicBezTo>
                  <a:pt x="2791413" y="964640"/>
                  <a:pt x="2791171" y="960417"/>
                  <a:pt x="2792008" y="956492"/>
                </a:cubicBezTo>
                <a:cubicBezTo>
                  <a:pt x="2792845" y="952567"/>
                  <a:pt x="2795983" y="948418"/>
                  <a:pt x="2801422" y="944046"/>
                </a:cubicBezTo>
                <a:cubicBezTo>
                  <a:pt x="2804141" y="941860"/>
                  <a:pt x="2807223" y="940489"/>
                  <a:pt x="2810668" y="939933"/>
                </a:cubicBezTo>
                <a:close/>
                <a:moveTo>
                  <a:pt x="503571" y="928875"/>
                </a:moveTo>
                <a:cubicBezTo>
                  <a:pt x="502672" y="928491"/>
                  <a:pt x="497082" y="929073"/>
                  <a:pt x="486800" y="930624"/>
                </a:cubicBezTo>
                <a:lnTo>
                  <a:pt x="449016" y="936000"/>
                </a:lnTo>
                <a:cubicBezTo>
                  <a:pt x="449761" y="945500"/>
                  <a:pt x="450474" y="955336"/>
                  <a:pt x="451156" y="965505"/>
                </a:cubicBezTo>
                <a:lnTo>
                  <a:pt x="502688" y="961208"/>
                </a:lnTo>
                <a:cubicBezTo>
                  <a:pt x="503394" y="949252"/>
                  <a:pt x="503943" y="940970"/>
                  <a:pt x="504334" y="936363"/>
                </a:cubicBezTo>
                <a:cubicBezTo>
                  <a:pt x="504725" y="931756"/>
                  <a:pt x="504470" y="929260"/>
                  <a:pt x="503571" y="928875"/>
                </a:cubicBezTo>
                <a:close/>
                <a:moveTo>
                  <a:pt x="410191" y="910862"/>
                </a:moveTo>
                <a:cubicBezTo>
                  <a:pt x="412274" y="911219"/>
                  <a:pt x="411146" y="913595"/>
                  <a:pt x="406805" y="917992"/>
                </a:cubicBezTo>
                <a:cubicBezTo>
                  <a:pt x="398123" y="926785"/>
                  <a:pt x="388784" y="934258"/>
                  <a:pt x="378788" y="940409"/>
                </a:cubicBezTo>
                <a:cubicBezTo>
                  <a:pt x="368792" y="946561"/>
                  <a:pt x="361350" y="952694"/>
                  <a:pt x="356464" y="958808"/>
                </a:cubicBezTo>
                <a:cubicBezTo>
                  <a:pt x="351577" y="964923"/>
                  <a:pt x="342995" y="962318"/>
                  <a:pt x="330717" y="950995"/>
                </a:cubicBezTo>
                <a:cubicBezTo>
                  <a:pt x="318438" y="939671"/>
                  <a:pt x="318159" y="934010"/>
                  <a:pt x="329879" y="934010"/>
                </a:cubicBezTo>
                <a:cubicBezTo>
                  <a:pt x="339566" y="934010"/>
                  <a:pt x="349670" y="932320"/>
                  <a:pt x="360194" y="928940"/>
                </a:cubicBezTo>
                <a:cubicBezTo>
                  <a:pt x="370717" y="925561"/>
                  <a:pt x="382087" y="921198"/>
                  <a:pt x="394303" y="915853"/>
                </a:cubicBezTo>
                <a:cubicBezTo>
                  <a:pt x="402811" y="912169"/>
                  <a:pt x="408107" y="910506"/>
                  <a:pt x="410191" y="910862"/>
                </a:cubicBezTo>
                <a:close/>
                <a:moveTo>
                  <a:pt x="511543" y="907260"/>
                </a:moveTo>
                <a:cubicBezTo>
                  <a:pt x="514308" y="907488"/>
                  <a:pt x="517359" y="908535"/>
                  <a:pt x="520696" y="910402"/>
                </a:cubicBezTo>
                <a:cubicBezTo>
                  <a:pt x="527368" y="914135"/>
                  <a:pt x="533238" y="918175"/>
                  <a:pt x="538304" y="922522"/>
                </a:cubicBezTo>
                <a:cubicBezTo>
                  <a:pt x="543370" y="926869"/>
                  <a:pt x="543073" y="930869"/>
                  <a:pt x="537411" y="934521"/>
                </a:cubicBezTo>
                <a:cubicBezTo>
                  <a:pt x="531749" y="938174"/>
                  <a:pt x="526413" y="946821"/>
                  <a:pt x="521403" y="960464"/>
                </a:cubicBezTo>
                <a:cubicBezTo>
                  <a:pt x="529960" y="969716"/>
                  <a:pt x="529021" y="974838"/>
                  <a:pt x="518584" y="975830"/>
                </a:cubicBezTo>
                <a:cubicBezTo>
                  <a:pt x="508148" y="976823"/>
                  <a:pt x="485734" y="978813"/>
                  <a:pt x="451342" y="981802"/>
                </a:cubicBezTo>
                <a:cubicBezTo>
                  <a:pt x="443367" y="994378"/>
                  <a:pt x="437885" y="994093"/>
                  <a:pt x="434896" y="980946"/>
                </a:cubicBezTo>
                <a:cubicBezTo>
                  <a:pt x="431907" y="967800"/>
                  <a:pt x="429238" y="956529"/>
                  <a:pt x="426887" y="947134"/>
                </a:cubicBezTo>
                <a:cubicBezTo>
                  <a:pt x="424537" y="937740"/>
                  <a:pt x="421973" y="930286"/>
                  <a:pt x="419195" y="924773"/>
                </a:cubicBezTo>
                <a:cubicBezTo>
                  <a:pt x="416417" y="919260"/>
                  <a:pt x="418166" y="916504"/>
                  <a:pt x="424441" y="916504"/>
                </a:cubicBezTo>
                <a:cubicBezTo>
                  <a:pt x="428906" y="916504"/>
                  <a:pt x="433802" y="917474"/>
                  <a:pt x="439129" y="919415"/>
                </a:cubicBezTo>
                <a:cubicBezTo>
                  <a:pt x="444455" y="921356"/>
                  <a:pt x="451370" y="921759"/>
                  <a:pt x="459872" y="920624"/>
                </a:cubicBezTo>
                <a:cubicBezTo>
                  <a:pt x="468373" y="919490"/>
                  <a:pt x="476773" y="917980"/>
                  <a:pt x="485070" y="916094"/>
                </a:cubicBezTo>
                <a:cubicBezTo>
                  <a:pt x="493367" y="914209"/>
                  <a:pt x="499711" y="911856"/>
                  <a:pt x="504101" y="909034"/>
                </a:cubicBezTo>
                <a:cubicBezTo>
                  <a:pt x="506297" y="907624"/>
                  <a:pt x="508777" y="907032"/>
                  <a:pt x="511543" y="907260"/>
                </a:cubicBezTo>
                <a:close/>
                <a:moveTo>
                  <a:pt x="215752" y="896843"/>
                </a:moveTo>
                <a:cubicBezTo>
                  <a:pt x="218986" y="897380"/>
                  <a:pt x="223139" y="898539"/>
                  <a:pt x="228211" y="900319"/>
                </a:cubicBezTo>
                <a:cubicBezTo>
                  <a:pt x="246517" y="906979"/>
                  <a:pt x="257524" y="914485"/>
                  <a:pt x="261232" y="922838"/>
                </a:cubicBezTo>
                <a:cubicBezTo>
                  <a:pt x="264941" y="931191"/>
                  <a:pt x="265282" y="939637"/>
                  <a:pt x="262256" y="948176"/>
                </a:cubicBezTo>
                <a:cubicBezTo>
                  <a:pt x="259230" y="956715"/>
                  <a:pt x="252294" y="955472"/>
                  <a:pt x="241448" y="944446"/>
                </a:cubicBezTo>
                <a:cubicBezTo>
                  <a:pt x="230602" y="933421"/>
                  <a:pt x="220612" y="921530"/>
                  <a:pt x="211477" y="908774"/>
                </a:cubicBezTo>
                <a:cubicBezTo>
                  <a:pt x="204627" y="899207"/>
                  <a:pt x="206052" y="895230"/>
                  <a:pt x="215752" y="896843"/>
                </a:cubicBezTo>
                <a:close/>
                <a:moveTo>
                  <a:pt x="1386820" y="894440"/>
                </a:moveTo>
                <a:cubicBezTo>
                  <a:pt x="1379713" y="895184"/>
                  <a:pt x="1369556" y="896282"/>
                  <a:pt x="1356347" y="897733"/>
                </a:cubicBezTo>
                <a:cubicBezTo>
                  <a:pt x="1347182" y="911561"/>
                  <a:pt x="1344525" y="918752"/>
                  <a:pt x="1348375" y="919304"/>
                </a:cubicBezTo>
                <a:cubicBezTo>
                  <a:pt x="1352226" y="919855"/>
                  <a:pt x="1360229" y="922420"/>
                  <a:pt x="1372383" y="926996"/>
                </a:cubicBezTo>
                <a:cubicBezTo>
                  <a:pt x="1377419" y="919604"/>
                  <a:pt x="1382231" y="908752"/>
                  <a:pt x="1386820" y="894440"/>
                </a:cubicBezTo>
                <a:close/>
                <a:moveTo>
                  <a:pt x="131554" y="885766"/>
                </a:moveTo>
                <a:cubicBezTo>
                  <a:pt x="133692" y="886768"/>
                  <a:pt x="134902" y="891147"/>
                  <a:pt x="135184" y="898905"/>
                </a:cubicBezTo>
                <a:cubicBezTo>
                  <a:pt x="135749" y="914420"/>
                  <a:pt x="131582" y="929033"/>
                  <a:pt x="122683" y="942744"/>
                </a:cubicBezTo>
                <a:cubicBezTo>
                  <a:pt x="113784" y="956455"/>
                  <a:pt x="107536" y="958418"/>
                  <a:pt x="103940" y="948632"/>
                </a:cubicBezTo>
                <a:cubicBezTo>
                  <a:pt x="100343" y="938847"/>
                  <a:pt x="101478" y="929601"/>
                  <a:pt x="107344" y="920894"/>
                </a:cubicBezTo>
                <a:cubicBezTo>
                  <a:pt x="113211" y="912188"/>
                  <a:pt x="118215" y="902855"/>
                  <a:pt x="122357" y="892896"/>
                </a:cubicBezTo>
                <a:cubicBezTo>
                  <a:pt x="126351" y="887141"/>
                  <a:pt x="129417" y="884765"/>
                  <a:pt x="131554" y="885766"/>
                </a:cubicBezTo>
                <a:close/>
                <a:moveTo>
                  <a:pt x="486568" y="868628"/>
                </a:moveTo>
                <a:cubicBezTo>
                  <a:pt x="493990" y="867071"/>
                  <a:pt x="501066" y="869158"/>
                  <a:pt x="507794" y="874888"/>
                </a:cubicBezTo>
                <a:cubicBezTo>
                  <a:pt x="514523" y="880618"/>
                  <a:pt x="511149" y="885113"/>
                  <a:pt x="497674" y="888375"/>
                </a:cubicBezTo>
                <a:cubicBezTo>
                  <a:pt x="484199" y="891637"/>
                  <a:pt x="472240" y="893268"/>
                  <a:pt x="461797" y="893268"/>
                </a:cubicBezTo>
                <a:cubicBezTo>
                  <a:pt x="450709" y="893268"/>
                  <a:pt x="443255" y="891119"/>
                  <a:pt x="439436" y="886822"/>
                </a:cubicBezTo>
                <a:cubicBezTo>
                  <a:pt x="435616" y="882524"/>
                  <a:pt x="440899" y="878819"/>
                  <a:pt x="455286" y="875706"/>
                </a:cubicBezTo>
                <a:cubicBezTo>
                  <a:pt x="468718" y="872544"/>
                  <a:pt x="479145" y="870184"/>
                  <a:pt x="486568" y="868628"/>
                </a:cubicBezTo>
                <a:close/>
                <a:moveTo>
                  <a:pt x="1940386" y="852415"/>
                </a:moveTo>
                <a:lnTo>
                  <a:pt x="1915253" y="858907"/>
                </a:lnTo>
                <a:cubicBezTo>
                  <a:pt x="1910974" y="874646"/>
                  <a:pt x="1908472" y="883591"/>
                  <a:pt x="1907746" y="885743"/>
                </a:cubicBezTo>
                <a:cubicBezTo>
                  <a:pt x="1907020" y="887895"/>
                  <a:pt x="1908037" y="889801"/>
                  <a:pt x="1910797" y="891463"/>
                </a:cubicBezTo>
                <a:cubicBezTo>
                  <a:pt x="1913557" y="893125"/>
                  <a:pt x="1917590" y="896015"/>
                  <a:pt x="1922899" y="900133"/>
                </a:cubicBezTo>
                <a:cubicBezTo>
                  <a:pt x="1925342" y="895792"/>
                  <a:pt x="1928477" y="888660"/>
                  <a:pt x="1932303" y="878739"/>
                </a:cubicBezTo>
                <a:cubicBezTo>
                  <a:pt x="1936129" y="868817"/>
                  <a:pt x="1938823" y="860042"/>
                  <a:pt x="1940386" y="852415"/>
                </a:cubicBezTo>
                <a:close/>
                <a:moveTo>
                  <a:pt x="690257" y="851819"/>
                </a:moveTo>
                <a:cubicBezTo>
                  <a:pt x="696229" y="853072"/>
                  <a:pt x="703063" y="855664"/>
                  <a:pt x="710759" y="859596"/>
                </a:cubicBezTo>
                <a:cubicBezTo>
                  <a:pt x="718454" y="863527"/>
                  <a:pt x="721310" y="868513"/>
                  <a:pt x="719325" y="874553"/>
                </a:cubicBezTo>
                <a:cubicBezTo>
                  <a:pt x="717341" y="880593"/>
                  <a:pt x="715220" y="893404"/>
                  <a:pt x="712963" y="912988"/>
                </a:cubicBezTo>
                <a:cubicBezTo>
                  <a:pt x="718271" y="908796"/>
                  <a:pt x="727759" y="900818"/>
                  <a:pt x="741426" y="889054"/>
                </a:cubicBezTo>
                <a:cubicBezTo>
                  <a:pt x="755094" y="877291"/>
                  <a:pt x="762619" y="867443"/>
                  <a:pt x="764002" y="859512"/>
                </a:cubicBezTo>
                <a:cubicBezTo>
                  <a:pt x="765385" y="851581"/>
                  <a:pt x="770668" y="850080"/>
                  <a:pt x="779852" y="855010"/>
                </a:cubicBezTo>
                <a:cubicBezTo>
                  <a:pt x="789036" y="859940"/>
                  <a:pt x="795358" y="864200"/>
                  <a:pt x="798818" y="867790"/>
                </a:cubicBezTo>
                <a:cubicBezTo>
                  <a:pt x="802279" y="871381"/>
                  <a:pt x="800607" y="875275"/>
                  <a:pt x="793805" y="879473"/>
                </a:cubicBezTo>
                <a:cubicBezTo>
                  <a:pt x="787002" y="883672"/>
                  <a:pt x="773421" y="892034"/>
                  <a:pt x="753063" y="904560"/>
                </a:cubicBezTo>
                <a:cubicBezTo>
                  <a:pt x="732705" y="917087"/>
                  <a:pt x="718947" y="924652"/>
                  <a:pt x="711791" y="927257"/>
                </a:cubicBezTo>
                <a:cubicBezTo>
                  <a:pt x="711791" y="937253"/>
                  <a:pt x="712867" y="946195"/>
                  <a:pt x="715019" y="954083"/>
                </a:cubicBezTo>
                <a:cubicBezTo>
                  <a:pt x="717171" y="961971"/>
                  <a:pt x="726863" y="966820"/>
                  <a:pt x="744096" y="968631"/>
                </a:cubicBezTo>
                <a:cubicBezTo>
                  <a:pt x="761329" y="970442"/>
                  <a:pt x="775672" y="970432"/>
                  <a:pt x="787126" y="968603"/>
                </a:cubicBezTo>
                <a:cubicBezTo>
                  <a:pt x="798580" y="966774"/>
                  <a:pt x="805826" y="964674"/>
                  <a:pt x="808864" y="962306"/>
                </a:cubicBezTo>
                <a:cubicBezTo>
                  <a:pt x="811903" y="959937"/>
                  <a:pt x="814424" y="955153"/>
                  <a:pt x="816427" y="947953"/>
                </a:cubicBezTo>
                <a:cubicBezTo>
                  <a:pt x="818430" y="940753"/>
                  <a:pt x="821812" y="931569"/>
                  <a:pt x="826575" y="920401"/>
                </a:cubicBezTo>
                <a:cubicBezTo>
                  <a:pt x="831337" y="909233"/>
                  <a:pt x="834013" y="912343"/>
                  <a:pt x="834602" y="929731"/>
                </a:cubicBezTo>
                <a:cubicBezTo>
                  <a:pt x="835191" y="947119"/>
                  <a:pt x="837439" y="959469"/>
                  <a:pt x="841346" y="966780"/>
                </a:cubicBezTo>
                <a:cubicBezTo>
                  <a:pt x="845253" y="974091"/>
                  <a:pt x="842509" y="980193"/>
                  <a:pt x="833114" y="985086"/>
                </a:cubicBezTo>
                <a:cubicBezTo>
                  <a:pt x="823719" y="989978"/>
                  <a:pt x="810461" y="993215"/>
                  <a:pt x="793339" y="994797"/>
                </a:cubicBezTo>
                <a:cubicBezTo>
                  <a:pt x="776218" y="996378"/>
                  <a:pt x="758808" y="996170"/>
                  <a:pt x="741110" y="994173"/>
                </a:cubicBezTo>
                <a:cubicBezTo>
                  <a:pt x="723412" y="992177"/>
                  <a:pt x="710976" y="986955"/>
                  <a:pt x="703801" y="978509"/>
                </a:cubicBezTo>
                <a:cubicBezTo>
                  <a:pt x="696626" y="970063"/>
                  <a:pt x="692639" y="957822"/>
                  <a:pt x="691839" y="941786"/>
                </a:cubicBezTo>
                <a:cubicBezTo>
                  <a:pt x="691039" y="925750"/>
                  <a:pt x="691030" y="911620"/>
                  <a:pt x="691811" y="899398"/>
                </a:cubicBezTo>
                <a:cubicBezTo>
                  <a:pt x="692592" y="887175"/>
                  <a:pt x="691036" y="875877"/>
                  <a:pt x="687141" y="865502"/>
                </a:cubicBezTo>
                <a:cubicBezTo>
                  <a:pt x="683247" y="855128"/>
                  <a:pt x="684286" y="850567"/>
                  <a:pt x="690257" y="851819"/>
                </a:cubicBezTo>
                <a:close/>
                <a:moveTo>
                  <a:pt x="168661" y="847634"/>
                </a:moveTo>
                <a:cubicBezTo>
                  <a:pt x="174801" y="847634"/>
                  <a:pt x="181405" y="849472"/>
                  <a:pt x="188474" y="853149"/>
                </a:cubicBezTo>
                <a:cubicBezTo>
                  <a:pt x="195543" y="856827"/>
                  <a:pt x="197912" y="861075"/>
                  <a:pt x="195581" y="865893"/>
                </a:cubicBezTo>
                <a:cubicBezTo>
                  <a:pt x="193249" y="870711"/>
                  <a:pt x="192083" y="882931"/>
                  <a:pt x="192083" y="902551"/>
                </a:cubicBezTo>
                <a:cubicBezTo>
                  <a:pt x="192083" y="922308"/>
                  <a:pt x="192666" y="939095"/>
                  <a:pt x="193832" y="952911"/>
                </a:cubicBezTo>
                <a:cubicBezTo>
                  <a:pt x="194998" y="966727"/>
                  <a:pt x="191398" y="979114"/>
                  <a:pt x="183033" y="990071"/>
                </a:cubicBezTo>
                <a:cubicBezTo>
                  <a:pt x="174667" y="1001029"/>
                  <a:pt x="168159" y="1002440"/>
                  <a:pt x="163508" y="994304"/>
                </a:cubicBezTo>
                <a:cubicBezTo>
                  <a:pt x="158857" y="986168"/>
                  <a:pt x="151732" y="978168"/>
                  <a:pt x="142133" y="970305"/>
                </a:cubicBezTo>
                <a:cubicBezTo>
                  <a:pt x="132533" y="962442"/>
                  <a:pt x="132843" y="959289"/>
                  <a:pt x="143063" y="960845"/>
                </a:cubicBezTo>
                <a:cubicBezTo>
                  <a:pt x="153282" y="962402"/>
                  <a:pt x="160101" y="963236"/>
                  <a:pt x="163518" y="963347"/>
                </a:cubicBezTo>
                <a:cubicBezTo>
                  <a:pt x="166934" y="963459"/>
                  <a:pt x="168829" y="955909"/>
                  <a:pt x="169201" y="940698"/>
                </a:cubicBezTo>
                <a:cubicBezTo>
                  <a:pt x="169573" y="925486"/>
                  <a:pt x="169378" y="909472"/>
                  <a:pt x="168615" y="892654"/>
                </a:cubicBezTo>
                <a:cubicBezTo>
                  <a:pt x="167852" y="875836"/>
                  <a:pt x="165908" y="864129"/>
                  <a:pt x="162783" y="857531"/>
                </a:cubicBezTo>
                <a:cubicBezTo>
                  <a:pt x="159657" y="850933"/>
                  <a:pt x="161617" y="847634"/>
                  <a:pt x="168661" y="847634"/>
                </a:cubicBezTo>
                <a:close/>
                <a:moveTo>
                  <a:pt x="2282690" y="847492"/>
                </a:moveTo>
                <a:lnTo>
                  <a:pt x="2273370" y="849475"/>
                </a:lnTo>
                <a:cubicBezTo>
                  <a:pt x="2256615" y="852998"/>
                  <a:pt x="2246755" y="853587"/>
                  <a:pt x="2243791" y="851243"/>
                </a:cubicBezTo>
                <a:cubicBezTo>
                  <a:pt x="2240045" y="863521"/>
                  <a:pt x="2235109" y="875539"/>
                  <a:pt x="2228982" y="887296"/>
                </a:cubicBezTo>
                <a:cubicBezTo>
                  <a:pt x="2239338" y="886589"/>
                  <a:pt x="2251378" y="884899"/>
                  <a:pt x="2265101" y="882227"/>
                </a:cubicBezTo>
                <a:cubicBezTo>
                  <a:pt x="2278824" y="879554"/>
                  <a:pt x="2291248" y="877039"/>
                  <a:pt x="2302373" y="874683"/>
                </a:cubicBezTo>
                <a:cubicBezTo>
                  <a:pt x="2295899" y="869921"/>
                  <a:pt x="2290197" y="863050"/>
                  <a:pt x="2285267" y="854070"/>
                </a:cubicBezTo>
                <a:cubicBezTo>
                  <a:pt x="2284035" y="851826"/>
                  <a:pt x="2283190" y="849900"/>
                  <a:pt x="2282733" y="848293"/>
                </a:cubicBezTo>
                <a:close/>
                <a:moveTo>
                  <a:pt x="2600941" y="833467"/>
                </a:moveTo>
                <a:cubicBezTo>
                  <a:pt x="2598063" y="832865"/>
                  <a:pt x="2586182" y="833985"/>
                  <a:pt x="2565296" y="836825"/>
                </a:cubicBezTo>
                <a:lnTo>
                  <a:pt x="2565296" y="862814"/>
                </a:lnTo>
                <a:cubicBezTo>
                  <a:pt x="2567963" y="862814"/>
                  <a:pt x="2573529" y="861642"/>
                  <a:pt x="2581993" y="859298"/>
                </a:cubicBezTo>
                <a:cubicBezTo>
                  <a:pt x="2590458" y="856954"/>
                  <a:pt x="2596600" y="858526"/>
                  <a:pt x="2600420" y="864014"/>
                </a:cubicBezTo>
                <a:cubicBezTo>
                  <a:pt x="2604240" y="869502"/>
                  <a:pt x="2600922" y="873415"/>
                  <a:pt x="2590467" y="875753"/>
                </a:cubicBezTo>
                <a:cubicBezTo>
                  <a:pt x="2580012" y="878091"/>
                  <a:pt x="2571622" y="878875"/>
                  <a:pt x="2565296" y="878106"/>
                </a:cubicBezTo>
                <a:lnTo>
                  <a:pt x="2565296" y="904802"/>
                </a:lnTo>
                <a:cubicBezTo>
                  <a:pt x="2573544" y="904852"/>
                  <a:pt x="2581448" y="904281"/>
                  <a:pt x="2589007" y="903091"/>
                </a:cubicBezTo>
                <a:cubicBezTo>
                  <a:pt x="2596566" y="901900"/>
                  <a:pt x="2601874" y="901695"/>
                  <a:pt x="2604931" y="902477"/>
                </a:cubicBezTo>
                <a:cubicBezTo>
                  <a:pt x="2607988" y="903258"/>
                  <a:pt x="2609130" y="894059"/>
                  <a:pt x="2608354" y="874878"/>
                </a:cubicBezTo>
                <a:cubicBezTo>
                  <a:pt x="2607579" y="855698"/>
                  <a:pt x="2606869" y="844152"/>
                  <a:pt x="2606224" y="840239"/>
                </a:cubicBezTo>
                <a:cubicBezTo>
                  <a:pt x="2605579" y="836326"/>
                  <a:pt x="2603818" y="834068"/>
                  <a:pt x="2600941" y="833467"/>
                </a:cubicBezTo>
                <a:close/>
                <a:moveTo>
                  <a:pt x="1355301" y="831400"/>
                </a:moveTo>
                <a:cubicBezTo>
                  <a:pt x="1356473" y="830837"/>
                  <a:pt x="1358425" y="831095"/>
                  <a:pt x="1361156" y="832174"/>
                </a:cubicBezTo>
                <a:cubicBezTo>
                  <a:pt x="1366619" y="834332"/>
                  <a:pt x="1371897" y="837433"/>
                  <a:pt x="1376988" y="841476"/>
                </a:cubicBezTo>
                <a:cubicBezTo>
                  <a:pt x="1382079" y="845519"/>
                  <a:pt x="1382978" y="850015"/>
                  <a:pt x="1379685" y="854963"/>
                </a:cubicBezTo>
                <a:cubicBezTo>
                  <a:pt x="1376392" y="859912"/>
                  <a:pt x="1371422" y="867967"/>
                  <a:pt x="1364774" y="879129"/>
                </a:cubicBezTo>
                <a:cubicBezTo>
                  <a:pt x="1374585" y="879167"/>
                  <a:pt x="1382318" y="878918"/>
                  <a:pt x="1387973" y="878385"/>
                </a:cubicBezTo>
                <a:cubicBezTo>
                  <a:pt x="1386423" y="869542"/>
                  <a:pt x="1388122" y="865766"/>
                  <a:pt x="1393070" y="867056"/>
                </a:cubicBezTo>
                <a:cubicBezTo>
                  <a:pt x="1398019" y="868345"/>
                  <a:pt x="1403402" y="870814"/>
                  <a:pt x="1409218" y="874460"/>
                </a:cubicBezTo>
                <a:cubicBezTo>
                  <a:pt x="1442729" y="872203"/>
                  <a:pt x="1464285" y="870277"/>
                  <a:pt x="1473884" y="868683"/>
                </a:cubicBezTo>
                <a:cubicBezTo>
                  <a:pt x="1483484" y="867090"/>
                  <a:pt x="1491396" y="868463"/>
                  <a:pt x="1497622" y="872804"/>
                </a:cubicBezTo>
                <a:cubicBezTo>
                  <a:pt x="1503848" y="877145"/>
                  <a:pt x="1507389" y="882227"/>
                  <a:pt x="1508245" y="888050"/>
                </a:cubicBezTo>
                <a:cubicBezTo>
                  <a:pt x="1509101" y="893873"/>
                  <a:pt x="1503802" y="895615"/>
                  <a:pt x="1492348" y="893277"/>
                </a:cubicBezTo>
                <a:cubicBezTo>
                  <a:pt x="1480895" y="890939"/>
                  <a:pt x="1454053" y="890893"/>
                  <a:pt x="1411823" y="893138"/>
                </a:cubicBezTo>
                <a:cubicBezTo>
                  <a:pt x="1408300" y="906520"/>
                  <a:pt x="1402347" y="920690"/>
                  <a:pt x="1393963" y="935647"/>
                </a:cubicBezTo>
                <a:cubicBezTo>
                  <a:pt x="1426991" y="951522"/>
                  <a:pt x="1446143" y="963977"/>
                  <a:pt x="1451420" y="973012"/>
                </a:cubicBezTo>
                <a:cubicBezTo>
                  <a:pt x="1456698" y="982047"/>
                  <a:pt x="1458006" y="990084"/>
                  <a:pt x="1455346" y="997122"/>
                </a:cubicBezTo>
                <a:cubicBezTo>
                  <a:pt x="1452685" y="1004160"/>
                  <a:pt x="1446230" y="1002666"/>
                  <a:pt x="1435979" y="992639"/>
                </a:cubicBezTo>
                <a:cubicBezTo>
                  <a:pt x="1425729" y="982611"/>
                  <a:pt x="1407978" y="968556"/>
                  <a:pt x="1382727" y="950474"/>
                </a:cubicBezTo>
                <a:cubicBezTo>
                  <a:pt x="1368861" y="966572"/>
                  <a:pt x="1353296" y="977018"/>
                  <a:pt x="1336032" y="981811"/>
                </a:cubicBezTo>
                <a:cubicBezTo>
                  <a:pt x="1318768" y="986605"/>
                  <a:pt x="1305600" y="988316"/>
                  <a:pt x="1296527" y="986946"/>
                </a:cubicBezTo>
                <a:cubicBezTo>
                  <a:pt x="1287455" y="985576"/>
                  <a:pt x="1288109" y="983070"/>
                  <a:pt x="1298490" y="979430"/>
                </a:cubicBezTo>
                <a:cubicBezTo>
                  <a:pt x="1308871" y="975790"/>
                  <a:pt x="1319735" y="971133"/>
                  <a:pt x="1331084" y="965459"/>
                </a:cubicBezTo>
                <a:cubicBezTo>
                  <a:pt x="1342432" y="959785"/>
                  <a:pt x="1353612" y="951726"/>
                  <a:pt x="1364626" y="941284"/>
                </a:cubicBezTo>
                <a:cubicBezTo>
                  <a:pt x="1346890" y="933371"/>
                  <a:pt x="1335843" y="929142"/>
                  <a:pt x="1331484" y="928596"/>
                </a:cubicBezTo>
                <a:cubicBezTo>
                  <a:pt x="1327124" y="928050"/>
                  <a:pt x="1326157" y="924578"/>
                  <a:pt x="1328581" y="918178"/>
                </a:cubicBezTo>
                <a:cubicBezTo>
                  <a:pt x="1331006" y="911778"/>
                  <a:pt x="1334072" y="905813"/>
                  <a:pt x="1337781" y="900282"/>
                </a:cubicBezTo>
                <a:cubicBezTo>
                  <a:pt x="1305411" y="903382"/>
                  <a:pt x="1283598" y="905909"/>
                  <a:pt x="1272343" y="907862"/>
                </a:cubicBezTo>
                <a:cubicBezTo>
                  <a:pt x="1261088" y="909816"/>
                  <a:pt x="1253032" y="909496"/>
                  <a:pt x="1248177" y="906904"/>
                </a:cubicBezTo>
                <a:cubicBezTo>
                  <a:pt x="1243321" y="904312"/>
                  <a:pt x="1239337" y="900201"/>
                  <a:pt x="1236224" y="894570"/>
                </a:cubicBezTo>
                <a:cubicBezTo>
                  <a:pt x="1233111" y="888940"/>
                  <a:pt x="1235675" y="886716"/>
                  <a:pt x="1243917" y="887901"/>
                </a:cubicBezTo>
                <a:cubicBezTo>
                  <a:pt x="1252158" y="889085"/>
                  <a:pt x="1265072" y="889104"/>
                  <a:pt x="1282659" y="887957"/>
                </a:cubicBezTo>
                <a:cubicBezTo>
                  <a:pt x="1300245" y="886809"/>
                  <a:pt x="1320430" y="884766"/>
                  <a:pt x="1343213" y="881827"/>
                </a:cubicBezTo>
                <a:cubicBezTo>
                  <a:pt x="1348174" y="870491"/>
                  <a:pt x="1351426" y="861047"/>
                  <a:pt x="1352971" y="853494"/>
                </a:cubicBezTo>
                <a:cubicBezTo>
                  <a:pt x="1354515" y="845941"/>
                  <a:pt x="1354899" y="839960"/>
                  <a:pt x="1354124" y="835551"/>
                </a:cubicBezTo>
                <a:cubicBezTo>
                  <a:pt x="1353737" y="833346"/>
                  <a:pt x="1354129" y="831962"/>
                  <a:pt x="1355301" y="831400"/>
                </a:cubicBezTo>
                <a:close/>
                <a:moveTo>
                  <a:pt x="3225256" y="830239"/>
                </a:moveTo>
                <a:cubicBezTo>
                  <a:pt x="3202312" y="834109"/>
                  <a:pt x="3186362" y="836180"/>
                  <a:pt x="3177408" y="836453"/>
                </a:cubicBezTo>
                <a:cubicBezTo>
                  <a:pt x="3186747" y="838698"/>
                  <a:pt x="3190818" y="841649"/>
                  <a:pt x="3189621" y="845308"/>
                </a:cubicBezTo>
                <a:cubicBezTo>
                  <a:pt x="3188424" y="848967"/>
                  <a:pt x="3187082" y="858293"/>
                  <a:pt x="3185594" y="873288"/>
                </a:cubicBezTo>
                <a:cubicBezTo>
                  <a:pt x="3202399" y="871775"/>
                  <a:pt x="3217139" y="870348"/>
                  <a:pt x="3229814" y="869009"/>
                </a:cubicBezTo>
                <a:cubicBezTo>
                  <a:pt x="3229045" y="849116"/>
                  <a:pt x="3227526" y="836192"/>
                  <a:pt x="3225256" y="830239"/>
                </a:cubicBezTo>
                <a:close/>
                <a:moveTo>
                  <a:pt x="2609689" y="810047"/>
                </a:moveTo>
                <a:cubicBezTo>
                  <a:pt x="2612337" y="809872"/>
                  <a:pt x="2615247" y="810408"/>
                  <a:pt x="2618419" y="811654"/>
                </a:cubicBezTo>
                <a:cubicBezTo>
                  <a:pt x="2624763" y="814147"/>
                  <a:pt x="2630142" y="817046"/>
                  <a:pt x="2634557" y="820351"/>
                </a:cubicBezTo>
                <a:cubicBezTo>
                  <a:pt x="2638973" y="823657"/>
                  <a:pt x="2639605" y="827694"/>
                  <a:pt x="2636455" y="832462"/>
                </a:cubicBezTo>
                <a:cubicBezTo>
                  <a:pt x="2633305" y="837231"/>
                  <a:pt x="2631544" y="842530"/>
                  <a:pt x="2631172" y="848359"/>
                </a:cubicBezTo>
                <a:cubicBezTo>
                  <a:pt x="2630799" y="854188"/>
                  <a:pt x="2631007" y="865744"/>
                  <a:pt x="2631795" y="883027"/>
                </a:cubicBezTo>
                <a:cubicBezTo>
                  <a:pt x="2632582" y="900309"/>
                  <a:pt x="2630759" y="914705"/>
                  <a:pt x="2626325" y="926215"/>
                </a:cubicBezTo>
                <a:cubicBezTo>
                  <a:pt x="2621892" y="937724"/>
                  <a:pt x="2617647" y="940623"/>
                  <a:pt x="2613591" y="934912"/>
                </a:cubicBezTo>
                <a:cubicBezTo>
                  <a:pt x="2609536" y="929201"/>
                  <a:pt x="2606286" y="923883"/>
                  <a:pt x="2603843" y="918959"/>
                </a:cubicBezTo>
                <a:cubicBezTo>
                  <a:pt x="2584322" y="919741"/>
                  <a:pt x="2571293" y="920131"/>
                  <a:pt x="2564757" y="920131"/>
                </a:cubicBezTo>
                <a:cubicBezTo>
                  <a:pt x="2561830" y="934915"/>
                  <a:pt x="2557080" y="938558"/>
                  <a:pt x="2550507" y="931061"/>
                </a:cubicBezTo>
                <a:cubicBezTo>
                  <a:pt x="2543934" y="923564"/>
                  <a:pt x="2541425" y="914175"/>
                  <a:pt x="2542982" y="902895"/>
                </a:cubicBezTo>
                <a:cubicBezTo>
                  <a:pt x="2544538" y="891615"/>
                  <a:pt x="2545124" y="878974"/>
                  <a:pt x="2544740" y="864972"/>
                </a:cubicBezTo>
                <a:cubicBezTo>
                  <a:pt x="2544355" y="850970"/>
                  <a:pt x="2542213" y="839516"/>
                  <a:pt x="2538312" y="830611"/>
                </a:cubicBezTo>
                <a:cubicBezTo>
                  <a:pt x="2534411" y="821706"/>
                  <a:pt x="2536328" y="817862"/>
                  <a:pt x="2544061" y="819077"/>
                </a:cubicBezTo>
                <a:cubicBezTo>
                  <a:pt x="2551794" y="820293"/>
                  <a:pt x="2556900" y="821071"/>
                  <a:pt x="2559381" y="821412"/>
                </a:cubicBezTo>
                <a:cubicBezTo>
                  <a:pt x="2561861" y="821753"/>
                  <a:pt x="2568611" y="821186"/>
                  <a:pt x="2579631" y="819710"/>
                </a:cubicBezTo>
                <a:cubicBezTo>
                  <a:pt x="2590650" y="818234"/>
                  <a:pt x="2598284" y="815899"/>
                  <a:pt x="2602531" y="812705"/>
                </a:cubicBezTo>
                <a:cubicBezTo>
                  <a:pt x="2604655" y="811109"/>
                  <a:pt x="2607041" y="810223"/>
                  <a:pt x="2609689" y="810047"/>
                </a:cubicBezTo>
                <a:close/>
                <a:moveTo>
                  <a:pt x="1033911" y="808055"/>
                </a:moveTo>
                <a:cubicBezTo>
                  <a:pt x="1042307" y="809698"/>
                  <a:pt x="1049420" y="812603"/>
                  <a:pt x="1055249" y="816770"/>
                </a:cubicBezTo>
                <a:cubicBezTo>
                  <a:pt x="1062294" y="820603"/>
                  <a:pt x="1064253" y="825514"/>
                  <a:pt x="1061128" y="831504"/>
                </a:cubicBezTo>
                <a:cubicBezTo>
                  <a:pt x="1058003" y="837495"/>
                  <a:pt x="1056629" y="855568"/>
                  <a:pt x="1057007" y="885724"/>
                </a:cubicBezTo>
                <a:cubicBezTo>
                  <a:pt x="1057385" y="915881"/>
                  <a:pt x="1056406" y="941411"/>
                  <a:pt x="1054068" y="962315"/>
                </a:cubicBezTo>
                <a:cubicBezTo>
                  <a:pt x="1051730" y="983219"/>
                  <a:pt x="1046853" y="987718"/>
                  <a:pt x="1039436" y="975812"/>
                </a:cubicBezTo>
                <a:cubicBezTo>
                  <a:pt x="1032020" y="963906"/>
                  <a:pt x="1029672" y="952365"/>
                  <a:pt x="1032395" y="941191"/>
                </a:cubicBezTo>
                <a:cubicBezTo>
                  <a:pt x="1035117" y="930016"/>
                  <a:pt x="1036478" y="908572"/>
                  <a:pt x="1036478" y="876860"/>
                </a:cubicBezTo>
                <a:cubicBezTo>
                  <a:pt x="1036478" y="845060"/>
                  <a:pt x="1033951" y="825232"/>
                  <a:pt x="1028897" y="817375"/>
                </a:cubicBezTo>
                <a:cubicBezTo>
                  <a:pt x="1023843" y="809518"/>
                  <a:pt x="1025515" y="806411"/>
                  <a:pt x="1033911" y="808055"/>
                </a:cubicBezTo>
                <a:close/>
                <a:moveTo>
                  <a:pt x="3265754" y="802753"/>
                </a:moveTo>
                <a:cubicBezTo>
                  <a:pt x="3270152" y="803590"/>
                  <a:pt x="3273607" y="805428"/>
                  <a:pt x="3276118" y="808269"/>
                </a:cubicBezTo>
                <a:cubicBezTo>
                  <a:pt x="3281141" y="813949"/>
                  <a:pt x="3279501" y="818243"/>
                  <a:pt x="3271198" y="821151"/>
                </a:cubicBezTo>
                <a:cubicBezTo>
                  <a:pt x="3262894" y="824060"/>
                  <a:pt x="3252256" y="825923"/>
                  <a:pt x="3239283" y="826742"/>
                </a:cubicBezTo>
                <a:cubicBezTo>
                  <a:pt x="3250954" y="829966"/>
                  <a:pt x="3256011" y="834152"/>
                  <a:pt x="3254454" y="839299"/>
                </a:cubicBezTo>
                <a:cubicBezTo>
                  <a:pt x="3252898" y="844446"/>
                  <a:pt x="3252120" y="853444"/>
                  <a:pt x="3252120" y="866293"/>
                </a:cubicBezTo>
                <a:cubicBezTo>
                  <a:pt x="3274308" y="863998"/>
                  <a:pt x="3291367" y="861868"/>
                  <a:pt x="3303298" y="859903"/>
                </a:cubicBezTo>
                <a:cubicBezTo>
                  <a:pt x="3315229" y="857937"/>
                  <a:pt x="3324469" y="860340"/>
                  <a:pt x="3331017" y="867111"/>
                </a:cubicBezTo>
                <a:cubicBezTo>
                  <a:pt x="3337566" y="873883"/>
                  <a:pt x="3339708" y="878574"/>
                  <a:pt x="3337445" y="881185"/>
                </a:cubicBezTo>
                <a:cubicBezTo>
                  <a:pt x="3335181" y="883796"/>
                  <a:pt x="3328946" y="884906"/>
                  <a:pt x="3318739" y="884515"/>
                </a:cubicBezTo>
                <a:cubicBezTo>
                  <a:pt x="3308532" y="884124"/>
                  <a:pt x="3297977" y="883929"/>
                  <a:pt x="3287076" y="883929"/>
                </a:cubicBezTo>
                <a:cubicBezTo>
                  <a:pt x="3276410" y="883929"/>
                  <a:pt x="3264758" y="884599"/>
                  <a:pt x="3252120" y="885938"/>
                </a:cubicBezTo>
                <a:lnTo>
                  <a:pt x="3252120" y="944577"/>
                </a:lnTo>
                <a:cubicBezTo>
                  <a:pt x="3252120" y="963378"/>
                  <a:pt x="3250628" y="981126"/>
                  <a:pt x="3247646" y="997820"/>
                </a:cubicBezTo>
                <a:cubicBezTo>
                  <a:pt x="3244663" y="1014513"/>
                  <a:pt x="3239776" y="1016287"/>
                  <a:pt x="3232986" y="1003140"/>
                </a:cubicBezTo>
                <a:cubicBezTo>
                  <a:pt x="3226196" y="989994"/>
                  <a:pt x="3224162" y="979424"/>
                  <a:pt x="3226884" y="971431"/>
                </a:cubicBezTo>
                <a:cubicBezTo>
                  <a:pt x="3229606" y="963437"/>
                  <a:pt x="3230602" y="935442"/>
                  <a:pt x="3229870" y="887445"/>
                </a:cubicBezTo>
                <a:cubicBezTo>
                  <a:pt x="3222391" y="887445"/>
                  <a:pt x="3207540" y="888884"/>
                  <a:pt x="3185314" y="891761"/>
                </a:cubicBezTo>
                <a:cubicBezTo>
                  <a:pt x="3184645" y="900269"/>
                  <a:pt x="3181711" y="912120"/>
                  <a:pt x="3176515" y="927312"/>
                </a:cubicBezTo>
                <a:cubicBezTo>
                  <a:pt x="3171319" y="942505"/>
                  <a:pt x="3163297" y="955525"/>
                  <a:pt x="3152451" y="966371"/>
                </a:cubicBezTo>
                <a:cubicBezTo>
                  <a:pt x="3141606" y="977216"/>
                  <a:pt x="3129023" y="985061"/>
                  <a:pt x="3114705" y="989904"/>
                </a:cubicBezTo>
                <a:cubicBezTo>
                  <a:pt x="3100386" y="994747"/>
                  <a:pt x="3099738" y="991498"/>
                  <a:pt x="3112761" y="980156"/>
                </a:cubicBezTo>
                <a:cubicBezTo>
                  <a:pt x="3125783" y="968814"/>
                  <a:pt x="3136877" y="955509"/>
                  <a:pt x="3146042" y="940242"/>
                </a:cubicBezTo>
                <a:cubicBezTo>
                  <a:pt x="3155208" y="924975"/>
                  <a:pt x="3160559" y="909707"/>
                  <a:pt x="3162097" y="894440"/>
                </a:cubicBezTo>
                <a:cubicBezTo>
                  <a:pt x="3139041" y="898334"/>
                  <a:pt x="3122838" y="901447"/>
                  <a:pt x="3113486" y="903779"/>
                </a:cubicBezTo>
                <a:cubicBezTo>
                  <a:pt x="3104135" y="906111"/>
                  <a:pt x="3095112" y="903367"/>
                  <a:pt x="3086418" y="895547"/>
                </a:cubicBezTo>
                <a:cubicBezTo>
                  <a:pt x="3077724" y="887727"/>
                  <a:pt x="3078462" y="883817"/>
                  <a:pt x="3088632" y="883817"/>
                </a:cubicBezTo>
                <a:cubicBezTo>
                  <a:pt x="3096396" y="883817"/>
                  <a:pt x="3106045" y="883241"/>
                  <a:pt x="3117579" y="882087"/>
                </a:cubicBezTo>
                <a:cubicBezTo>
                  <a:pt x="3129113" y="880934"/>
                  <a:pt x="3144343" y="879309"/>
                  <a:pt x="3163269" y="877213"/>
                </a:cubicBezTo>
                <a:cubicBezTo>
                  <a:pt x="3163269" y="858523"/>
                  <a:pt x="3163114" y="847466"/>
                  <a:pt x="3162804" y="844043"/>
                </a:cubicBezTo>
                <a:cubicBezTo>
                  <a:pt x="3162494" y="840620"/>
                  <a:pt x="3160305" y="838403"/>
                  <a:pt x="3156237" y="837392"/>
                </a:cubicBezTo>
                <a:cubicBezTo>
                  <a:pt x="3152169" y="836381"/>
                  <a:pt x="3147850" y="833498"/>
                  <a:pt x="3143280" y="828742"/>
                </a:cubicBezTo>
                <a:cubicBezTo>
                  <a:pt x="3138709" y="823985"/>
                  <a:pt x="3142306" y="820900"/>
                  <a:pt x="3154070" y="819486"/>
                </a:cubicBezTo>
                <a:cubicBezTo>
                  <a:pt x="3165833" y="818073"/>
                  <a:pt x="3181575" y="815595"/>
                  <a:pt x="3201295" y="812054"/>
                </a:cubicBezTo>
                <a:cubicBezTo>
                  <a:pt x="3221015" y="808513"/>
                  <a:pt x="3237159" y="805577"/>
                  <a:pt x="3249729" y="803246"/>
                </a:cubicBezTo>
                <a:cubicBezTo>
                  <a:pt x="3256014" y="802080"/>
                  <a:pt x="3261356" y="801915"/>
                  <a:pt x="3265754" y="802753"/>
                </a:cubicBezTo>
                <a:close/>
                <a:moveTo>
                  <a:pt x="2315475" y="801762"/>
                </a:moveTo>
                <a:cubicBezTo>
                  <a:pt x="2314089" y="801470"/>
                  <a:pt x="2312140" y="801807"/>
                  <a:pt x="2309628" y="802771"/>
                </a:cubicBezTo>
                <a:cubicBezTo>
                  <a:pt x="2304605" y="804700"/>
                  <a:pt x="2297666" y="806436"/>
                  <a:pt x="2288811" y="807980"/>
                </a:cubicBezTo>
                <a:cubicBezTo>
                  <a:pt x="2279956" y="809524"/>
                  <a:pt x="2267969" y="811375"/>
                  <a:pt x="2252850" y="813533"/>
                </a:cubicBezTo>
                <a:cubicBezTo>
                  <a:pt x="2250779" y="823232"/>
                  <a:pt x="2248658" y="831089"/>
                  <a:pt x="2246488" y="837104"/>
                </a:cubicBezTo>
                <a:cubicBezTo>
                  <a:pt x="2257625" y="836385"/>
                  <a:pt x="2269135" y="834878"/>
                  <a:pt x="2281016" y="832583"/>
                </a:cubicBezTo>
                <a:cubicBezTo>
                  <a:pt x="2292898" y="830289"/>
                  <a:pt x="2304388" y="827058"/>
                  <a:pt x="2315488" y="822891"/>
                </a:cubicBezTo>
                <a:cubicBezTo>
                  <a:pt x="2317646" y="813738"/>
                  <a:pt x="2318465" y="807614"/>
                  <a:pt x="2317944" y="804520"/>
                </a:cubicBezTo>
                <a:cubicBezTo>
                  <a:pt x="2317684" y="802973"/>
                  <a:pt x="2316860" y="802053"/>
                  <a:pt x="2315475" y="801762"/>
                </a:cubicBezTo>
                <a:close/>
                <a:moveTo>
                  <a:pt x="1436998" y="787326"/>
                </a:moveTo>
                <a:cubicBezTo>
                  <a:pt x="1440443" y="787769"/>
                  <a:pt x="1444224" y="789132"/>
                  <a:pt x="1448341" y="791414"/>
                </a:cubicBezTo>
                <a:cubicBezTo>
                  <a:pt x="1456577" y="795978"/>
                  <a:pt x="1463581" y="801875"/>
                  <a:pt x="1469354" y="809106"/>
                </a:cubicBezTo>
                <a:cubicBezTo>
                  <a:pt x="1475127" y="816336"/>
                  <a:pt x="1472746" y="820872"/>
                  <a:pt x="1462210" y="822714"/>
                </a:cubicBezTo>
                <a:cubicBezTo>
                  <a:pt x="1451675" y="824556"/>
                  <a:pt x="1439589" y="828801"/>
                  <a:pt x="1425952" y="835448"/>
                </a:cubicBezTo>
                <a:cubicBezTo>
                  <a:pt x="1412316" y="842096"/>
                  <a:pt x="1409972" y="839305"/>
                  <a:pt x="1418920" y="827077"/>
                </a:cubicBezTo>
                <a:cubicBezTo>
                  <a:pt x="1427868" y="814848"/>
                  <a:pt x="1430631" y="808622"/>
                  <a:pt x="1427208" y="808399"/>
                </a:cubicBezTo>
                <a:cubicBezTo>
                  <a:pt x="1423785" y="808175"/>
                  <a:pt x="1410000" y="809794"/>
                  <a:pt x="1385852" y="813254"/>
                </a:cubicBezTo>
                <a:cubicBezTo>
                  <a:pt x="1361705" y="816715"/>
                  <a:pt x="1337452" y="819927"/>
                  <a:pt x="1313094" y="822891"/>
                </a:cubicBezTo>
                <a:cubicBezTo>
                  <a:pt x="1312437" y="830159"/>
                  <a:pt x="1308142" y="839036"/>
                  <a:pt x="1300211" y="849522"/>
                </a:cubicBezTo>
                <a:cubicBezTo>
                  <a:pt x="1292280" y="860008"/>
                  <a:pt x="1286054" y="861168"/>
                  <a:pt x="1281533" y="853001"/>
                </a:cubicBezTo>
                <a:cubicBezTo>
                  <a:pt x="1277012" y="844834"/>
                  <a:pt x="1278073" y="836155"/>
                  <a:pt x="1284714" y="826965"/>
                </a:cubicBezTo>
                <a:cubicBezTo>
                  <a:pt x="1291356" y="817775"/>
                  <a:pt x="1295777" y="808411"/>
                  <a:pt x="1297979" y="798874"/>
                </a:cubicBezTo>
                <a:cubicBezTo>
                  <a:pt x="1300180" y="789336"/>
                  <a:pt x="1303281" y="787606"/>
                  <a:pt x="1307280" y="793683"/>
                </a:cubicBezTo>
                <a:cubicBezTo>
                  <a:pt x="1311280" y="799760"/>
                  <a:pt x="1313863" y="804504"/>
                  <a:pt x="1315029" y="807915"/>
                </a:cubicBezTo>
                <a:cubicBezTo>
                  <a:pt x="1323500" y="807977"/>
                  <a:pt x="1335195" y="806861"/>
                  <a:pt x="1350115" y="804566"/>
                </a:cubicBezTo>
                <a:cubicBezTo>
                  <a:pt x="1365035" y="802272"/>
                  <a:pt x="1380305" y="799760"/>
                  <a:pt x="1395926" y="797032"/>
                </a:cubicBezTo>
                <a:cubicBezTo>
                  <a:pt x="1411547" y="794303"/>
                  <a:pt x="1422129" y="791544"/>
                  <a:pt x="1427673" y="788753"/>
                </a:cubicBezTo>
                <a:cubicBezTo>
                  <a:pt x="1430445" y="787358"/>
                  <a:pt x="1433553" y="786882"/>
                  <a:pt x="1436998" y="787326"/>
                </a:cubicBezTo>
                <a:close/>
                <a:moveTo>
                  <a:pt x="2488734" y="784896"/>
                </a:moveTo>
                <a:cubicBezTo>
                  <a:pt x="2489977" y="784675"/>
                  <a:pt x="2491654" y="784823"/>
                  <a:pt x="2493766" y="785340"/>
                </a:cubicBezTo>
                <a:cubicBezTo>
                  <a:pt x="2502212" y="787405"/>
                  <a:pt x="2509300" y="790484"/>
                  <a:pt x="2515030" y="794576"/>
                </a:cubicBezTo>
                <a:cubicBezTo>
                  <a:pt x="2522074" y="798446"/>
                  <a:pt x="2523835" y="803394"/>
                  <a:pt x="2520313" y="809422"/>
                </a:cubicBezTo>
                <a:cubicBezTo>
                  <a:pt x="2516791" y="815449"/>
                  <a:pt x="2514838" y="828028"/>
                  <a:pt x="2514453" y="847159"/>
                </a:cubicBezTo>
                <a:cubicBezTo>
                  <a:pt x="2514069" y="866290"/>
                  <a:pt x="2513483" y="885879"/>
                  <a:pt x="2512695" y="905928"/>
                </a:cubicBezTo>
                <a:cubicBezTo>
                  <a:pt x="2511908" y="925976"/>
                  <a:pt x="2509812" y="944834"/>
                  <a:pt x="2506407" y="962501"/>
                </a:cubicBezTo>
                <a:cubicBezTo>
                  <a:pt x="2503003" y="980168"/>
                  <a:pt x="2497546" y="981238"/>
                  <a:pt x="2490036" y="965710"/>
                </a:cubicBezTo>
                <a:cubicBezTo>
                  <a:pt x="2482526" y="950182"/>
                  <a:pt x="2480914" y="938242"/>
                  <a:pt x="2485199" y="929889"/>
                </a:cubicBezTo>
                <a:cubicBezTo>
                  <a:pt x="2489484" y="921536"/>
                  <a:pt x="2492597" y="899699"/>
                  <a:pt x="2494538" y="864377"/>
                </a:cubicBezTo>
                <a:cubicBezTo>
                  <a:pt x="2496479" y="829055"/>
                  <a:pt x="2494724" y="806535"/>
                  <a:pt x="2489273" y="796818"/>
                </a:cubicBezTo>
                <a:cubicBezTo>
                  <a:pt x="2485185" y="789530"/>
                  <a:pt x="2485005" y="785556"/>
                  <a:pt x="2488734" y="784896"/>
                </a:cubicBezTo>
                <a:close/>
                <a:moveTo>
                  <a:pt x="1148157" y="781763"/>
                </a:moveTo>
                <a:cubicBezTo>
                  <a:pt x="1150829" y="781766"/>
                  <a:pt x="1153947" y="782391"/>
                  <a:pt x="1157513" y="783637"/>
                </a:cubicBezTo>
                <a:cubicBezTo>
                  <a:pt x="1164644" y="786130"/>
                  <a:pt x="1170665" y="789423"/>
                  <a:pt x="1175577" y="793516"/>
                </a:cubicBezTo>
                <a:cubicBezTo>
                  <a:pt x="1181778" y="797311"/>
                  <a:pt x="1183517" y="802368"/>
                  <a:pt x="1180795" y="808687"/>
                </a:cubicBezTo>
                <a:cubicBezTo>
                  <a:pt x="1178073" y="815006"/>
                  <a:pt x="1176712" y="826835"/>
                  <a:pt x="1176712" y="844173"/>
                </a:cubicBezTo>
                <a:cubicBezTo>
                  <a:pt x="1176712" y="861623"/>
                  <a:pt x="1178073" y="886555"/>
                  <a:pt x="1180795" y="918969"/>
                </a:cubicBezTo>
                <a:cubicBezTo>
                  <a:pt x="1183517" y="951382"/>
                  <a:pt x="1180566" y="974658"/>
                  <a:pt x="1171940" y="988797"/>
                </a:cubicBezTo>
                <a:cubicBezTo>
                  <a:pt x="1163314" y="1002936"/>
                  <a:pt x="1156245" y="1005379"/>
                  <a:pt x="1150732" y="996127"/>
                </a:cubicBezTo>
                <a:cubicBezTo>
                  <a:pt x="1145219" y="986875"/>
                  <a:pt x="1136667" y="978292"/>
                  <a:pt x="1125077" y="970380"/>
                </a:cubicBezTo>
                <a:cubicBezTo>
                  <a:pt x="1113488" y="962467"/>
                  <a:pt x="1113887" y="959093"/>
                  <a:pt x="1126277" y="960259"/>
                </a:cubicBezTo>
                <a:cubicBezTo>
                  <a:pt x="1138667" y="961425"/>
                  <a:pt x="1146645" y="961906"/>
                  <a:pt x="1150211" y="961701"/>
                </a:cubicBezTo>
                <a:cubicBezTo>
                  <a:pt x="1153777" y="961496"/>
                  <a:pt x="1155559" y="947224"/>
                  <a:pt x="1155559" y="918885"/>
                </a:cubicBezTo>
                <a:cubicBezTo>
                  <a:pt x="1155559" y="888797"/>
                  <a:pt x="1154598" y="863574"/>
                  <a:pt x="1152676" y="843215"/>
                </a:cubicBezTo>
                <a:cubicBezTo>
                  <a:pt x="1150754" y="822857"/>
                  <a:pt x="1148760" y="810935"/>
                  <a:pt x="1146695" y="807450"/>
                </a:cubicBezTo>
                <a:cubicBezTo>
                  <a:pt x="1144630" y="803965"/>
                  <a:pt x="1140931" y="803171"/>
                  <a:pt x="1135598" y="805069"/>
                </a:cubicBezTo>
                <a:cubicBezTo>
                  <a:pt x="1130265" y="806966"/>
                  <a:pt x="1124020" y="809301"/>
                  <a:pt x="1116864" y="812073"/>
                </a:cubicBezTo>
                <a:cubicBezTo>
                  <a:pt x="1109708" y="814845"/>
                  <a:pt x="1102111" y="812709"/>
                  <a:pt x="1094075" y="805664"/>
                </a:cubicBezTo>
                <a:cubicBezTo>
                  <a:pt x="1086038" y="798619"/>
                  <a:pt x="1087880" y="795097"/>
                  <a:pt x="1099600" y="795097"/>
                </a:cubicBezTo>
                <a:cubicBezTo>
                  <a:pt x="1108455" y="795097"/>
                  <a:pt x="1116762" y="793804"/>
                  <a:pt x="1124519" y="791218"/>
                </a:cubicBezTo>
                <a:cubicBezTo>
                  <a:pt x="1132277" y="788633"/>
                  <a:pt x="1137933" y="786099"/>
                  <a:pt x="1141486" y="783619"/>
                </a:cubicBezTo>
                <a:cubicBezTo>
                  <a:pt x="1143262" y="782379"/>
                  <a:pt x="1145486" y="781760"/>
                  <a:pt x="1148157" y="781763"/>
                </a:cubicBezTo>
                <a:close/>
                <a:moveTo>
                  <a:pt x="824861" y="781061"/>
                </a:moveTo>
                <a:cubicBezTo>
                  <a:pt x="829275" y="781802"/>
                  <a:pt x="833905" y="783706"/>
                  <a:pt x="838751" y="786772"/>
                </a:cubicBezTo>
                <a:cubicBezTo>
                  <a:pt x="848443" y="792905"/>
                  <a:pt x="856750" y="800253"/>
                  <a:pt x="863670" y="808817"/>
                </a:cubicBezTo>
                <a:cubicBezTo>
                  <a:pt x="870591" y="817381"/>
                  <a:pt x="867028" y="822110"/>
                  <a:pt x="852982" y="823002"/>
                </a:cubicBezTo>
                <a:cubicBezTo>
                  <a:pt x="838937" y="823895"/>
                  <a:pt x="826463" y="827269"/>
                  <a:pt x="815561" y="833123"/>
                </a:cubicBezTo>
                <a:cubicBezTo>
                  <a:pt x="804660" y="838977"/>
                  <a:pt x="803488" y="835485"/>
                  <a:pt x="812045" y="822649"/>
                </a:cubicBezTo>
                <a:cubicBezTo>
                  <a:pt x="820603" y="809813"/>
                  <a:pt x="822184" y="803394"/>
                  <a:pt x="816789" y="803394"/>
                </a:cubicBezTo>
                <a:cubicBezTo>
                  <a:pt x="810042" y="803394"/>
                  <a:pt x="794143" y="804935"/>
                  <a:pt x="769090" y="808017"/>
                </a:cubicBezTo>
                <a:cubicBezTo>
                  <a:pt x="744037" y="811099"/>
                  <a:pt x="723877" y="813812"/>
                  <a:pt x="708610" y="816156"/>
                </a:cubicBezTo>
                <a:cubicBezTo>
                  <a:pt x="693342" y="818500"/>
                  <a:pt x="682807" y="819995"/>
                  <a:pt x="677002" y="820640"/>
                </a:cubicBezTo>
                <a:cubicBezTo>
                  <a:pt x="671880" y="835994"/>
                  <a:pt x="665527" y="847463"/>
                  <a:pt x="657943" y="855047"/>
                </a:cubicBezTo>
                <a:cubicBezTo>
                  <a:pt x="650359" y="862631"/>
                  <a:pt x="644378" y="862135"/>
                  <a:pt x="640000" y="853559"/>
                </a:cubicBezTo>
                <a:cubicBezTo>
                  <a:pt x="635622" y="844983"/>
                  <a:pt x="635786" y="837467"/>
                  <a:pt x="640493" y="831011"/>
                </a:cubicBezTo>
                <a:cubicBezTo>
                  <a:pt x="645200" y="824556"/>
                  <a:pt x="648911" y="817651"/>
                  <a:pt x="651627" y="810296"/>
                </a:cubicBezTo>
                <a:cubicBezTo>
                  <a:pt x="654343" y="802942"/>
                  <a:pt x="656672" y="795841"/>
                  <a:pt x="658613" y="788995"/>
                </a:cubicBezTo>
                <a:cubicBezTo>
                  <a:pt x="660554" y="782149"/>
                  <a:pt x="666281" y="787681"/>
                  <a:pt x="675793" y="805590"/>
                </a:cubicBezTo>
                <a:cubicBezTo>
                  <a:pt x="687414" y="804883"/>
                  <a:pt x="699317" y="803546"/>
                  <a:pt x="711503" y="801581"/>
                </a:cubicBezTo>
                <a:cubicBezTo>
                  <a:pt x="723688" y="799615"/>
                  <a:pt x="741538" y="796706"/>
                  <a:pt x="765053" y="792856"/>
                </a:cubicBezTo>
                <a:cubicBezTo>
                  <a:pt x="788568" y="789005"/>
                  <a:pt x="804306" y="785495"/>
                  <a:pt x="812269" y="782326"/>
                </a:cubicBezTo>
                <a:cubicBezTo>
                  <a:pt x="816250" y="780741"/>
                  <a:pt x="820447" y="780320"/>
                  <a:pt x="824861" y="781061"/>
                </a:cubicBezTo>
                <a:close/>
                <a:moveTo>
                  <a:pt x="2322314" y="778959"/>
                </a:moveTo>
                <a:cubicBezTo>
                  <a:pt x="2324634" y="778645"/>
                  <a:pt x="2327364" y="778794"/>
                  <a:pt x="2330502" y="779405"/>
                </a:cubicBezTo>
                <a:cubicBezTo>
                  <a:pt x="2336777" y="780627"/>
                  <a:pt x="2343995" y="783383"/>
                  <a:pt x="2352156" y="787674"/>
                </a:cubicBezTo>
                <a:cubicBezTo>
                  <a:pt x="2360317" y="791966"/>
                  <a:pt x="2361330" y="796452"/>
                  <a:pt x="2355198" y="801134"/>
                </a:cubicBezTo>
                <a:cubicBezTo>
                  <a:pt x="2349065" y="805816"/>
                  <a:pt x="2343567" y="812386"/>
                  <a:pt x="2338706" y="820844"/>
                </a:cubicBezTo>
                <a:cubicBezTo>
                  <a:pt x="2345713" y="830543"/>
                  <a:pt x="2345211" y="835892"/>
                  <a:pt x="2337199" y="836890"/>
                </a:cubicBezTo>
                <a:cubicBezTo>
                  <a:pt x="2329187" y="837888"/>
                  <a:pt x="2320735" y="839355"/>
                  <a:pt x="2311842" y="841290"/>
                </a:cubicBezTo>
                <a:lnTo>
                  <a:pt x="2296211" y="844616"/>
                </a:lnTo>
                <a:lnTo>
                  <a:pt x="2308289" y="848285"/>
                </a:lnTo>
                <a:cubicBezTo>
                  <a:pt x="2313610" y="850939"/>
                  <a:pt x="2316701" y="854669"/>
                  <a:pt x="2317563" y="859475"/>
                </a:cubicBezTo>
                <a:cubicBezTo>
                  <a:pt x="2318425" y="864281"/>
                  <a:pt x="2318081" y="868110"/>
                  <a:pt x="2316530" y="870962"/>
                </a:cubicBezTo>
                <a:cubicBezTo>
                  <a:pt x="2328623" y="869412"/>
                  <a:pt x="2339062" y="867685"/>
                  <a:pt x="2347849" y="865781"/>
                </a:cubicBezTo>
                <a:cubicBezTo>
                  <a:pt x="2356636" y="863877"/>
                  <a:pt x="2365538" y="861540"/>
                  <a:pt x="2374555" y="858768"/>
                </a:cubicBezTo>
                <a:cubicBezTo>
                  <a:pt x="2383571" y="855996"/>
                  <a:pt x="2390988" y="856107"/>
                  <a:pt x="2396804" y="859103"/>
                </a:cubicBezTo>
                <a:cubicBezTo>
                  <a:pt x="2402621" y="862098"/>
                  <a:pt x="2407039" y="866206"/>
                  <a:pt x="2410059" y="871427"/>
                </a:cubicBezTo>
                <a:cubicBezTo>
                  <a:pt x="2413079" y="876649"/>
                  <a:pt x="2411452" y="879260"/>
                  <a:pt x="2405176" y="879260"/>
                </a:cubicBezTo>
                <a:cubicBezTo>
                  <a:pt x="2401468" y="879260"/>
                  <a:pt x="2393481" y="879836"/>
                  <a:pt x="2381215" y="880990"/>
                </a:cubicBezTo>
                <a:cubicBezTo>
                  <a:pt x="2368949" y="882143"/>
                  <a:pt x="2345440" y="885076"/>
                  <a:pt x="2310689" y="889789"/>
                </a:cubicBezTo>
                <a:cubicBezTo>
                  <a:pt x="2320809" y="895358"/>
                  <a:pt x="2324316" y="899705"/>
                  <a:pt x="2321209" y="902830"/>
                </a:cubicBezTo>
                <a:cubicBezTo>
                  <a:pt x="2318102" y="905956"/>
                  <a:pt x="2313820" y="908951"/>
                  <a:pt x="2308363" y="911816"/>
                </a:cubicBezTo>
                <a:cubicBezTo>
                  <a:pt x="2325268" y="911121"/>
                  <a:pt x="2335859" y="909391"/>
                  <a:pt x="2340138" y="906625"/>
                </a:cubicBezTo>
                <a:cubicBezTo>
                  <a:pt x="2344417" y="903860"/>
                  <a:pt x="2349558" y="903965"/>
                  <a:pt x="2355560" y="906942"/>
                </a:cubicBezTo>
                <a:cubicBezTo>
                  <a:pt x="2361563" y="909918"/>
                  <a:pt x="2366871" y="914116"/>
                  <a:pt x="2371485" y="919536"/>
                </a:cubicBezTo>
                <a:cubicBezTo>
                  <a:pt x="2376099" y="924956"/>
                  <a:pt x="2376127" y="929901"/>
                  <a:pt x="2371569" y="934372"/>
                </a:cubicBezTo>
                <a:cubicBezTo>
                  <a:pt x="2367011" y="938843"/>
                  <a:pt x="2363845" y="942682"/>
                  <a:pt x="2362072" y="945888"/>
                </a:cubicBezTo>
                <a:cubicBezTo>
                  <a:pt x="2360298" y="949094"/>
                  <a:pt x="2357049" y="956796"/>
                  <a:pt x="2352323" y="968994"/>
                </a:cubicBezTo>
                <a:cubicBezTo>
                  <a:pt x="2347598" y="981191"/>
                  <a:pt x="2342333" y="990812"/>
                  <a:pt x="2336529" y="997857"/>
                </a:cubicBezTo>
                <a:cubicBezTo>
                  <a:pt x="2330725" y="1004901"/>
                  <a:pt x="2324493" y="1009273"/>
                  <a:pt x="2317833" y="1010972"/>
                </a:cubicBezTo>
                <a:cubicBezTo>
                  <a:pt x="2311172" y="1012672"/>
                  <a:pt x="2307179" y="1010151"/>
                  <a:pt x="2305852" y="1003410"/>
                </a:cubicBezTo>
                <a:cubicBezTo>
                  <a:pt x="2304525" y="996669"/>
                  <a:pt x="2299722" y="989253"/>
                  <a:pt x="2291443" y="981160"/>
                </a:cubicBezTo>
                <a:cubicBezTo>
                  <a:pt x="2283165" y="973068"/>
                  <a:pt x="2284371" y="970829"/>
                  <a:pt x="2295062" y="974444"/>
                </a:cubicBezTo>
                <a:cubicBezTo>
                  <a:pt x="2305753" y="978060"/>
                  <a:pt x="2312317" y="980394"/>
                  <a:pt x="2314754" y="981449"/>
                </a:cubicBezTo>
                <a:cubicBezTo>
                  <a:pt x="2317191" y="982503"/>
                  <a:pt x="2320815" y="979433"/>
                  <a:pt x="2325627" y="972240"/>
                </a:cubicBezTo>
                <a:cubicBezTo>
                  <a:pt x="2330439" y="965047"/>
                  <a:pt x="2334188" y="956867"/>
                  <a:pt x="2336873" y="947702"/>
                </a:cubicBezTo>
                <a:cubicBezTo>
                  <a:pt x="2339558" y="938537"/>
                  <a:pt x="2340767" y="932428"/>
                  <a:pt x="2340501" y="929377"/>
                </a:cubicBezTo>
                <a:cubicBezTo>
                  <a:pt x="2340234" y="926326"/>
                  <a:pt x="2335236" y="925967"/>
                  <a:pt x="2325506" y="928298"/>
                </a:cubicBezTo>
                <a:cubicBezTo>
                  <a:pt x="2315777" y="930630"/>
                  <a:pt x="2308320" y="929464"/>
                  <a:pt x="2303136" y="924801"/>
                </a:cubicBezTo>
                <a:cubicBezTo>
                  <a:pt x="2292854" y="939498"/>
                  <a:pt x="2281701" y="952455"/>
                  <a:pt x="2269677" y="963673"/>
                </a:cubicBezTo>
                <a:cubicBezTo>
                  <a:pt x="2257653" y="974891"/>
                  <a:pt x="2242975" y="982890"/>
                  <a:pt x="2225643" y="987672"/>
                </a:cubicBezTo>
                <a:cubicBezTo>
                  <a:pt x="2208311" y="992453"/>
                  <a:pt x="2204500" y="991240"/>
                  <a:pt x="2214211" y="984035"/>
                </a:cubicBezTo>
                <a:cubicBezTo>
                  <a:pt x="2223922" y="976829"/>
                  <a:pt x="2233748" y="969214"/>
                  <a:pt x="2243688" y="961189"/>
                </a:cubicBezTo>
                <a:cubicBezTo>
                  <a:pt x="2253629" y="953165"/>
                  <a:pt x="2265312" y="940276"/>
                  <a:pt x="2278737" y="922522"/>
                </a:cubicBezTo>
                <a:cubicBezTo>
                  <a:pt x="2292163" y="904768"/>
                  <a:pt x="2297530" y="895407"/>
                  <a:pt x="2294839" y="894440"/>
                </a:cubicBezTo>
                <a:cubicBezTo>
                  <a:pt x="2275094" y="898210"/>
                  <a:pt x="2260357" y="901100"/>
                  <a:pt x="2250627" y="903109"/>
                </a:cubicBezTo>
                <a:cubicBezTo>
                  <a:pt x="2240898" y="905118"/>
                  <a:pt x="2232963" y="902619"/>
                  <a:pt x="2226824" y="895612"/>
                </a:cubicBezTo>
                <a:cubicBezTo>
                  <a:pt x="2220983" y="912256"/>
                  <a:pt x="2212090" y="928736"/>
                  <a:pt x="2200147" y="945051"/>
                </a:cubicBezTo>
                <a:cubicBezTo>
                  <a:pt x="2188203" y="961366"/>
                  <a:pt x="2174629" y="973353"/>
                  <a:pt x="2159424" y="981011"/>
                </a:cubicBezTo>
                <a:cubicBezTo>
                  <a:pt x="2144218" y="988670"/>
                  <a:pt x="2142907" y="985501"/>
                  <a:pt x="2155489" y="971505"/>
                </a:cubicBezTo>
                <a:cubicBezTo>
                  <a:pt x="2168071" y="957509"/>
                  <a:pt x="2179950" y="940688"/>
                  <a:pt x="2191124" y="921043"/>
                </a:cubicBezTo>
                <a:cubicBezTo>
                  <a:pt x="2202298" y="901398"/>
                  <a:pt x="2210419" y="882996"/>
                  <a:pt x="2215485" y="865837"/>
                </a:cubicBezTo>
                <a:cubicBezTo>
                  <a:pt x="2220552" y="848678"/>
                  <a:pt x="2224043" y="834837"/>
                  <a:pt x="2225959" y="824314"/>
                </a:cubicBezTo>
                <a:cubicBezTo>
                  <a:pt x="2227875" y="813791"/>
                  <a:pt x="2227472" y="804731"/>
                  <a:pt x="2224750" y="797134"/>
                </a:cubicBezTo>
                <a:cubicBezTo>
                  <a:pt x="2222027" y="789538"/>
                  <a:pt x="2224480" y="786775"/>
                  <a:pt x="2232108" y="788846"/>
                </a:cubicBezTo>
                <a:cubicBezTo>
                  <a:pt x="2239735" y="790918"/>
                  <a:pt x="2245527" y="793057"/>
                  <a:pt x="2249483" y="795265"/>
                </a:cubicBezTo>
                <a:cubicBezTo>
                  <a:pt x="2253440" y="797472"/>
                  <a:pt x="2261253" y="797454"/>
                  <a:pt x="2272924" y="795209"/>
                </a:cubicBezTo>
                <a:cubicBezTo>
                  <a:pt x="2284594" y="792964"/>
                  <a:pt x="2294036" y="790701"/>
                  <a:pt x="2301247" y="788419"/>
                </a:cubicBezTo>
                <a:cubicBezTo>
                  <a:pt x="2308459" y="786137"/>
                  <a:pt x="2313569" y="783758"/>
                  <a:pt x="2316577" y="781284"/>
                </a:cubicBezTo>
                <a:cubicBezTo>
                  <a:pt x="2318080" y="780047"/>
                  <a:pt x="2319993" y="779272"/>
                  <a:pt x="2322314" y="778959"/>
                </a:cubicBezTo>
                <a:close/>
                <a:moveTo>
                  <a:pt x="1676360" y="777637"/>
                </a:moveTo>
                <a:cubicBezTo>
                  <a:pt x="1678582" y="777813"/>
                  <a:pt x="1681352" y="778328"/>
                  <a:pt x="1684671" y="779182"/>
                </a:cubicBezTo>
                <a:cubicBezTo>
                  <a:pt x="1697948" y="782599"/>
                  <a:pt x="1703793" y="787802"/>
                  <a:pt x="1702205" y="794790"/>
                </a:cubicBezTo>
                <a:cubicBezTo>
                  <a:pt x="1700618" y="801779"/>
                  <a:pt x="1699452" y="812609"/>
                  <a:pt x="1698708" y="827281"/>
                </a:cubicBezTo>
                <a:cubicBezTo>
                  <a:pt x="1697963" y="841953"/>
                  <a:pt x="1697591" y="859645"/>
                  <a:pt x="1697591" y="880357"/>
                </a:cubicBezTo>
                <a:lnTo>
                  <a:pt x="1697591" y="935238"/>
                </a:lnTo>
                <a:cubicBezTo>
                  <a:pt x="1697591" y="951621"/>
                  <a:pt x="1696974" y="964563"/>
                  <a:pt x="1695740" y="974063"/>
                </a:cubicBezTo>
                <a:cubicBezTo>
                  <a:pt x="1694506" y="983563"/>
                  <a:pt x="1691734" y="989985"/>
                  <a:pt x="1687425" y="993327"/>
                </a:cubicBezTo>
                <a:cubicBezTo>
                  <a:pt x="1683115" y="996669"/>
                  <a:pt x="1679037" y="993711"/>
                  <a:pt x="1675193" y="984453"/>
                </a:cubicBezTo>
                <a:cubicBezTo>
                  <a:pt x="1671348" y="975195"/>
                  <a:pt x="1670402" y="966367"/>
                  <a:pt x="1672356" y="957971"/>
                </a:cubicBezTo>
                <a:cubicBezTo>
                  <a:pt x="1674309" y="949575"/>
                  <a:pt x="1675670" y="936180"/>
                  <a:pt x="1676439" y="917787"/>
                </a:cubicBezTo>
                <a:cubicBezTo>
                  <a:pt x="1667720" y="921409"/>
                  <a:pt x="1659209" y="924261"/>
                  <a:pt x="1650906" y="926345"/>
                </a:cubicBezTo>
                <a:cubicBezTo>
                  <a:pt x="1642602" y="928429"/>
                  <a:pt x="1635053" y="926677"/>
                  <a:pt x="1628256" y="921090"/>
                </a:cubicBezTo>
                <a:cubicBezTo>
                  <a:pt x="1621460" y="915502"/>
                  <a:pt x="1620492" y="912380"/>
                  <a:pt x="1625354" y="911723"/>
                </a:cubicBezTo>
                <a:cubicBezTo>
                  <a:pt x="1630216" y="911065"/>
                  <a:pt x="1635654" y="910172"/>
                  <a:pt x="1641669" y="909044"/>
                </a:cubicBezTo>
                <a:cubicBezTo>
                  <a:pt x="1647684" y="907915"/>
                  <a:pt x="1654447" y="906343"/>
                  <a:pt x="1661956" y="904328"/>
                </a:cubicBezTo>
                <a:cubicBezTo>
                  <a:pt x="1669466" y="902312"/>
                  <a:pt x="1674294" y="902086"/>
                  <a:pt x="1676439" y="903649"/>
                </a:cubicBezTo>
                <a:lnTo>
                  <a:pt x="1676439" y="880432"/>
                </a:lnTo>
                <a:cubicBezTo>
                  <a:pt x="1669072" y="885107"/>
                  <a:pt x="1661898" y="887030"/>
                  <a:pt x="1654915" y="886199"/>
                </a:cubicBezTo>
                <a:cubicBezTo>
                  <a:pt x="1647932" y="885368"/>
                  <a:pt x="1642965" y="883027"/>
                  <a:pt x="1640014" y="879176"/>
                </a:cubicBezTo>
                <a:cubicBezTo>
                  <a:pt x="1637062" y="875325"/>
                  <a:pt x="1638767" y="872618"/>
                  <a:pt x="1645129" y="871055"/>
                </a:cubicBezTo>
                <a:cubicBezTo>
                  <a:pt x="1651492" y="869493"/>
                  <a:pt x="1657492" y="868311"/>
                  <a:pt x="1663128" y="867511"/>
                </a:cubicBezTo>
                <a:cubicBezTo>
                  <a:pt x="1668765" y="866711"/>
                  <a:pt x="1673593" y="866311"/>
                  <a:pt x="1677611" y="866311"/>
                </a:cubicBezTo>
                <a:lnTo>
                  <a:pt x="1677611" y="845420"/>
                </a:lnTo>
                <a:cubicBezTo>
                  <a:pt x="1670319" y="848533"/>
                  <a:pt x="1663727" y="850089"/>
                  <a:pt x="1657836" y="850089"/>
                </a:cubicBezTo>
                <a:cubicBezTo>
                  <a:pt x="1652441" y="850089"/>
                  <a:pt x="1647188" y="847987"/>
                  <a:pt x="1642079" y="843783"/>
                </a:cubicBezTo>
                <a:cubicBezTo>
                  <a:pt x="1636969" y="839578"/>
                  <a:pt x="1639765" y="836261"/>
                  <a:pt x="1650469" y="833830"/>
                </a:cubicBezTo>
                <a:cubicBezTo>
                  <a:pt x="1661172" y="831399"/>
                  <a:pt x="1670219" y="829880"/>
                  <a:pt x="1677611" y="829272"/>
                </a:cubicBezTo>
                <a:cubicBezTo>
                  <a:pt x="1677611" y="807332"/>
                  <a:pt x="1675469" y="792645"/>
                  <a:pt x="1671184" y="785209"/>
                </a:cubicBezTo>
                <a:cubicBezTo>
                  <a:pt x="1667970" y="779633"/>
                  <a:pt x="1669695" y="777109"/>
                  <a:pt x="1676360" y="777637"/>
                </a:cubicBezTo>
                <a:close/>
                <a:moveTo>
                  <a:pt x="1048934" y="775839"/>
                </a:moveTo>
                <a:cubicBezTo>
                  <a:pt x="1050630" y="775668"/>
                  <a:pt x="1052883" y="775880"/>
                  <a:pt x="1055696" y="776475"/>
                </a:cubicBezTo>
                <a:cubicBezTo>
                  <a:pt x="1065816" y="777318"/>
                  <a:pt x="1073729" y="779976"/>
                  <a:pt x="1079434" y="784447"/>
                </a:cubicBezTo>
                <a:cubicBezTo>
                  <a:pt x="1085139" y="788918"/>
                  <a:pt x="1086767" y="794942"/>
                  <a:pt x="1084317" y="802520"/>
                </a:cubicBezTo>
                <a:cubicBezTo>
                  <a:pt x="1081868" y="810098"/>
                  <a:pt x="1076984" y="811999"/>
                  <a:pt x="1069667" y="808222"/>
                </a:cubicBezTo>
                <a:cubicBezTo>
                  <a:pt x="1062350" y="804445"/>
                  <a:pt x="1055379" y="797615"/>
                  <a:pt x="1048756" y="787730"/>
                </a:cubicBezTo>
                <a:cubicBezTo>
                  <a:pt x="1043789" y="780317"/>
                  <a:pt x="1043849" y="776353"/>
                  <a:pt x="1048934" y="775839"/>
                </a:cubicBezTo>
                <a:close/>
                <a:moveTo>
                  <a:pt x="3156364" y="762252"/>
                </a:moveTo>
                <a:cubicBezTo>
                  <a:pt x="3158445" y="762330"/>
                  <a:pt x="3161010" y="762885"/>
                  <a:pt x="3164060" y="763918"/>
                </a:cubicBezTo>
                <a:cubicBezTo>
                  <a:pt x="3176258" y="768048"/>
                  <a:pt x="3184257" y="773114"/>
                  <a:pt x="3188058" y="779117"/>
                </a:cubicBezTo>
                <a:cubicBezTo>
                  <a:pt x="3191860" y="785119"/>
                  <a:pt x="3192232" y="792223"/>
                  <a:pt x="3189175" y="800427"/>
                </a:cubicBezTo>
                <a:cubicBezTo>
                  <a:pt x="3186118" y="808631"/>
                  <a:pt x="3179985" y="808231"/>
                  <a:pt x="3170776" y="799227"/>
                </a:cubicBezTo>
                <a:cubicBezTo>
                  <a:pt x="3161567" y="790223"/>
                  <a:pt x="3154879" y="781957"/>
                  <a:pt x="3150712" y="774429"/>
                </a:cubicBezTo>
                <a:cubicBezTo>
                  <a:pt x="3148238" y="766076"/>
                  <a:pt x="3150122" y="762017"/>
                  <a:pt x="3156364" y="762252"/>
                </a:cubicBezTo>
                <a:close/>
                <a:moveTo>
                  <a:pt x="2662479" y="755049"/>
                </a:moveTo>
                <a:cubicBezTo>
                  <a:pt x="2665135" y="754965"/>
                  <a:pt x="2668149" y="755546"/>
                  <a:pt x="2671523" y="756793"/>
                </a:cubicBezTo>
                <a:cubicBezTo>
                  <a:pt x="2678270" y="759285"/>
                  <a:pt x="2685016" y="763025"/>
                  <a:pt x="2691763" y="768011"/>
                </a:cubicBezTo>
                <a:cubicBezTo>
                  <a:pt x="2698510" y="772996"/>
                  <a:pt x="2699353" y="778059"/>
                  <a:pt x="2694293" y="783200"/>
                </a:cubicBezTo>
                <a:cubicBezTo>
                  <a:pt x="2689233" y="788341"/>
                  <a:pt x="2687081" y="802681"/>
                  <a:pt x="2687838" y="826221"/>
                </a:cubicBezTo>
                <a:cubicBezTo>
                  <a:pt x="2688594" y="849761"/>
                  <a:pt x="2689949" y="874826"/>
                  <a:pt x="2691903" y="901416"/>
                </a:cubicBezTo>
                <a:cubicBezTo>
                  <a:pt x="2693856" y="928007"/>
                  <a:pt x="2694042" y="948440"/>
                  <a:pt x="2692461" y="962715"/>
                </a:cubicBezTo>
                <a:cubicBezTo>
                  <a:pt x="2690880" y="976990"/>
                  <a:pt x="2687367" y="988636"/>
                  <a:pt x="2681922" y="997652"/>
                </a:cubicBezTo>
                <a:cubicBezTo>
                  <a:pt x="2676477" y="1006669"/>
                  <a:pt x="2670952" y="1006489"/>
                  <a:pt x="2665346" y="997113"/>
                </a:cubicBezTo>
                <a:cubicBezTo>
                  <a:pt x="2659740" y="987737"/>
                  <a:pt x="2652342" y="978181"/>
                  <a:pt x="2643152" y="968445"/>
                </a:cubicBezTo>
                <a:cubicBezTo>
                  <a:pt x="2633962" y="958709"/>
                  <a:pt x="2633717" y="954818"/>
                  <a:pt x="2642417" y="956771"/>
                </a:cubicBezTo>
                <a:cubicBezTo>
                  <a:pt x="2651118" y="958724"/>
                  <a:pt x="2657297" y="959701"/>
                  <a:pt x="2660956" y="959701"/>
                </a:cubicBezTo>
                <a:cubicBezTo>
                  <a:pt x="2662680" y="959701"/>
                  <a:pt x="2664211" y="955708"/>
                  <a:pt x="2665551" y="947720"/>
                </a:cubicBezTo>
                <a:cubicBezTo>
                  <a:pt x="2667101" y="937613"/>
                  <a:pt x="2667684" y="920959"/>
                  <a:pt x="2667300" y="897761"/>
                </a:cubicBezTo>
                <a:cubicBezTo>
                  <a:pt x="2666915" y="874562"/>
                  <a:pt x="2666335" y="850319"/>
                  <a:pt x="2665560" y="825030"/>
                </a:cubicBezTo>
                <a:cubicBezTo>
                  <a:pt x="2664785" y="799742"/>
                  <a:pt x="2663188" y="785532"/>
                  <a:pt x="2660770" y="782400"/>
                </a:cubicBezTo>
                <a:cubicBezTo>
                  <a:pt x="2658351" y="779269"/>
                  <a:pt x="2650060" y="778872"/>
                  <a:pt x="2635897" y="781210"/>
                </a:cubicBezTo>
                <a:cubicBezTo>
                  <a:pt x="2621733" y="783547"/>
                  <a:pt x="2609409" y="786078"/>
                  <a:pt x="2598922" y="788800"/>
                </a:cubicBezTo>
                <a:cubicBezTo>
                  <a:pt x="2588436" y="791522"/>
                  <a:pt x="2579215" y="789358"/>
                  <a:pt x="2571259" y="782307"/>
                </a:cubicBezTo>
                <a:cubicBezTo>
                  <a:pt x="2563303" y="775257"/>
                  <a:pt x="2564314" y="772128"/>
                  <a:pt x="2574291" y="772922"/>
                </a:cubicBezTo>
                <a:cubicBezTo>
                  <a:pt x="2584269" y="773716"/>
                  <a:pt x="2599344" y="772016"/>
                  <a:pt x="2619516" y="767824"/>
                </a:cubicBezTo>
                <a:cubicBezTo>
                  <a:pt x="2639689" y="763632"/>
                  <a:pt x="2651713" y="760123"/>
                  <a:pt x="2655589" y="757295"/>
                </a:cubicBezTo>
                <a:cubicBezTo>
                  <a:pt x="2657527" y="755881"/>
                  <a:pt x="2659823" y="755132"/>
                  <a:pt x="2662479" y="755049"/>
                </a:cubicBezTo>
                <a:close/>
                <a:moveTo>
                  <a:pt x="1909004" y="754816"/>
                </a:moveTo>
                <a:cubicBezTo>
                  <a:pt x="1910365" y="754738"/>
                  <a:pt x="1912067" y="755013"/>
                  <a:pt x="1914108" y="755639"/>
                </a:cubicBezTo>
                <a:cubicBezTo>
                  <a:pt x="1922275" y="758144"/>
                  <a:pt x="1928914" y="761871"/>
                  <a:pt x="1934023" y="766820"/>
                </a:cubicBezTo>
                <a:cubicBezTo>
                  <a:pt x="1939133" y="771768"/>
                  <a:pt x="1940265" y="776261"/>
                  <a:pt x="1937419" y="780298"/>
                </a:cubicBezTo>
                <a:cubicBezTo>
                  <a:pt x="1934572" y="784335"/>
                  <a:pt x="1931648" y="791972"/>
                  <a:pt x="1928647" y="803208"/>
                </a:cubicBezTo>
                <a:cubicBezTo>
                  <a:pt x="1925646" y="814445"/>
                  <a:pt x="1922210" y="827691"/>
                  <a:pt x="1918341" y="842945"/>
                </a:cubicBezTo>
                <a:lnTo>
                  <a:pt x="1941707" y="838871"/>
                </a:lnTo>
                <a:cubicBezTo>
                  <a:pt x="1942376" y="833265"/>
                  <a:pt x="1942128" y="827287"/>
                  <a:pt x="1940963" y="820938"/>
                </a:cubicBezTo>
                <a:cubicBezTo>
                  <a:pt x="1939797" y="814587"/>
                  <a:pt x="1942544" y="812690"/>
                  <a:pt x="1949204" y="815245"/>
                </a:cubicBezTo>
                <a:cubicBezTo>
                  <a:pt x="1955864" y="817800"/>
                  <a:pt x="1961724" y="821635"/>
                  <a:pt x="1966784" y="826751"/>
                </a:cubicBezTo>
                <a:cubicBezTo>
                  <a:pt x="1971844" y="831867"/>
                  <a:pt x="1972926" y="835650"/>
                  <a:pt x="1970031" y="838099"/>
                </a:cubicBezTo>
                <a:cubicBezTo>
                  <a:pt x="1967135" y="840549"/>
                  <a:pt x="1964567" y="845872"/>
                  <a:pt x="1962329" y="854070"/>
                </a:cubicBezTo>
                <a:lnTo>
                  <a:pt x="1959138" y="864859"/>
                </a:lnTo>
                <a:lnTo>
                  <a:pt x="1961817" y="863688"/>
                </a:lnTo>
                <a:cubicBezTo>
                  <a:pt x="1970660" y="863130"/>
                  <a:pt x="1980650" y="862271"/>
                  <a:pt x="1991787" y="861112"/>
                </a:cubicBezTo>
                <a:cubicBezTo>
                  <a:pt x="2002925" y="859952"/>
                  <a:pt x="2014192" y="858082"/>
                  <a:pt x="2025590" y="855503"/>
                </a:cubicBezTo>
                <a:cubicBezTo>
                  <a:pt x="2022018" y="846226"/>
                  <a:pt x="2017234" y="838527"/>
                  <a:pt x="2011237" y="832407"/>
                </a:cubicBezTo>
                <a:cubicBezTo>
                  <a:pt x="2005241" y="826286"/>
                  <a:pt x="2004822" y="822426"/>
                  <a:pt x="2009982" y="820826"/>
                </a:cubicBezTo>
                <a:cubicBezTo>
                  <a:pt x="2015141" y="819226"/>
                  <a:pt x="2020982" y="819592"/>
                  <a:pt x="2027506" y="821923"/>
                </a:cubicBezTo>
                <a:cubicBezTo>
                  <a:pt x="2035716" y="811307"/>
                  <a:pt x="2041341" y="803087"/>
                  <a:pt x="2044379" y="797265"/>
                </a:cubicBezTo>
                <a:cubicBezTo>
                  <a:pt x="2047418" y="791442"/>
                  <a:pt x="2048677" y="788087"/>
                  <a:pt x="2048156" y="787200"/>
                </a:cubicBezTo>
                <a:cubicBezTo>
                  <a:pt x="2047635" y="786313"/>
                  <a:pt x="2041992" y="787600"/>
                  <a:pt x="2031227" y="791060"/>
                </a:cubicBezTo>
                <a:cubicBezTo>
                  <a:pt x="2020462" y="794521"/>
                  <a:pt x="2011532" y="797829"/>
                  <a:pt x="2004438" y="800985"/>
                </a:cubicBezTo>
                <a:cubicBezTo>
                  <a:pt x="1997344" y="804142"/>
                  <a:pt x="1989174" y="802005"/>
                  <a:pt x="1979928" y="794576"/>
                </a:cubicBezTo>
                <a:cubicBezTo>
                  <a:pt x="1970682" y="787147"/>
                  <a:pt x="1971528" y="783433"/>
                  <a:pt x="1982467" y="783433"/>
                </a:cubicBezTo>
                <a:cubicBezTo>
                  <a:pt x="1991632" y="783433"/>
                  <a:pt x="2001269" y="782496"/>
                  <a:pt x="2011377" y="780624"/>
                </a:cubicBezTo>
                <a:cubicBezTo>
                  <a:pt x="2021485" y="778751"/>
                  <a:pt x="2029627" y="777043"/>
                  <a:pt x="2035803" y="775498"/>
                </a:cubicBezTo>
                <a:cubicBezTo>
                  <a:pt x="2041980" y="773954"/>
                  <a:pt x="2047213" y="771967"/>
                  <a:pt x="2051505" y="769536"/>
                </a:cubicBezTo>
                <a:cubicBezTo>
                  <a:pt x="2055796" y="767105"/>
                  <a:pt x="2061321" y="767155"/>
                  <a:pt x="2068080" y="769685"/>
                </a:cubicBezTo>
                <a:cubicBezTo>
                  <a:pt x="2074840" y="772215"/>
                  <a:pt x="2081146" y="776810"/>
                  <a:pt x="2087000" y="783470"/>
                </a:cubicBezTo>
                <a:cubicBezTo>
                  <a:pt x="2092854" y="790130"/>
                  <a:pt x="2091208" y="795048"/>
                  <a:pt x="2082061" y="798223"/>
                </a:cubicBezTo>
                <a:cubicBezTo>
                  <a:pt x="2072914" y="801398"/>
                  <a:pt x="2057644" y="812597"/>
                  <a:pt x="2036250" y="831821"/>
                </a:cubicBezTo>
                <a:cubicBezTo>
                  <a:pt x="2041583" y="836422"/>
                  <a:pt x="2045254" y="842852"/>
                  <a:pt x="2047263" y="851112"/>
                </a:cubicBezTo>
                <a:cubicBezTo>
                  <a:pt x="2066549" y="848843"/>
                  <a:pt x="2079667" y="846719"/>
                  <a:pt x="2086619" y="844741"/>
                </a:cubicBezTo>
                <a:cubicBezTo>
                  <a:pt x="2093570" y="842762"/>
                  <a:pt x="2099771" y="842852"/>
                  <a:pt x="2105222" y="845010"/>
                </a:cubicBezTo>
                <a:cubicBezTo>
                  <a:pt x="2110673" y="847168"/>
                  <a:pt x="2115327" y="851249"/>
                  <a:pt x="2119184" y="857252"/>
                </a:cubicBezTo>
                <a:cubicBezTo>
                  <a:pt x="2123041" y="863254"/>
                  <a:pt x="2117045" y="866479"/>
                  <a:pt x="2101195" y="866925"/>
                </a:cubicBezTo>
                <a:cubicBezTo>
                  <a:pt x="2085344" y="867372"/>
                  <a:pt x="2068366" y="868624"/>
                  <a:pt x="2050258" y="870683"/>
                </a:cubicBezTo>
                <a:cubicBezTo>
                  <a:pt x="2051771" y="879253"/>
                  <a:pt x="2052726" y="894220"/>
                  <a:pt x="2053123" y="915583"/>
                </a:cubicBezTo>
                <a:cubicBezTo>
                  <a:pt x="2053520" y="936946"/>
                  <a:pt x="2051694" y="954095"/>
                  <a:pt x="2047644" y="967031"/>
                </a:cubicBezTo>
                <a:cubicBezTo>
                  <a:pt x="2043595" y="979967"/>
                  <a:pt x="2037208" y="989197"/>
                  <a:pt x="2028483" y="994722"/>
                </a:cubicBezTo>
                <a:cubicBezTo>
                  <a:pt x="2019758" y="1000248"/>
                  <a:pt x="2014245" y="999249"/>
                  <a:pt x="2011944" y="991727"/>
                </a:cubicBezTo>
                <a:cubicBezTo>
                  <a:pt x="2009644" y="984205"/>
                  <a:pt x="2003368" y="975232"/>
                  <a:pt x="1993118" y="964808"/>
                </a:cubicBezTo>
                <a:cubicBezTo>
                  <a:pt x="1982867" y="954384"/>
                  <a:pt x="1983406" y="951116"/>
                  <a:pt x="1994736" y="955004"/>
                </a:cubicBezTo>
                <a:cubicBezTo>
                  <a:pt x="2006066" y="958892"/>
                  <a:pt x="2014059" y="960216"/>
                  <a:pt x="2018716" y="958976"/>
                </a:cubicBezTo>
                <a:cubicBezTo>
                  <a:pt x="2023373" y="957735"/>
                  <a:pt x="2026657" y="946127"/>
                  <a:pt x="2028566" y="924150"/>
                </a:cubicBezTo>
                <a:cubicBezTo>
                  <a:pt x="2030476" y="902173"/>
                  <a:pt x="2030452" y="885268"/>
                  <a:pt x="2028492" y="873437"/>
                </a:cubicBezTo>
                <a:cubicBezTo>
                  <a:pt x="2018719" y="874937"/>
                  <a:pt x="2010155" y="876283"/>
                  <a:pt x="2002801" y="877474"/>
                </a:cubicBezTo>
                <a:cubicBezTo>
                  <a:pt x="1995446" y="878664"/>
                  <a:pt x="1988950" y="879846"/>
                  <a:pt x="1983313" y="881018"/>
                </a:cubicBezTo>
                <a:cubicBezTo>
                  <a:pt x="1977677" y="882190"/>
                  <a:pt x="1970474" y="879734"/>
                  <a:pt x="1961705" y="873651"/>
                </a:cubicBezTo>
                <a:lnTo>
                  <a:pt x="1957738" y="869377"/>
                </a:lnTo>
                <a:lnTo>
                  <a:pt x="1953073" y="883473"/>
                </a:lnTo>
                <a:cubicBezTo>
                  <a:pt x="1949142" y="894877"/>
                  <a:pt x="1944956" y="904263"/>
                  <a:pt x="1940516" y="911630"/>
                </a:cubicBezTo>
                <a:cubicBezTo>
                  <a:pt x="1953427" y="921167"/>
                  <a:pt x="1961907" y="929241"/>
                  <a:pt x="1965956" y="935851"/>
                </a:cubicBezTo>
                <a:cubicBezTo>
                  <a:pt x="1970006" y="942462"/>
                  <a:pt x="1970207" y="949860"/>
                  <a:pt x="1966561" y="958045"/>
                </a:cubicBezTo>
                <a:cubicBezTo>
                  <a:pt x="1962915" y="966231"/>
                  <a:pt x="1957002" y="964879"/>
                  <a:pt x="1948823" y="953990"/>
                </a:cubicBezTo>
                <a:cubicBezTo>
                  <a:pt x="1940643" y="943101"/>
                  <a:pt x="1933360" y="934537"/>
                  <a:pt x="1926973" y="928298"/>
                </a:cubicBezTo>
                <a:cubicBezTo>
                  <a:pt x="1919655" y="938617"/>
                  <a:pt x="1910400" y="947773"/>
                  <a:pt x="1899207" y="955767"/>
                </a:cubicBezTo>
                <a:cubicBezTo>
                  <a:pt x="1888014" y="963760"/>
                  <a:pt x="1876514" y="968963"/>
                  <a:pt x="1864707" y="971375"/>
                </a:cubicBezTo>
                <a:cubicBezTo>
                  <a:pt x="1852900" y="973787"/>
                  <a:pt x="1851622" y="971607"/>
                  <a:pt x="1860874" y="964836"/>
                </a:cubicBezTo>
                <a:cubicBezTo>
                  <a:pt x="1870127" y="958064"/>
                  <a:pt x="1879341" y="950474"/>
                  <a:pt x="1888519" y="942065"/>
                </a:cubicBezTo>
                <a:cubicBezTo>
                  <a:pt x="1897697" y="933656"/>
                  <a:pt x="1906031" y="924609"/>
                  <a:pt x="1913522" y="914922"/>
                </a:cubicBezTo>
                <a:cubicBezTo>
                  <a:pt x="1903935" y="905894"/>
                  <a:pt x="1897065" y="899652"/>
                  <a:pt x="1892910" y="896198"/>
                </a:cubicBezTo>
                <a:cubicBezTo>
                  <a:pt x="1888755" y="892744"/>
                  <a:pt x="1887456" y="888229"/>
                  <a:pt x="1889012" y="882655"/>
                </a:cubicBezTo>
                <a:cubicBezTo>
                  <a:pt x="1890569" y="877080"/>
                  <a:pt x="1892513" y="870894"/>
                  <a:pt x="1894844" y="864098"/>
                </a:cubicBezTo>
                <a:cubicBezTo>
                  <a:pt x="1883087" y="867149"/>
                  <a:pt x="1873401" y="870051"/>
                  <a:pt x="1865786" y="872804"/>
                </a:cubicBezTo>
                <a:cubicBezTo>
                  <a:pt x="1858171" y="875557"/>
                  <a:pt x="1850215" y="872240"/>
                  <a:pt x="1841917" y="862851"/>
                </a:cubicBezTo>
                <a:cubicBezTo>
                  <a:pt x="1833620" y="853463"/>
                  <a:pt x="1835109" y="849354"/>
                  <a:pt x="1846382" y="850526"/>
                </a:cubicBezTo>
                <a:cubicBezTo>
                  <a:pt x="1857656" y="851698"/>
                  <a:pt x="1875094" y="850523"/>
                  <a:pt x="1898695" y="847001"/>
                </a:cubicBezTo>
                <a:cubicBezTo>
                  <a:pt x="1902354" y="828770"/>
                  <a:pt x="1905157" y="812736"/>
                  <a:pt x="1907104" y="798902"/>
                </a:cubicBezTo>
                <a:cubicBezTo>
                  <a:pt x="1909051" y="785067"/>
                  <a:pt x="1908664" y="773771"/>
                  <a:pt x="1905941" y="765015"/>
                </a:cubicBezTo>
                <a:cubicBezTo>
                  <a:pt x="1903900" y="758448"/>
                  <a:pt x="1904921" y="755049"/>
                  <a:pt x="1909004" y="754816"/>
                </a:cubicBezTo>
                <a:close/>
                <a:moveTo>
                  <a:pt x="465240" y="753481"/>
                </a:moveTo>
                <a:cubicBezTo>
                  <a:pt x="466540" y="753466"/>
                  <a:pt x="468186" y="753763"/>
                  <a:pt x="470178" y="754374"/>
                </a:cubicBezTo>
                <a:cubicBezTo>
                  <a:pt x="478146" y="756817"/>
                  <a:pt x="485368" y="760178"/>
                  <a:pt x="491842" y="764457"/>
                </a:cubicBezTo>
                <a:cubicBezTo>
                  <a:pt x="498316" y="768736"/>
                  <a:pt x="499708" y="772562"/>
                  <a:pt x="496018" y="775936"/>
                </a:cubicBezTo>
                <a:cubicBezTo>
                  <a:pt x="492328" y="779309"/>
                  <a:pt x="487947" y="787984"/>
                  <a:pt x="482875" y="801962"/>
                </a:cubicBezTo>
                <a:cubicBezTo>
                  <a:pt x="494806" y="815183"/>
                  <a:pt x="508848" y="828137"/>
                  <a:pt x="525002" y="840825"/>
                </a:cubicBezTo>
                <a:cubicBezTo>
                  <a:pt x="541156" y="853512"/>
                  <a:pt x="557239" y="863369"/>
                  <a:pt x="573251" y="870395"/>
                </a:cubicBezTo>
                <a:cubicBezTo>
                  <a:pt x="589262" y="877421"/>
                  <a:pt x="594462" y="881622"/>
                  <a:pt x="588850" y="882999"/>
                </a:cubicBezTo>
                <a:cubicBezTo>
                  <a:pt x="583238" y="884375"/>
                  <a:pt x="573241" y="885848"/>
                  <a:pt x="558861" y="887417"/>
                </a:cubicBezTo>
                <a:cubicBezTo>
                  <a:pt x="544480" y="888986"/>
                  <a:pt x="534168" y="885879"/>
                  <a:pt x="527923" y="878097"/>
                </a:cubicBezTo>
                <a:cubicBezTo>
                  <a:pt x="521679" y="870314"/>
                  <a:pt x="504585" y="848527"/>
                  <a:pt x="476643" y="812733"/>
                </a:cubicBezTo>
                <a:cubicBezTo>
                  <a:pt x="468048" y="833309"/>
                  <a:pt x="458780" y="850753"/>
                  <a:pt x="448840" y="865065"/>
                </a:cubicBezTo>
                <a:cubicBezTo>
                  <a:pt x="438899" y="879377"/>
                  <a:pt x="425526" y="891547"/>
                  <a:pt x="408721" y="901574"/>
                </a:cubicBezTo>
                <a:cubicBezTo>
                  <a:pt x="391916" y="911602"/>
                  <a:pt x="391352" y="907295"/>
                  <a:pt x="407028" y="888654"/>
                </a:cubicBezTo>
                <a:cubicBezTo>
                  <a:pt x="422705" y="870014"/>
                  <a:pt x="434397" y="853187"/>
                  <a:pt x="442105" y="838174"/>
                </a:cubicBezTo>
                <a:cubicBezTo>
                  <a:pt x="449813" y="823161"/>
                  <a:pt x="455983" y="808619"/>
                  <a:pt x="460616" y="794548"/>
                </a:cubicBezTo>
                <a:cubicBezTo>
                  <a:pt x="465248" y="780478"/>
                  <a:pt x="466008" y="769654"/>
                  <a:pt x="462895" y="762076"/>
                </a:cubicBezTo>
                <a:cubicBezTo>
                  <a:pt x="460560" y="756393"/>
                  <a:pt x="461342" y="753528"/>
                  <a:pt x="465240" y="753481"/>
                </a:cubicBezTo>
                <a:close/>
                <a:moveTo>
                  <a:pt x="1718918" y="751991"/>
                </a:moveTo>
                <a:cubicBezTo>
                  <a:pt x="1721747" y="751629"/>
                  <a:pt x="1727065" y="752861"/>
                  <a:pt x="1734873" y="755686"/>
                </a:cubicBezTo>
                <a:cubicBezTo>
                  <a:pt x="1750487" y="761335"/>
                  <a:pt x="1756543" y="766268"/>
                  <a:pt x="1753039" y="770485"/>
                </a:cubicBezTo>
                <a:cubicBezTo>
                  <a:pt x="1749535" y="774702"/>
                  <a:pt x="1747784" y="790291"/>
                  <a:pt x="1747784" y="817254"/>
                </a:cubicBezTo>
                <a:cubicBezTo>
                  <a:pt x="1757147" y="815009"/>
                  <a:pt x="1766880" y="812891"/>
                  <a:pt x="1776982" y="810901"/>
                </a:cubicBezTo>
                <a:cubicBezTo>
                  <a:pt x="1787084" y="808910"/>
                  <a:pt x="1794860" y="810792"/>
                  <a:pt x="1800311" y="816547"/>
                </a:cubicBezTo>
                <a:cubicBezTo>
                  <a:pt x="1805762" y="822302"/>
                  <a:pt x="1802509" y="826801"/>
                  <a:pt x="1790553" y="830044"/>
                </a:cubicBezTo>
                <a:cubicBezTo>
                  <a:pt x="1778597" y="833287"/>
                  <a:pt x="1764341" y="834127"/>
                  <a:pt x="1747784" y="832565"/>
                </a:cubicBezTo>
                <a:lnTo>
                  <a:pt x="1747784" y="861623"/>
                </a:lnTo>
                <a:cubicBezTo>
                  <a:pt x="1761203" y="860123"/>
                  <a:pt x="1772328" y="858969"/>
                  <a:pt x="1781158" y="858163"/>
                </a:cubicBezTo>
                <a:cubicBezTo>
                  <a:pt x="1789989" y="857357"/>
                  <a:pt x="1795585" y="859720"/>
                  <a:pt x="1797948" y="865251"/>
                </a:cubicBezTo>
                <a:cubicBezTo>
                  <a:pt x="1800311" y="870783"/>
                  <a:pt x="1794857" y="875086"/>
                  <a:pt x="1781586" y="878162"/>
                </a:cubicBezTo>
                <a:cubicBezTo>
                  <a:pt x="1768316" y="881238"/>
                  <a:pt x="1757048" y="881219"/>
                  <a:pt x="1747784" y="878106"/>
                </a:cubicBezTo>
                <a:lnTo>
                  <a:pt x="1747784" y="907146"/>
                </a:lnTo>
                <a:cubicBezTo>
                  <a:pt x="1757160" y="907208"/>
                  <a:pt x="1765860" y="905667"/>
                  <a:pt x="1773884" y="902523"/>
                </a:cubicBezTo>
                <a:cubicBezTo>
                  <a:pt x="1781909" y="899379"/>
                  <a:pt x="1788894" y="898663"/>
                  <a:pt x="1794841" y="900375"/>
                </a:cubicBezTo>
                <a:cubicBezTo>
                  <a:pt x="1800788" y="902086"/>
                  <a:pt x="1805327" y="905218"/>
                  <a:pt x="1808459" y="909769"/>
                </a:cubicBezTo>
                <a:cubicBezTo>
                  <a:pt x="1811591" y="914321"/>
                  <a:pt x="1807966" y="917769"/>
                  <a:pt x="1797585" y="920113"/>
                </a:cubicBezTo>
                <a:cubicBezTo>
                  <a:pt x="1787205" y="922457"/>
                  <a:pt x="1777587" y="923629"/>
                  <a:pt x="1768731" y="923629"/>
                </a:cubicBezTo>
                <a:cubicBezTo>
                  <a:pt x="1759876" y="923629"/>
                  <a:pt x="1752893" y="922848"/>
                  <a:pt x="1747784" y="921285"/>
                </a:cubicBezTo>
                <a:cubicBezTo>
                  <a:pt x="1747784" y="940322"/>
                  <a:pt x="1747576" y="956672"/>
                  <a:pt x="1747160" y="970333"/>
                </a:cubicBezTo>
                <a:cubicBezTo>
                  <a:pt x="1746745" y="983994"/>
                  <a:pt x="1745021" y="995969"/>
                  <a:pt x="1741989" y="1006256"/>
                </a:cubicBezTo>
                <a:cubicBezTo>
                  <a:pt x="1738956" y="1016544"/>
                  <a:pt x="1733887" y="1016709"/>
                  <a:pt x="1726780" y="1006749"/>
                </a:cubicBezTo>
                <a:cubicBezTo>
                  <a:pt x="1719674" y="996790"/>
                  <a:pt x="1717485" y="988171"/>
                  <a:pt x="1720213" y="980891"/>
                </a:cubicBezTo>
                <a:cubicBezTo>
                  <a:pt x="1722942" y="973610"/>
                  <a:pt x="1724889" y="953314"/>
                  <a:pt x="1726055" y="920001"/>
                </a:cubicBezTo>
                <a:cubicBezTo>
                  <a:pt x="1727221" y="886689"/>
                  <a:pt x="1727227" y="853109"/>
                  <a:pt x="1726073" y="819263"/>
                </a:cubicBezTo>
                <a:cubicBezTo>
                  <a:pt x="1724920" y="785417"/>
                  <a:pt x="1722195" y="764947"/>
                  <a:pt x="1717897" y="757853"/>
                </a:cubicBezTo>
                <a:cubicBezTo>
                  <a:pt x="1715748" y="754306"/>
                  <a:pt x="1716089" y="752352"/>
                  <a:pt x="1718918" y="751991"/>
                </a:cubicBezTo>
                <a:close/>
                <a:moveTo>
                  <a:pt x="373183" y="751157"/>
                </a:moveTo>
                <a:cubicBezTo>
                  <a:pt x="374489" y="751359"/>
                  <a:pt x="376029" y="751932"/>
                  <a:pt x="377802" y="752877"/>
                </a:cubicBezTo>
                <a:cubicBezTo>
                  <a:pt x="384896" y="756653"/>
                  <a:pt x="390561" y="760448"/>
                  <a:pt x="394796" y="764262"/>
                </a:cubicBezTo>
                <a:cubicBezTo>
                  <a:pt x="399032" y="768076"/>
                  <a:pt x="398294" y="772432"/>
                  <a:pt x="392583" y="777331"/>
                </a:cubicBezTo>
                <a:cubicBezTo>
                  <a:pt x="386871" y="782230"/>
                  <a:pt x="375334" y="799525"/>
                  <a:pt x="357971" y="829216"/>
                </a:cubicBezTo>
                <a:lnTo>
                  <a:pt x="380276" y="828937"/>
                </a:lnTo>
                <a:cubicBezTo>
                  <a:pt x="392542" y="813248"/>
                  <a:pt x="398092" y="802322"/>
                  <a:pt x="396927" y="796158"/>
                </a:cubicBezTo>
                <a:cubicBezTo>
                  <a:pt x="395761" y="789994"/>
                  <a:pt x="398889" y="788381"/>
                  <a:pt x="406312" y="791321"/>
                </a:cubicBezTo>
                <a:cubicBezTo>
                  <a:pt x="413735" y="794260"/>
                  <a:pt x="419595" y="797906"/>
                  <a:pt x="423892" y="802260"/>
                </a:cubicBezTo>
                <a:cubicBezTo>
                  <a:pt x="428190" y="806613"/>
                  <a:pt x="427049" y="811230"/>
                  <a:pt x="420469" y="816110"/>
                </a:cubicBezTo>
                <a:cubicBezTo>
                  <a:pt x="413890" y="820990"/>
                  <a:pt x="406541" y="828261"/>
                  <a:pt x="398424" y="837923"/>
                </a:cubicBezTo>
                <a:cubicBezTo>
                  <a:pt x="390307" y="847584"/>
                  <a:pt x="378379" y="859763"/>
                  <a:pt x="362640" y="874460"/>
                </a:cubicBezTo>
                <a:cubicBezTo>
                  <a:pt x="384282" y="873703"/>
                  <a:pt x="399224" y="873688"/>
                  <a:pt x="407465" y="874413"/>
                </a:cubicBezTo>
                <a:cubicBezTo>
                  <a:pt x="415707" y="875139"/>
                  <a:pt x="409760" y="879002"/>
                  <a:pt x="389625" y="886003"/>
                </a:cubicBezTo>
                <a:cubicBezTo>
                  <a:pt x="369489" y="893004"/>
                  <a:pt x="355245" y="899078"/>
                  <a:pt x="346892" y="904225"/>
                </a:cubicBezTo>
                <a:cubicBezTo>
                  <a:pt x="338539" y="909372"/>
                  <a:pt x="333408" y="906824"/>
                  <a:pt x="331498" y="896579"/>
                </a:cubicBezTo>
                <a:cubicBezTo>
                  <a:pt x="329588" y="886335"/>
                  <a:pt x="331721" y="880376"/>
                  <a:pt x="337898" y="878701"/>
                </a:cubicBezTo>
                <a:cubicBezTo>
                  <a:pt x="344074" y="877027"/>
                  <a:pt x="356551" y="864761"/>
                  <a:pt x="375328" y="841904"/>
                </a:cubicBezTo>
                <a:cubicBezTo>
                  <a:pt x="357543" y="844173"/>
                  <a:pt x="345516" y="847075"/>
                  <a:pt x="339246" y="850610"/>
                </a:cubicBezTo>
                <a:cubicBezTo>
                  <a:pt x="332977" y="854145"/>
                  <a:pt x="328862" y="851562"/>
                  <a:pt x="326903" y="842862"/>
                </a:cubicBezTo>
                <a:cubicBezTo>
                  <a:pt x="324943" y="834161"/>
                  <a:pt x="326463" y="829170"/>
                  <a:pt x="331461" y="827886"/>
                </a:cubicBezTo>
                <a:cubicBezTo>
                  <a:pt x="336459" y="826602"/>
                  <a:pt x="341345" y="822466"/>
                  <a:pt x="346120" y="815477"/>
                </a:cubicBezTo>
                <a:cubicBezTo>
                  <a:pt x="350895" y="808489"/>
                  <a:pt x="355791" y="799413"/>
                  <a:pt x="360808" y="788251"/>
                </a:cubicBezTo>
                <a:cubicBezTo>
                  <a:pt x="365825" y="777089"/>
                  <a:pt x="368138" y="767459"/>
                  <a:pt x="367747" y="759360"/>
                </a:cubicBezTo>
                <a:cubicBezTo>
                  <a:pt x="367454" y="753286"/>
                  <a:pt x="369266" y="750552"/>
                  <a:pt x="373183" y="751157"/>
                </a:cubicBezTo>
                <a:close/>
                <a:moveTo>
                  <a:pt x="1353036" y="750746"/>
                </a:moveTo>
                <a:cubicBezTo>
                  <a:pt x="1362139" y="750746"/>
                  <a:pt x="1370811" y="752263"/>
                  <a:pt x="1379053" y="755295"/>
                </a:cubicBezTo>
                <a:cubicBezTo>
                  <a:pt x="1387294" y="758327"/>
                  <a:pt x="1391840" y="763623"/>
                  <a:pt x="1392689" y="771182"/>
                </a:cubicBezTo>
                <a:cubicBezTo>
                  <a:pt x="1393539" y="778742"/>
                  <a:pt x="1392497" y="783858"/>
                  <a:pt x="1389564" y="786530"/>
                </a:cubicBezTo>
                <a:cubicBezTo>
                  <a:pt x="1386631" y="789203"/>
                  <a:pt x="1381211" y="788496"/>
                  <a:pt x="1373304" y="784410"/>
                </a:cubicBezTo>
                <a:cubicBezTo>
                  <a:pt x="1365398" y="780323"/>
                  <a:pt x="1357389" y="774615"/>
                  <a:pt x="1349278" y="767285"/>
                </a:cubicBezTo>
                <a:cubicBezTo>
                  <a:pt x="1341613" y="756259"/>
                  <a:pt x="1342866" y="750746"/>
                  <a:pt x="1353036" y="750746"/>
                </a:cubicBezTo>
                <a:close/>
                <a:moveTo>
                  <a:pt x="85285" y="750730"/>
                </a:moveTo>
                <a:cubicBezTo>
                  <a:pt x="88311" y="750561"/>
                  <a:pt x="93144" y="752731"/>
                  <a:pt x="99782" y="757239"/>
                </a:cubicBezTo>
                <a:cubicBezTo>
                  <a:pt x="113059" y="766256"/>
                  <a:pt x="118004" y="772686"/>
                  <a:pt x="114618" y="776531"/>
                </a:cubicBezTo>
                <a:cubicBezTo>
                  <a:pt x="111232" y="780376"/>
                  <a:pt x="107118" y="786006"/>
                  <a:pt x="102275" y="793423"/>
                </a:cubicBezTo>
                <a:cubicBezTo>
                  <a:pt x="97432" y="800839"/>
                  <a:pt x="90012" y="813050"/>
                  <a:pt x="80016" y="830053"/>
                </a:cubicBezTo>
                <a:cubicBezTo>
                  <a:pt x="89355" y="838450"/>
                  <a:pt x="93050" y="845538"/>
                  <a:pt x="91103" y="851317"/>
                </a:cubicBezTo>
                <a:cubicBezTo>
                  <a:pt x="89156" y="857096"/>
                  <a:pt x="88183" y="867167"/>
                  <a:pt x="88183" y="881529"/>
                </a:cubicBezTo>
                <a:cubicBezTo>
                  <a:pt x="88183" y="894688"/>
                  <a:pt x="87783" y="911732"/>
                  <a:pt x="86983" y="932661"/>
                </a:cubicBezTo>
                <a:cubicBezTo>
                  <a:pt x="86183" y="953590"/>
                  <a:pt x="83696" y="968990"/>
                  <a:pt x="79523" y="978863"/>
                </a:cubicBezTo>
                <a:cubicBezTo>
                  <a:pt x="75349" y="988735"/>
                  <a:pt x="70472" y="988056"/>
                  <a:pt x="64891" y="976826"/>
                </a:cubicBezTo>
                <a:cubicBezTo>
                  <a:pt x="59310" y="965595"/>
                  <a:pt x="57887" y="956390"/>
                  <a:pt x="60621" y="949209"/>
                </a:cubicBezTo>
                <a:cubicBezTo>
                  <a:pt x="63356" y="942028"/>
                  <a:pt x="65303" y="931250"/>
                  <a:pt x="66463" y="916876"/>
                </a:cubicBezTo>
                <a:cubicBezTo>
                  <a:pt x="67623" y="902501"/>
                  <a:pt x="68202" y="887997"/>
                  <a:pt x="68202" y="873362"/>
                </a:cubicBezTo>
                <a:cubicBezTo>
                  <a:pt x="68202" y="858244"/>
                  <a:pt x="68023" y="848539"/>
                  <a:pt x="67663" y="844248"/>
                </a:cubicBezTo>
                <a:cubicBezTo>
                  <a:pt x="61152" y="855249"/>
                  <a:pt x="54135" y="864116"/>
                  <a:pt x="46613" y="870851"/>
                </a:cubicBezTo>
                <a:cubicBezTo>
                  <a:pt x="39091" y="877585"/>
                  <a:pt x="29330" y="883979"/>
                  <a:pt x="17331" y="890031"/>
                </a:cubicBezTo>
                <a:cubicBezTo>
                  <a:pt x="5332" y="896083"/>
                  <a:pt x="4678" y="893057"/>
                  <a:pt x="15368" y="880952"/>
                </a:cubicBezTo>
                <a:cubicBezTo>
                  <a:pt x="26059" y="868848"/>
                  <a:pt x="36198" y="856278"/>
                  <a:pt x="45785" y="843243"/>
                </a:cubicBezTo>
                <a:cubicBezTo>
                  <a:pt x="55372" y="830208"/>
                  <a:pt x="64035" y="815208"/>
                  <a:pt x="71774" y="798241"/>
                </a:cubicBezTo>
                <a:cubicBezTo>
                  <a:pt x="79513" y="781275"/>
                  <a:pt x="82797" y="767945"/>
                  <a:pt x="81625" y="758253"/>
                </a:cubicBezTo>
                <a:cubicBezTo>
                  <a:pt x="81039" y="753407"/>
                  <a:pt x="82259" y="750899"/>
                  <a:pt x="85285" y="750730"/>
                </a:cubicBezTo>
                <a:close/>
                <a:moveTo>
                  <a:pt x="2512706" y="747993"/>
                </a:moveTo>
                <a:cubicBezTo>
                  <a:pt x="2514289" y="747773"/>
                  <a:pt x="2516391" y="747971"/>
                  <a:pt x="2519011" y="748588"/>
                </a:cubicBezTo>
                <a:cubicBezTo>
                  <a:pt x="2529491" y="751056"/>
                  <a:pt x="2537652" y="755217"/>
                  <a:pt x="2543493" y="761071"/>
                </a:cubicBezTo>
                <a:cubicBezTo>
                  <a:pt x="2550240" y="767161"/>
                  <a:pt x="2552135" y="774568"/>
                  <a:pt x="2549177" y="783293"/>
                </a:cubicBezTo>
                <a:cubicBezTo>
                  <a:pt x="2546219" y="792018"/>
                  <a:pt x="2540883" y="793259"/>
                  <a:pt x="2533168" y="787014"/>
                </a:cubicBezTo>
                <a:cubicBezTo>
                  <a:pt x="2525454" y="780769"/>
                  <a:pt x="2518546" y="772187"/>
                  <a:pt x="2512444" y="761267"/>
                </a:cubicBezTo>
                <a:cubicBezTo>
                  <a:pt x="2507867" y="753077"/>
                  <a:pt x="2507955" y="748652"/>
                  <a:pt x="2512706" y="747993"/>
                </a:cubicBezTo>
                <a:close/>
                <a:moveTo>
                  <a:pt x="1595328" y="747537"/>
                </a:moveTo>
                <a:cubicBezTo>
                  <a:pt x="1597867" y="746985"/>
                  <a:pt x="1602552" y="748098"/>
                  <a:pt x="1609383" y="750877"/>
                </a:cubicBezTo>
                <a:cubicBezTo>
                  <a:pt x="1623044" y="756433"/>
                  <a:pt x="1628501" y="762250"/>
                  <a:pt x="1625754" y="768327"/>
                </a:cubicBezTo>
                <a:cubicBezTo>
                  <a:pt x="1623007" y="774404"/>
                  <a:pt x="1621267" y="791494"/>
                  <a:pt x="1620536" y="819598"/>
                </a:cubicBezTo>
                <a:cubicBezTo>
                  <a:pt x="1631735" y="817254"/>
                  <a:pt x="1639204" y="818950"/>
                  <a:pt x="1642944" y="824686"/>
                </a:cubicBezTo>
                <a:cubicBezTo>
                  <a:pt x="1646683" y="830422"/>
                  <a:pt x="1639214" y="836614"/>
                  <a:pt x="1620536" y="843262"/>
                </a:cubicBezTo>
                <a:lnTo>
                  <a:pt x="1620536" y="865121"/>
                </a:lnTo>
                <a:cubicBezTo>
                  <a:pt x="1626042" y="860036"/>
                  <a:pt x="1631701" y="856430"/>
                  <a:pt x="1637511" y="854303"/>
                </a:cubicBezTo>
                <a:cubicBezTo>
                  <a:pt x="1643322" y="852176"/>
                  <a:pt x="1644506" y="854263"/>
                  <a:pt x="1641065" y="860563"/>
                </a:cubicBezTo>
                <a:cubicBezTo>
                  <a:pt x="1637623" y="866863"/>
                  <a:pt x="1630780" y="875136"/>
                  <a:pt x="1620536" y="885380"/>
                </a:cubicBezTo>
                <a:lnTo>
                  <a:pt x="1620536" y="936391"/>
                </a:lnTo>
                <a:cubicBezTo>
                  <a:pt x="1620536" y="959559"/>
                  <a:pt x="1617317" y="976063"/>
                  <a:pt x="1610880" y="985904"/>
                </a:cubicBezTo>
                <a:cubicBezTo>
                  <a:pt x="1604444" y="995745"/>
                  <a:pt x="1599247" y="996502"/>
                  <a:pt x="1595291" y="988174"/>
                </a:cubicBezTo>
                <a:cubicBezTo>
                  <a:pt x="1591334" y="979846"/>
                  <a:pt x="1585970" y="971263"/>
                  <a:pt x="1579199" y="962427"/>
                </a:cubicBezTo>
                <a:cubicBezTo>
                  <a:pt x="1572427" y="953590"/>
                  <a:pt x="1573025" y="950337"/>
                  <a:pt x="1580994" y="952669"/>
                </a:cubicBezTo>
                <a:cubicBezTo>
                  <a:pt x="1588962" y="955001"/>
                  <a:pt x="1593666" y="956244"/>
                  <a:pt x="1595105" y="956399"/>
                </a:cubicBezTo>
                <a:cubicBezTo>
                  <a:pt x="1596543" y="956554"/>
                  <a:pt x="1597616" y="953609"/>
                  <a:pt x="1598323" y="947562"/>
                </a:cubicBezTo>
                <a:cubicBezTo>
                  <a:pt x="1599030" y="941516"/>
                  <a:pt x="1599774" y="924975"/>
                  <a:pt x="1600555" y="897937"/>
                </a:cubicBezTo>
                <a:cubicBezTo>
                  <a:pt x="1588662" y="909261"/>
                  <a:pt x="1579347" y="917918"/>
                  <a:pt x="1572613" y="923908"/>
                </a:cubicBezTo>
                <a:cubicBezTo>
                  <a:pt x="1565878" y="929898"/>
                  <a:pt x="1560973" y="934850"/>
                  <a:pt x="1557898" y="938763"/>
                </a:cubicBezTo>
                <a:cubicBezTo>
                  <a:pt x="1554822" y="942676"/>
                  <a:pt x="1548906" y="940081"/>
                  <a:pt x="1540150" y="930977"/>
                </a:cubicBezTo>
                <a:cubicBezTo>
                  <a:pt x="1531394" y="921874"/>
                  <a:pt x="1530445" y="916829"/>
                  <a:pt x="1537303" y="915843"/>
                </a:cubicBezTo>
                <a:cubicBezTo>
                  <a:pt x="1544162" y="914857"/>
                  <a:pt x="1553343" y="910529"/>
                  <a:pt x="1564846" y="902858"/>
                </a:cubicBezTo>
                <a:cubicBezTo>
                  <a:pt x="1576349" y="895187"/>
                  <a:pt x="1588252" y="886645"/>
                  <a:pt x="1600555" y="877232"/>
                </a:cubicBezTo>
                <a:lnTo>
                  <a:pt x="1600555" y="846573"/>
                </a:lnTo>
                <a:cubicBezTo>
                  <a:pt x="1592345" y="848917"/>
                  <a:pt x="1585161" y="850477"/>
                  <a:pt x="1579003" y="851252"/>
                </a:cubicBezTo>
                <a:cubicBezTo>
                  <a:pt x="1572846" y="852027"/>
                  <a:pt x="1565559" y="850399"/>
                  <a:pt x="1557144" y="846369"/>
                </a:cubicBezTo>
                <a:cubicBezTo>
                  <a:pt x="1548729" y="842338"/>
                  <a:pt x="1549173" y="839240"/>
                  <a:pt x="1558474" y="837076"/>
                </a:cubicBezTo>
                <a:cubicBezTo>
                  <a:pt x="1567776" y="834912"/>
                  <a:pt x="1581803" y="830946"/>
                  <a:pt x="1600555" y="825179"/>
                </a:cubicBezTo>
                <a:cubicBezTo>
                  <a:pt x="1600555" y="805273"/>
                  <a:pt x="1600363" y="790406"/>
                  <a:pt x="1599979" y="780577"/>
                </a:cubicBezTo>
                <a:cubicBezTo>
                  <a:pt x="1599594" y="770748"/>
                  <a:pt x="1597650" y="761952"/>
                  <a:pt x="1594147" y="754188"/>
                </a:cubicBezTo>
                <a:cubicBezTo>
                  <a:pt x="1592395" y="750306"/>
                  <a:pt x="1592788" y="748089"/>
                  <a:pt x="1595328" y="747537"/>
                </a:cubicBezTo>
                <a:close/>
                <a:moveTo>
                  <a:pt x="1005398" y="746415"/>
                </a:moveTo>
                <a:cubicBezTo>
                  <a:pt x="1006952" y="746661"/>
                  <a:pt x="1008813" y="747255"/>
                  <a:pt x="1010982" y="748198"/>
                </a:cubicBezTo>
                <a:cubicBezTo>
                  <a:pt x="1019658" y="751968"/>
                  <a:pt x="1026296" y="756607"/>
                  <a:pt x="1030897" y="762113"/>
                </a:cubicBezTo>
                <a:cubicBezTo>
                  <a:pt x="1035498" y="767620"/>
                  <a:pt x="1035700" y="771998"/>
                  <a:pt x="1031502" y="775247"/>
                </a:cubicBezTo>
                <a:cubicBezTo>
                  <a:pt x="1027304" y="778497"/>
                  <a:pt x="1022938" y="784090"/>
                  <a:pt x="1018405" y="792028"/>
                </a:cubicBezTo>
                <a:cubicBezTo>
                  <a:pt x="1013872" y="799965"/>
                  <a:pt x="1005937" y="813750"/>
                  <a:pt x="994602" y="833383"/>
                </a:cubicBezTo>
                <a:cubicBezTo>
                  <a:pt x="1004722" y="840961"/>
                  <a:pt x="1008613" y="849593"/>
                  <a:pt x="1006275" y="859279"/>
                </a:cubicBezTo>
                <a:cubicBezTo>
                  <a:pt x="1003938" y="868966"/>
                  <a:pt x="1002769" y="889615"/>
                  <a:pt x="1002769" y="921229"/>
                </a:cubicBezTo>
                <a:cubicBezTo>
                  <a:pt x="1002769" y="952756"/>
                  <a:pt x="999987" y="974072"/>
                  <a:pt x="994425" y="985179"/>
                </a:cubicBezTo>
                <a:cubicBezTo>
                  <a:pt x="988863" y="996285"/>
                  <a:pt x="983585" y="996040"/>
                  <a:pt x="978593" y="984444"/>
                </a:cubicBezTo>
                <a:cubicBezTo>
                  <a:pt x="973601" y="972848"/>
                  <a:pt x="972274" y="963847"/>
                  <a:pt x="974612" y="957441"/>
                </a:cubicBezTo>
                <a:cubicBezTo>
                  <a:pt x="976950" y="951035"/>
                  <a:pt x="978897" y="938884"/>
                  <a:pt x="980454" y="920987"/>
                </a:cubicBezTo>
                <a:cubicBezTo>
                  <a:pt x="982010" y="903091"/>
                  <a:pt x="982789" y="886434"/>
                  <a:pt x="982789" y="871018"/>
                </a:cubicBezTo>
                <a:cubicBezTo>
                  <a:pt x="982789" y="856768"/>
                  <a:pt x="983037" y="849401"/>
                  <a:pt x="983533" y="848917"/>
                </a:cubicBezTo>
                <a:cubicBezTo>
                  <a:pt x="970696" y="865425"/>
                  <a:pt x="956468" y="878500"/>
                  <a:pt x="940847" y="888143"/>
                </a:cubicBezTo>
                <a:cubicBezTo>
                  <a:pt x="925226" y="897786"/>
                  <a:pt x="922898" y="895848"/>
                  <a:pt x="933861" y="882329"/>
                </a:cubicBezTo>
                <a:cubicBezTo>
                  <a:pt x="944825" y="868811"/>
                  <a:pt x="955550" y="853698"/>
                  <a:pt x="966036" y="836992"/>
                </a:cubicBezTo>
                <a:cubicBezTo>
                  <a:pt x="976522" y="820286"/>
                  <a:pt x="985049" y="804055"/>
                  <a:pt x="991616" y="788298"/>
                </a:cubicBezTo>
                <a:cubicBezTo>
                  <a:pt x="998183" y="772540"/>
                  <a:pt x="1000883" y="760975"/>
                  <a:pt x="999718" y="753602"/>
                </a:cubicBezTo>
                <a:cubicBezTo>
                  <a:pt x="998843" y="748072"/>
                  <a:pt x="1000737" y="745676"/>
                  <a:pt x="1005398" y="746415"/>
                </a:cubicBezTo>
                <a:close/>
                <a:moveTo>
                  <a:pt x="728327" y="744759"/>
                </a:moveTo>
                <a:cubicBezTo>
                  <a:pt x="730836" y="744786"/>
                  <a:pt x="734101" y="745310"/>
                  <a:pt x="738124" y="746328"/>
                </a:cubicBezTo>
                <a:cubicBezTo>
                  <a:pt x="754216" y="750402"/>
                  <a:pt x="764163" y="755949"/>
                  <a:pt x="767964" y="762969"/>
                </a:cubicBezTo>
                <a:cubicBezTo>
                  <a:pt x="771766" y="769989"/>
                  <a:pt x="771440" y="776829"/>
                  <a:pt x="766988" y="783489"/>
                </a:cubicBezTo>
                <a:cubicBezTo>
                  <a:pt x="761543" y="788970"/>
                  <a:pt x="755419" y="789020"/>
                  <a:pt x="748617" y="783637"/>
                </a:cubicBezTo>
                <a:cubicBezTo>
                  <a:pt x="741814" y="778255"/>
                  <a:pt x="734342" y="769672"/>
                  <a:pt x="726199" y="757890"/>
                </a:cubicBezTo>
                <a:cubicBezTo>
                  <a:pt x="720093" y="749054"/>
                  <a:pt x="720802" y="744676"/>
                  <a:pt x="728327" y="744759"/>
                </a:cubicBezTo>
                <a:close/>
                <a:moveTo>
                  <a:pt x="159278" y="743982"/>
                </a:moveTo>
                <a:cubicBezTo>
                  <a:pt x="162402" y="743574"/>
                  <a:pt x="167477" y="745203"/>
                  <a:pt x="174503" y="748867"/>
                </a:cubicBezTo>
                <a:cubicBezTo>
                  <a:pt x="188555" y="756197"/>
                  <a:pt x="193525" y="762402"/>
                  <a:pt x="189414" y="767480"/>
                </a:cubicBezTo>
                <a:cubicBezTo>
                  <a:pt x="185302" y="772559"/>
                  <a:pt x="181023" y="779160"/>
                  <a:pt x="176577" y="787284"/>
                </a:cubicBezTo>
                <a:cubicBezTo>
                  <a:pt x="172131" y="795407"/>
                  <a:pt x="164066" y="808132"/>
                  <a:pt x="152383" y="825458"/>
                </a:cubicBezTo>
                <a:cubicBezTo>
                  <a:pt x="154293" y="825458"/>
                  <a:pt x="160783" y="824119"/>
                  <a:pt x="171852" y="821440"/>
                </a:cubicBezTo>
                <a:cubicBezTo>
                  <a:pt x="182921" y="818761"/>
                  <a:pt x="192226" y="816104"/>
                  <a:pt x="199767" y="813468"/>
                </a:cubicBezTo>
                <a:cubicBezTo>
                  <a:pt x="207307" y="810833"/>
                  <a:pt x="213449" y="807887"/>
                  <a:pt x="218193" y="804632"/>
                </a:cubicBezTo>
                <a:cubicBezTo>
                  <a:pt x="222937" y="801376"/>
                  <a:pt x="228884" y="801205"/>
                  <a:pt x="236034" y="804120"/>
                </a:cubicBezTo>
                <a:cubicBezTo>
                  <a:pt x="243184" y="807034"/>
                  <a:pt x="250486" y="811803"/>
                  <a:pt x="257940" y="818426"/>
                </a:cubicBezTo>
                <a:cubicBezTo>
                  <a:pt x="265393" y="825049"/>
                  <a:pt x="263784" y="830165"/>
                  <a:pt x="253112" y="833774"/>
                </a:cubicBezTo>
                <a:cubicBezTo>
                  <a:pt x="242440" y="837383"/>
                  <a:pt x="231327" y="844505"/>
                  <a:pt x="219775" y="855140"/>
                </a:cubicBezTo>
                <a:cubicBezTo>
                  <a:pt x="208222" y="865775"/>
                  <a:pt x="205171" y="863753"/>
                  <a:pt x="210622" y="849075"/>
                </a:cubicBezTo>
                <a:cubicBezTo>
                  <a:pt x="216072" y="834397"/>
                  <a:pt x="218674" y="826810"/>
                  <a:pt x="218426" y="826314"/>
                </a:cubicBezTo>
                <a:cubicBezTo>
                  <a:pt x="218178" y="825818"/>
                  <a:pt x="215983" y="826143"/>
                  <a:pt x="211840" y="827291"/>
                </a:cubicBezTo>
                <a:cubicBezTo>
                  <a:pt x="207698" y="828438"/>
                  <a:pt x="197472" y="830952"/>
                  <a:pt x="181163" y="834834"/>
                </a:cubicBezTo>
                <a:lnTo>
                  <a:pt x="171954" y="838295"/>
                </a:lnTo>
                <a:cubicBezTo>
                  <a:pt x="166609" y="839820"/>
                  <a:pt x="161865" y="841194"/>
                  <a:pt x="157723" y="842415"/>
                </a:cubicBezTo>
                <a:cubicBezTo>
                  <a:pt x="153580" y="843637"/>
                  <a:pt x="149246" y="841910"/>
                  <a:pt x="144719" y="837234"/>
                </a:cubicBezTo>
                <a:cubicBezTo>
                  <a:pt x="137426" y="848285"/>
                  <a:pt x="128103" y="857273"/>
                  <a:pt x="116748" y="864200"/>
                </a:cubicBezTo>
                <a:cubicBezTo>
                  <a:pt x="105394" y="871127"/>
                  <a:pt x="102879" y="869573"/>
                  <a:pt x="109205" y="859540"/>
                </a:cubicBezTo>
                <a:cubicBezTo>
                  <a:pt x="115530" y="849506"/>
                  <a:pt x="122742" y="838127"/>
                  <a:pt x="130840" y="825402"/>
                </a:cubicBezTo>
                <a:cubicBezTo>
                  <a:pt x="138939" y="812678"/>
                  <a:pt x="145506" y="799388"/>
                  <a:pt x="150542" y="785535"/>
                </a:cubicBezTo>
                <a:cubicBezTo>
                  <a:pt x="155577" y="771682"/>
                  <a:pt x="157316" y="760274"/>
                  <a:pt x="155760" y="751314"/>
                </a:cubicBezTo>
                <a:cubicBezTo>
                  <a:pt x="154982" y="746833"/>
                  <a:pt x="156154" y="744389"/>
                  <a:pt x="159278" y="743982"/>
                </a:cubicBezTo>
                <a:close/>
                <a:moveTo>
                  <a:pt x="2278049" y="742040"/>
                </a:moveTo>
                <a:cubicBezTo>
                  <a:pt x="2289850" y="743255"/>
                  <a:pt x="2298823" y="745857"/>
                  <a:pt x="2304968" y="749844"/>
                </a:cubicBezTo>
                <a:cubicBezTo>
                  <a:pt x="2311114" y="753832"/>
                  <a:pt x="2313454" y="760250"/>
                  <a:pt x="2311991" y="769099"/>
                </a:cubicBezTo>
                <a:cubicBezTo>
                  <a:pt x="2310528" y="777948"/>
                  <a:pt x="2306435" y="780692"/>
                  <a:pt x="2299713" y="777331"/>
                </a:cubicBezTo>
                <a:cubicBezTo>
                  <a:pt x="2292991" y="773970"/>
                  <a:pt x="2287025" y="770423"/>
                  <a:pt x="2281816" y="766690"/>
                </a:cubicBezTo>
                <a:cubicBezTo>
                  <a:pt x="2275888" y="761617"/>
                  <a:pt x="2270828" y="755937"/>
                  <a:pt x="2266636" y="749649"/>
                </a:cubicBezTo>
                <a:cubicBezTo>
                  <a:pt x="2262444" y="743361"/>
                  <a:pt x="2266248" y="740825"/>
                  <a:pt x="2278049" y="742040"/>
                </a:cubicBezTo>
                <a:close/>
                <a:moveTo>
                  <a:pt x="3248715" y="739976"/>
                </a:moveTo>
                <a:cubicBezTo>
                  <a:pt x="3250290" y="739969"/>
                  <a:pt x="3252144" y="740328"/>
                  <a:pt x="3254278" y="741054"/>
                </a:cubicBezTo>
                <a:cubicBezTo>
                  <a:pt x="3262811" y="743956"/>
                  <a:pt x="3269929" y="747844"/>
                  <a:pt x="3275635" y="752718"/>
                </a:cubicBezTo>
                <a:cubicBezTo>
                  <a:pt x="3282530" y="758374"/>
                  <a:pt x="3283346" y="762522"/>
                  <a:pt x="3278081" y="765164"/>
                </a:cubicBezTo>
                <a:cubicBezTo>
                  <a:pt x="3272816" y="767806"/>
                  <a:pt x="3264801" y="773740"/>
                  <a:pt x="3254036" y="782968"/>
                </a:cubicBezTo>
                <a:cubicBezTo>
                  <a:pt x="3243271" y="792195"/>
                  <a:pt x="3232456" y="799850"/>
                  <a:pt x="3221591" y="805934"/>
                </a:cubicBezTo>
                <a:cubicBezTo>
                  <a:pt x="3210727" y="812017"/>
                  <a:pt x="3211521" y="806408"/>
                  <a:pt x="3223973" y="789107"/>
                </a:cubicBezTo>
                <a:cubicBezTo>
                  <a:pt x="3236424" y="771806"/>
                  <a:pt x="3242455" y="758746"/>
                  <a:pt x="3242064" y="749928"/>
                </a:cubicBezTo>
                <a:cubicBezTo>
                  <a:pt x="3241771" y="743314"/>
                  <a:pt x="3243988" y="739997"/>
                  <a:pt x="3248715" y="739976"/>
                </a:cubicBezTo>
                <a:close/>
                <a:moveTo>
                  <a:pt x="2826357" y="559651"/>
                </a:moveTo>
                <a:cubicBezTo>
                  <a:pt x="2823441" y="559815"/>
                  <a:pt x="2820605" y="560922"/>
                  <a:pt x="2817849" y="562972"/>
                </a:cubicBezTo>
                <a:cubicBezTo>
                  <a:pt x="2812336" y="567071"/>
                  <a:pt x="2809579" y="572534"/>
                  <a:pt x="2809579" y="579361"/>
                </a:cubicBezTo>
                <a:cubicBezTo>
                  <a:pt x="2809579" y="586189"/>
                  <a:pt x="2812649" y="591314"/>
                  <a:pt x="2818788" y="594737"/>
                </a:cubicBezTo>
                <a:cubicBezTo>
                  <a:pt x="2824927" y="598160"/>
                  <a:pt x="2830936" y="597987"/>
                  <a:pt x="2836815" y="594216"/>
                </a:cubicBezTo>
                <a:cubicBezTo>
                  <a:pt x="2842694" y="590434"/>
                  <a:pt x="2845456" y="584977"/>
                  <a:pt x="2845103" y="577845"/>
                </a:cubicBezTo>
                <a:cubicBezTo>
                  <a:pt x="2844749" y="570714"/>
                  <a:pt x="2841497" y="565427"/>
                  <a:pt x="2835345" y="561986"/>
                </a:cubicBezTo>
                <a:cubicBezTo>
                  <a:pt x="2832269" y="560265"/>
                  <a:pt x="2829273" y="559487"/>
                  <a:pt x="2826357" y="559651"/>
                </a:cubicBezTo>
                <a:close/>
                <a:moveTo>
                  <a:pt x="2828504" y="539829"/>
                </a:moveTo>
                <a:cubicBezTo>
                  <a:pt x="2833279" y="539934"/>
                  <a:pt x="2838161" y="541035"/>
                  <a:pt x="2843149" y="543131"/>
                </a:cubicBezTo>
                <a:cubicBezTo>
                  <a:pt x="2853127" y="547323"/>
                  <a:pt x="2859753" y="553965"/>
                  <a:pt x="2863027" y="563056"/>
                </a:cubicBezTo>
                <a:cubicBezTo>
                  <a:pt x="2866301" y="572146"/>
                  <a:pt x="2866686" y="581138"/>
                  <a:pt x="2864181" y="590031"/>
                </a:cubicBezTo>
                <a:cubicBezTo>
                  <a:pt x="2861675" y="598923"/>
                  <a:pt x="2856987" y="605729"/>
                  <a:pt x="2850116" y="610448"/>
                </a:cubicBezTo>
                <a:cubicBezTo>
                  <a:pt x="2843246" y="615167"/>
                  <a:pt x="2835081" y="617527"/>
                  <a:pt x="2825625" y="617527"/>
                </a:cubicBezTo>
                <a:cubicBezTo>
                  <a:pt x="2816168" y="617527"/>
                  <a:pt x="2807604" y="613688"/>
                  <a:pt x="2799933" y="606011"/>
                </a:cubicBezTo>
                <a:cubicBezTo>
                  <a:pt x="2792263" y="598334"/>
                  <a:pt x="2788427" y="590080"/>
                  <a:pt x="2788427" y="581250"/>
                </a:cubicBezTo>
                <a:cubicBezTo>
                  <a:pt x="2788427" y="572419"/>
                  <a:pt x="2790492" y="564696"/>
                  <a:pt x="2794622" y="558079"/>
                </a:cubicBezTo>
                <a:cubicBezTo>
                  <a:pt x="2798752" y="551462"/>
                  <a:pt x="2805378" y="546269"/>
                  <a:pt x="2814500" y="542499"/>
                </a:cubicBezTo>
                <a:cubicBezTo>
                  <a:pt x="2819061" y="540613"/>
                  <a:pt x="2823729" y="539724"/>
                  <a:pt x="2828504" y="539829"/>
                </a:cubicBezTo>
                <a:close/>
                <a:moveTo>
                  <a:pt x="148756" y="535801"/>
                </a:moveTo>
                <a:lnTo>
                  <a:pt x="117111" y="539150"/>
                </a:lnTo>
                <a:cubicBezTo>
                  <a:pt x="114779" y="543230"/>
                  <a:pt x="112879" y="546374"/>
                  <a:pt x="111409" y="548582"/>
                </a:cubicBezTo>
                <a:cubicBezTo>
                  <a:pt x="109939" y="550790"/>
                  <a:pt x="110333" y="552129"/>
                  <a:pt x="112590" y="552600"/>
                </a:cubicBezTo>
                <a:cubicBezTo>
                  <a:pt x="114848" y="553072"/>
                  <a:pt x="122872" y="555211"/>
                  <a:pt x="136663" y="559019"/>
                </a:cubicBezTo>
                <a:cubicBezTo>
                  <a:pt x="140161" y="554678"/>
                  <a:pt x="144192" y="546939"/>
                  <a:pt x="148756" y="535801"/>
                </a:cubicBezTo>
                <a:close/>
                <a:moveTo>
                  <a:pt x="444217" y="510129"/>
                </a:moveTo>
                <a:cubicBezTo>
                  <a:pt x="439479" y="512386"/>
                  <a:pt x="432800" y="514835"/>
                  <a:pt x="424181" y="517477"/>
                </a:cubicBezTo>
                <a:lnTo>
                  <a:pt x="423344" y="523858"/>
                </a:lnTo>
                <a:cubicBezTo>
                  <a:pt x="431889" y="526686"/>
                  <a:pt x="437916" y="529907"/>
                  <a:pt x="441426" y="533522"/>
                </a:cubicBezTo>
                <a:lnTo>
                  <a:pt x="444129" y="539609"/>
                </a:lnTo>
                <a:lnTo>
                  <a:pt x="444154" y="536894"/>
                </a:lnTo>
                <a:cubicBezTo>
                  <a:pt x="444196" y="529090"/>
                  <a:pt x="444217" y="520168"/>
                  <a:pt x="444217" y="510129"/>
                </a:cubicBezTo>
                <a:close/>
                <a:moveTo>
                  <a:pt x="1679141" y="498180"/>
                </a:moveTo>
                <a:cubicBezTo>
                  <a:pt x="1681470" y="497597"/>
                  <a:pt x="1685480" y="498135"/>
                  <a:pt x="1691173" y="499794"/>
                </a:cubicBezTo>
                <a:cubicBezTo>
                  <a:pt x="1702559" y="503112"/>
                  <a:pt x="1710753" y="508138"/>
                  <a:pt x="1715758" y="514872"/>
                </a:cubicBezTo>
                <a:cubicBezTo>
                  <a:pt x="1720762" y="521607"/>
                  <a:pt x="1721996" y="529892"/>
                  <a:pt x="1719460" y="539727"/>
                </a:cubicBezTo>
                <a:cubicBezTo>
                  <a:pt x="1716923" y="549562"/>
                  <a:pt x="1708927" y="547243"/>
                  <a:pt x="1695471" y="532769"/>
                </a:cubicBezTo>
                <a:cubicBezTo>
                  <a:pt x="1685363" y="518767"/>
                  <a:pt x="1679273" y="508941"/>
                  <a:pt x="1677202" y="503292"/>
                </a:cubicBezTo>
                <a:cubicBezTo>
                  <a:pt x="1676166" y="500467"/>
                  <a:pt x="1676813" y="498763"/>
                  <a:pt x="1679141" y="498180"/>
                </a:cubicBezTo>
                <a:close/>
                <a:moveTo>
                  <a:pt x="521042" y="493462"/>
                </a:moveTo>
                <a:cubicBezTo>
                  <a:pt x="523437" y="493061"/>
                  <a:pt x="526159" y="493379"/>
                  <a:pt x="529207" y="494418"/>
                </a:cubicBezTo>
                <a:cubicBezTo>
                  <a:pt x="535303" y="496495"/>
                  <a:pt x="540195" y="498771"/>
                  <a:pt x="543885" y="501245"/>
                </a:cubicBezTo>
                <a:cubicBezTo>
                  <a:pt x="547575" y="503720"/>
                  <a:pt x="548198" y="507217"/>
                  <a:pt x="545755" y="511738"/>
                </a:cubicBezTo>
                <a:cubicBezTo>
                  <a:pt x="543311" y="516258"/>
                  <a:pt x="541132" y="521393"/>
                  <a:pt x="539216" y="527141"/>
                </a:cubicBezTo>
                <a:cubicBezTo>
                  <a:pt x="537299" y="532890"/>
                  <a:pt x="533693" y="545773"/>
                  <a:pt x="528398" y="565790"/>
                </a:cubicBezTo>
                <a:cubicBezTo>
                  <a:pt x="536410" y="575142"/>
                  <a:pt x="544967" y="582664"/>
                  <a:pt x="554070" y="588356"/>
                </a:cubicBezTo>
                <a:cubicBezTo>
                  <a:pt x="563174" y="594049"/>
                  <a:pt x="572649" y="599174"/>
                  <a:pt x="582497" y="603732"/>
                </a:cubicBezTo>
                <a:cubicBezTo>
                  <a:pt x="592344" y="608290"/>
                  <a:pt x="594260" y="611527"/>
                  <a:pt x="588245" y="613443"/>
                </a:cubicBezTo>
                <a:cubicBezTo>
                  <a:pt x="582230" y="615359"/>
                  <a:pt x="573182" y="616714"/>
                  <a:pt x="561103" y="617508"/>
                </a:cubicBezTo>
                <a:cubicBezTo>
                  <a:pt x="549023" y="618302"/>
                  <a:pt x="540307" y="615220"/>
                  <a:pt x="534955" y="608262"/>
                </a:cubicBezTo>
                <a:cubicBezTo>
                  <a:pt x="529604" y="601304"/>
                  <a:pt x="523133" y="592716"/>
                  <a:pt x="515543" y="582496"/>
                </a:cubicBezTo>
                <a:cubicBezTo>
                  <a:pt x="510755" y="589826"/>
                  <a:pt x="504315" y="595717"/>
                  <a:pt x="496223" y="600170"/>
                </a:cubicBezTo>
                <a:cubicBezTo>
                  <a:pt x="488130" y="604622"/>
                  <a:pt x="479579" y="607654"/>
                  <a:pt x="470569" y="609267"/>
                </a:cubicBezTo>
                <a:cubicBezTo>
                  <a:pt x="461558" y="610879"/>
                  <a:pt x="460334" y="608879"/>
                  <a:pt x="466894" y="603267"/>
                </a:cubicBezTo>
                <a:cubicBezTo>
                  <a:pt x="473455" y="597655"/>
                  <a:pt x="479932" y="592217"/>
                  <a:pt x="486326" y="586952"/>
                </a:cubicBezTo>
                <a:cubicBezTo>
                  <a:pt x="492719" y="581687"/>
                  <a:pt x="498136" y="574881"/>
                  <a:pt x="502576" y="566534"/>
                </a:cubicBezTo>
                <a:cubicBezTo>
                  <a:pt x="499091" y="561387"/>
                  <a:pt x="495069" y="555586"/>
                  <a:pt x="490512" y="549131"/>
                </a:cubicBezTo>
                <a:cubicBezTo>
                  <a:pt x="485954" y="542675"/>
                  <a:pt x="481377" y="536871"/>
                  <a:pt x="476782" y="531718"/>
                </a:cubicBezTo>
                <a:cubicBezTo>
                  <a:pt x="472187" y="526565"/>
                  <a:pt x="473747" y="524410"/>
                  <a:pt x="481461" y="525253"/>
                </a:cubicBezTo>
                <a:cubicBezTo>
                  <a:pt x="489175" y="526097"/>
                  <a:pt x="495119" y="528813"/>
                  <a:pt x="499292" y="533402"/>
                </a:cubicBezTo>
                <a:cubicBezTo>
                  <a:pt x="503466" y="537990"/>
                  <a:pt x="507562" y="543807"/>
                  <a:pt x="511580" y="550852"/>
                </a:cubicBezTo>
                <a:cubicBezTo>
                  <a:pt x="513378" y="542877"/>
                  <a:pt x="514662" y="535699"/>
                  <a:pt x="515431" y="529318"/>
                </a:cubicBezTo>
                <a:cubicBezTo>
                  <a:pt x="516200" y="522937"/>
                  <a:pt x="516386" y="518922"/>
                  <a:pt x="515989" y="517272"/>
                </a:cubicBezTo>
                <a:cubicBezTo>
                  <a:pt x="515592" y="515623"/>
                  <a:pt x="511233" y="516354"/>
                  <a:pt x="502911" y="519467"/>
                </a:cubicBezTo>
                <a:cubicBezTo>
                  <a:pt x="494589" y="522580"/>
                  <a:pt x="488276" y="524137"/>
                  <a:pt x="483972" y="524137"/>
                </a:cubicBezTo>
                <a:cubicBezTo>
                  <a:pt x="479111" y="524137"/>
                  <a:pt x="474770" y="521858"/>
                  <a:pt x="470950" y="517300"/>
                </a:cubicBezTo>
                <a:cubicBezTo>
                  <a:pt x="467130" y="512742"/>
                  <a:pt x="469145" y="510209"/>
                  <a:pt x="476996" y="509701"/>
                </a:cubicBezTo>
                <a:cubicBezTo>
                  <a:pt x="484847" y="509192"/>
                  <a:pt x="492245" y="507840"/>
                  <a:pt x="499190" y="505645"/>
                </a:cubicBezTo>
                <a:cubicBezTo>
                  <a:pt x="506135" y="503450"/>
                  <a:pt x="511351" y="500510"/>
                  <a:pt x="514836" y="496827"/>
                </a:cubicBezTo>
                <a:cubicBezTo>
                  <a:pt x="516578" y="494985"/>
                  <a:pt x="518647" y="493864"/>
                  <a:pt x="521042" y="493462"/>
                </a:cubicBezTo>
                <a:close/>
                <a:moveTo>
                  <a:pt x="1320703" y="490279"/>
                </a:moveTo>
                <a:cubicBezTo>
                  <a:pt x="1314874" y="491023"/>
                  <a:pt x="1304660" y="492418"/>
                  <a:pt x="1290063" y="494464"/>
                </a:cubicBezTo>
                <a:cubicBezTo>
                  <a:pt x="1292345" y="514618"/>
                  <a:pt x="1293880" y="531377"/>
                  <a:pt x="1294667" y="544740"/>
                </a:cubicBezTo>
                <a:cubicBezTo>
                  <a:pt x="1295455" y="558104"/>
                  <a:pt x="1296183" y="569486"/>
                  <a:pt x="1296853" y="578887"/>
                </a:cubicBezTo>
                <a:cubicBezTo>
                  <a:pt x="1302459" y="578887"/>
                  <a:pt x="1312989" y="578211"/>
                  <a:pt x="1328442" y="576859"/>
                </a:cubicBezTo>
                <a:cubicBezTo>
                  <a:pt x="1328442" y="540520"/>
                  <a:pt x="1327679" y="517967"/>
                  <a:pt x="1326154" y="509198"/>
                </a:cubicBezTo>
                <a:cubicBezTo>
                  <a:pt x="1324628" y="500430"/>
                  <a:pt x="1322811" y="494123"/>
                  <a:pt x="1320703" y="490279"/>
                </a:cubicBezTo>
                <a:close/>
                <a:moveTo>
                  <a:pt x="3264324" y="488007"/>
                </a:moveTo>
                <a:cubicBezTo>
                  <a:pt x="3266615" y="487723"/>
                  <a:pt x="3268919" y="487897"/>
                  <a:pt x="3271235" y="488530"/>
                </a:cubicBezTo>
                <a:cubicBezTo>
                  <a:pt x="3275867" y="489795"/>
                  <a:pt x="3281430" y="492254"/>
                  <a:pt x="3287922" y="495906"/>
                </a:cubicBezTo>
                <a:cubicBezTo>
                  <a:pt x="3294415" y="499559"/>
                  <a:pt x="3296464" y="503444"/>
                  <a:pt x="3294071" y="507561"/>
                </a:cubicBezTo>
                <a:cubicBezTo>
                  <a:pt x="3291677" y="511679"/>
                  <a:pt x="3290114" y="516677"/>
                  <a:pt x="3289383" y="522556"/>
                </a:cubicBezTo>
                <a:cubicBezTo>
                  <a:pt x="3288651" y="528434"/>
                  <a:pt x="3288874" y="541206"/>
                  <a:pt x="3290052" y="560870"/>
                </a:cubicBezTo>
                <a:cubicBezTo>
                  <a:pt x="3291230" y="580534"/>
                  <a:pt x="3291820" y="594334"/>
                  <a:pt x="3291820" y="602272"/>
                </a:cubicBezTo>
                <a:cubicBezTo>
                  <a:pt x="3291820" y="611635"/>
                  <a:pt x="3288177" y="620798"/>
                  <a:pt x="3280890" y="629758"/>
                </a:cubicBezTo>
                <a:cubicBezTo>
                  <a:pt x="3273604" y="638719"/>
                  <a:pt x="3267861" y="638924"/>
                  <a:pt x="3263663" y="630372"/>
                </a:cubicBezTo>
                <a:cubicBezTo>
                  <a:pt x="3259465" y="621821"/>
                  <a:pt x="3253161" y="613626"/>
                  <a:pt x="3244753" y="605788"/>
                </a:cubicBezTo>
                <a:cubicBezTo>
                  <a:pt x="3236344" y="597949"/>
                  <a:pt x="3236542" y="595019"/>
                  <a:pt x="3245348" y="596998"/>
                </a:cubicBezTo>
                <a:cubicBezTo>
                  <a:pt x="3254154" y="598976"/>
                  <a:pt x="3259862" y="599949"/>
                  <a:pt x="3262473" y="599918"/>
                </a:cubicBezTo>
                <a:cubicBezTo>
                  <a:pt x="3265083" y="599887"/>
                  <a:pt x="3266711" y="598077"/>
                  <a:pt x="3267356" y="594486"/>
                </a:cubicBezTo>
                <a:cubicBezTo>
                  <a:pt x="3268001" y="590896"/>
                  <a:pt x="3268323" y="580264"/>
                  <a:pt x="3268323" y="562590"/>
                </a:cubicBezTo>
                <a:cubicBezTo>
                  <a:pt x="3268323" y="544285"/>
                  <a:pt x="3267765" y="531392"/>
                  <a:pt x="3266649" y="523914"/>
                </a:cubicBezTo>
                <a:cubicBezTo>
                  <a:pt x="3265533" y="516435"/>
                  <a:pt x="3264280" y="511685"/>
                  <a:pt x="3262891" y="509663"/>
                </a:cubicBezTo>
                <a:cubicBezTo>
                  <a:pt x="3261502" y="507642"/>
                  <a:pt x="3257763" y="507006"/>
                  <a:pt x="3251673" y="507757"/>
                </a:cubicBezTo>
                <a:cubicBezTo>
                  <a:pt x="3245584" y="508507"/>
                  <a:pt x="3235618" y="509918"/>
                  <a:pt x="3221777" y="511989"/>
                </a:cubicBezTo>
                <a:lnTo>
                  <a:pt x="3221777" y="525160"/>
                </a:lnTo>
                <a:cubicBezTo>
                  <a:pt x="3229566" y="524478"/>
                  <a:pt x="3236096" y="523142"/>
                  <a:pt x="3241367" y="521151"/>
                </a:cubicBezTo>
                <a:cubicBezTo>
                  <a:pt x="3246638" y="519161"/>
                  <a:pt x="3251890" y="520649"/>
                  <a:pt x="3257124" y="525616"/>
                </a:cubicBezTo>
                <a:cubicBezTo>
                  <a:pt x="3262358" y="530583"/>
                  <a:pt x="3259310" y="534496"/>
                  <a:pt x="3247980" y="537355"/>
                </a:cubicBezTo>
                <a:cubicBezTo>
                  <a:pt x="3236651" y="540213"/>
                  <a:pt x="3227917" y="540477"/>
                  <a:pt x="3221777" y="538145"/>
                </a:cubicBezTo>
                <a:lnTo>
                  <a:pt x="3221777" y="554368"/>
                </a:lnTo>
                <a:cubicBezTo>
                  <a:pt x="3222249" y="554368"/>
                  <a:pt x="3227390" y="553391"/>
                  <a:pt x="3237200" y="551438"/>
                </a:cubicBezTo>
                <a:cubicBezTo>
                  <a:pt x="3247010" y="549484"/>
                  <a:pt x="3254284" y="550774"/>
                  <a:pt x="3259022" y="555307"/>
                </a:cubicBezTo>
                <a:cubicBezTo>
                  <a:pt x="3263759" y="559840"/>
                  <a:pt x="3260042" y="563756"/>
                  <a:pt x="3247869" y="567055"/>
                </a:cubicBezTo>
                <a:cubicBezTo>
                  <a:pt x="3235696" y="570354"/>
                  <a:pt x="3226912" y="570447"/>
                  <a:pt x="3221517" y="567334"/>
                </a:cubicBezTo>
                <a:cubicBezTo>
                  <a:pt x="3220860" y="584921"/>
                  <a:pt x="3218345" y="600018"/>
                  <a:pt x="3213973" y="612625"/>
                </a:cubicBezTo>
                <a:cubicBezTo>
                  <a:pt x="3209601" y="625232"/>
                  <a:pt x="3204727" y="627318"/>
                  <a:pt x="3199351" y="618885"/>
                </a:cubicBezTo>
                <a:cubicBezTo>
                  <a:pt x="3193974" y="610451"/>
                  <a:pt x="3192452" y="603053"/>
                  <a:pt x="3194784" y="596691"/>
                </a:cubicBezTo>
                <a:cubicBezTo>
                  <a:pt x="3197115" y="590328"/>
                  <a:pt x="3199255" y="583188"/>
                  <a:pt x="3201202" y="575269"/>
                </a:cubicBezTo>
                <a:cubicBezTo>
                  <a:pt x="3203149" y="567350"/>
                  <a:pt x="3204123" y="554951"/>
                  <a:pt x="3204123" y="538071"/>
                </a:cubicBezTo>
                <a:cubicBezTo>
                  <a:pt x="3204123" y="521625"/>
                  <a:pt x="3202761" y="510110"/>
                  <a:pt x="3200039" y="503524"/>
                </a:cubicBezTo>
                <a:cubicBezTo>
                  <a:pt x="3197317" y="496939"/>
                  <a:pt x="3199680" y="494229"/>
                  <a:pt x="3207127" y="495394"/>
                </a:cubicBezTo>
                <a:cubicBezTo>
                  <a:pt x="3214575" y="496560"/>
                  <a:pt x="3221197" y="496976"/>
                  <a:pt x="3226996" y="496641"/>
                </a:cubicBezTo>
                <a:cubicBezTo>
                  <a:pt x="3232794" y="496306"/>
                  <a:pt x="3238192" y="495754"/>
                  <a:pt x="3243190" y="494985"/>
                </a:cubicBezTo>
                <a:cubicBezTo>
                  <a:pt x="3248188" y="494216"/>
                  <a:pt x="3252954" y="492632"/>
                  <a:pt x="3257487" y="490232"/>
                </a:cubicBezTo>
                <a:cubicBezTo>
                  <a:pt x="3259754" y="489032"/>
                  <a:pt x="3262032" y="488290"/>
                  <a:pt x="3264324" y="488007"/>
                </a:cubicBezTo>
                <a:close/>
                <a:moveTo>
                  <a:pt x="1378411" y="484437"/>
                </a:moveTo>
                <a:cubicBezTo>
                  <a:pt x="1363640" y="485963"/>
                  <a:pt x="1351312" y="487271"/>
                  <a:pt x="1341427" y="488362"/>
                </a:cubicBezTo>
                <a:cubicBezTo>
                  <a:pt x="1343672" y="489193"/>
                  <a:pt x="1345011" y="490461"/>
                  <a:pt x="1345445" y="492167"/>
                </a:cubicBezTo>
                <a:cubicBezTo>
                  <a:pt x="1345880" y="493872"/>
                  <a:pt x="1346097" y="497478"/>
                  <a:pt x="1346097" y="502985"/>
                </a:cubicBezTo>
                <a:cubicBezTo>
                  <a:pt x="1350822" y="503059"/>
                  <a:pt x="1356508" y="501909"/>
                  <a:pt x="1363156" y="499534"/>
                </a:cubicBezTo>
                <a:cubicBezTo>
                  <a:pt x="1369804" y="497159"/>
                  <a:pt x="1375044" y="498926"/>
                  <a:pt x="1378876" y="504836"/>
                </a:cubicBezTo>
                <a:cubicBezTo>
                  <a:pt x="1382708" y="510745"/>
                  <a:pt x="1380200" y="514662"/>
                  <a:pt x="1371351" y="516584"/>
                </a:cubicBezTo>
                <a:cubicBezTo>
                  <a:pt x="1362502" y="518506"/>
                  <a:pt x="1354084" y="519467"/>
                  <a:pt x="1346097" y="519467"/>
                </a:cubicBezTo>
                <a:lnTo>
                  <a:pt x="1346097" y="535671"/>
                </a:lnTo>
                <a:cubicBezTo>
                  <a:pt x="1350785" y="535758"/>
                  <a:pt x="1356059" y="534806"/>
                  <a:pt x="1361919" y="532815"/>
                </a:cubicBezTo>
                <a:cubicBezTo>
                  <a:pt x="1367779" y="530825"/>
                  <a:pt x="1372638" y="532518"/>
                  <a:pt x="1376495" y="537894"/>
                </a:cubicBezTo>
                <a:cubicBezTo>
                  <a:pt x="1380352" y="543271"/>
                  <a:pt x="1378482" y="547187"/>
                  <a:pt x="1370886" y="549642"/>
                </a:cubicBezTo>
                <a:cubicBezTo>
                  <a:pt x="1363289" y="552098"/>
                  <a:pt x="1355026" y="553326"/>
                  <a:pt x="1346097" y="553326"/>
                </a:cubicBezTo>
                <a:lnTo>
                  <a:pt x="1346097" y="574199"/>
                </a:lnTo>
                <a:lnTo>
                  <a:pt x="1377648" y="571111"/>
                </a:lnTo>
                <a:cubicBezTo>
                  <a:pt x="1379087" y="555893"/>
                  <a:pt x="1380001" y="539103"/>
                  <a:pt x="1380392" y="520742"/>
                </a:cubicBezTo>
                <a:cubicBezTo>
                  <a:pt x="1380783" y="502380"/>
                  <a:pt x="1380122" y="490279"/>
                  <a:pt x="1378411" y="484437"/>
                </a:cubicBezTo>
                <a:close/>
                <a:moveTo>
                  <a:pt x="1439840" y="477656"/>
                </a:moveTo>
                <a:cubicBezTo>
                  <a:pt x="1436280" y="476732"/>
                  <a:pt x="1422929" y="477901"/>
                  <a:pt x="1399786" y="481163"/>
                </a:cubicBezTo>
                <a:cubicBezTo>
                  <a:pt x="1407575" y="487166"/>
                  <a:pt x="1410276" y="492313"/>
                  <a:pt x="1407888" y="496604"/>
                </a:cubicBezTo>
                <a:cubicBezTo>
                  <a:pt x="1405501" y="500895"/>
                  <a:pt x="1403538" y="508622"/>
                  <a:pt x="1402000" y="519784"/>
                </a:cubicBezTo>
                <a:cubicBezTo>
                  <a:pt x="1400462" y="530946"/>
                  <a:pt x="1398949" y="547137"/>
                  <a:pt x="1397461" y="568358"/>
                </a:cubicBezTo>
                <a:cubicBezTo>
                  <a:pt x="1409293" y="566795"/>
                  <a:pt x="1417742" y="566897"/>
                  <a:pt x="1422808" y="568664"/>
                </a:cubicBezTo>
                <a:cubicBezTo>
                  <a:pt x="1427875" y="570432"/>
                  <a:pt x="1430895" y="572962"/>
                  <a:pt x="1431868" y="576255"/>
                </a:cubicBezTo>
                <a:cubicBezTo>
                  <a:pt x="1432842" y="579548"/>
                  <a:pt x="1434721" y="574968"/>
                  <a:pt x="1437505" y="562516"/>
                </a:cubicBezTo>
                <a:cubicBezTo>
                  <a:pt x="1440289" y="550064"/>
                  <a:pt x="1442264" y="537200"/>
                  <a:pt x="1443430" y="523923"/>
                </a:cubicBezTo>
                <a:cubicBezTo>
                  <a:pt x="1444596" y="510646"/>
                  <a:pt x="1445179" y="499407"/>
                  <a:pt x="1445179" y="490204"/>
                </a:cubicBezTo>
                <a:cubicBezTo>
                  <a:pt x="1445179" y="482763"/>
                  <a:pt x="1443399" y="478580"/>
                  <a:pt x="1439840" y="477656"/>
                </a:cubicBezTo>
                <a:close/>
                <a:moveTo>
                  <a:pt x="665385" y="475061"/>
                </a:moveTo>
                <a:cubicBezTo>
                  <a:pt x="668076" y="474279"/>
                  <a:pt x="670975" y="474311"/>
                  <a:pt x="674082" y="475154"/>
                </a:cubicBezTo>
                <a:cubicBezTo>
                  <a:pt x="680295" y="476841"/>
                  <a:pt x="685411" y="479675"/>
                  <a:pt x="689430" y="483656"/>
                </a:cubicBezTo>
                <a:cubicBezTo>
                  <a:pt x="693448" y="487637"/>
                  <a:pt x="692474" y="492195"/>
                  <a:pt x="686509" y="497329"/>
                </a:cubicBezTo>
                <a:cubicBezTo>
                  <a:pt x="680543" y="502464"/>
                  <a:pt x="676652" y="508978"/>
                  <a:pt x="674835" y="516872"/>
                </a:cubicBezTo>
                <a:cubicBezTo>
                  <a:pt x="673018" y="524766"/>
                  <a:pt x="674054" y="532794"/>
                  <a:pt x="677942" y="540955"/>
                </a:cubicBezTo>
                <a:cubicBezTo>
                  <a:pt x="681830" y="549115"/>
                  <a:pt x="682608" y="558194"/>
                  <a:pt x="680277" y="568190"/>
                </a:cubicBezTo>
                <a:cubicBezTo>
                  <a:pt x="722928" y="580840"/>
                  <a:pt x="751981" y="588328"/>
                  <a:pt x="767434" y="590654"/>
                </a:cubicBezTo>
                <a:cubicBezTo>
                  <a:pt x="782888" y="592979"/>
                  <a:pt x="799268" y="594716"/>
                  <a:pt x="816575" y="595863"/>
                </a:cubicBezTo>
                <a:cubicBezTo>
                  <a:pt x="833883" y="597010"/>
                  <a:pt x="852849" y="596799"/>
                  <a:pt x="873474" y="595230"/>
                </a:cubicBezTo>
                <a:cubicBezTo>
                  <a:pt x="894099" y="593661"/>
                  <a:pt x="895002" y="597760"/>
                  <a:pt x="876181" y="607527"/>
                </a:cubicBezTo>
                <a:cubicBezTo>
                  <a:pt x="857360" y="617294"/>
                  <a:pt x="844158" y="623542"/>
                  <a:pt x="836574" y="626270"/>
                </a:cubicBezTo>
                <a:cubicBezTo>
                  <a:pt x="828990" y="628999"/>
                  <a:pt x="819143" y="628983"/>
                  <a:pt x="807032" y="626224"/>
                </a:cubicBezTo>
                <a:cubicBezTo>
                  <a:pt x="794921" y="623464"/>
                  <a:pt x="781139" y="619309"/>
                  <a:pt x="765685" y="613759"/>
                </a:cubicBezTo>
                <a:cubicBezTo>
                  <a:pt x="750232" y="608209"/>
                  <a:pt x="734218" y="602585"/>
                  <a:pt x="717642" y="596886"/>
                </a:cubicBezTo>
                <a:cubicBezTo>
                  <a:pt x="701066" y="591187"/>
                  <a:pt x="688921" y="587172"/>
                  <a:pt x="681207" y="584840"/>
                </a:cubicBezTo>
                <a:cubicBezTo>
                  <a:pt x="673493" y="582509"/>
                  <a:pt x="665846" y="582642"/>
                  <a:pt x="658269" y="585240"/>
                </a:cubicBezTo>
                <a:cubicBezTo>
                  <a:pt x="650691" y="587838"/>
                  <a:pt x="644285" y="590951"/>
                  <a:pt x="639051" y="594579"/>
                </a:cubicBezTo>
                <a:cubicBezTo>
                  <a:pt x="633818" y="598207"/>
                  <a:pt x="626903" y="596458"/>
                  <a:pt x="618308" y="589333"/>
                </a:cubicBezTo>
                <a:cubicBezTo>
                  <a:pt x="609714" y="582208"/>
                  <a:pt x="609190" y="578115"/>
                  <a:pt x="616736" y="577055"/>
                </a:cubicBezTo>
                <a:cubicBezTo>
                  <a:pt x="624283" y="575994"/>
                  <a:pt x="640037" y="572922"/>
                  <a:pt x="663999" y="567837"/>
                </a:cubicBezTo>
                <a:cubicBezTo>
                  <a:pt x="665412" y="558634"/>
                  <a:pt x="663397" y="549342"/>
                  <a:pt x="657952" y="539959"/>
                </a:cubicBezTo>
                <a:cubicBezTo>
                  <a:pt x="652508" y="530577"/>
                  <a:pt x="652117" y="517520"/>
                  <a:pt x="656780" y="500790"/>
                </a:cubicBezTo>
                <a:cubicBezTo>
                  <a:pt x="648148" y="503121"/>
                  <a:pt x="639960" y="502727"/>
                  <a:pt x="632215" y="499608"/>
                </a:cubicBezTo>
                <a:cubicBezTo>
                  <a:pt x="624469" y="496489"/>
                  <a:pt x="625681" y="493618"/>
                  <a:pt x="635851" y="490995"/>
                </a:cubicBezTo>
                <a:cubicBezTo>
                  <a:pt x="646021" y="488372"/>
                  <a:pt x="653382" y="484654"/>
                  <a:pt x="657934" y="479842"/>
                </a:cubicBezTo>
                <a:cubicBezTo>
                  <a:pt x="660210" y="477436"/>
                  <a:pt x="662693" y="475842"/>
                  <a:pt x="665385" y="475061"/>
                </a:cubicBezTo>
                <a:close/>
                <a:moveTo>
                  <a:pt x="1618052" y="474512"/>
                </a:moveTo>
                <a:cubicBezTo>
                  <a:pt x="1613792" y="474890"/>
                  <a:pt x="1602949" y="476816"/>
                  <a:pt x="1585524" y="480288"/>
                </a:cubicBezTo>
                <a:lnTo>
                  <a:pt x="1586547" y="513496"/>
                </a:lnTo>
                <a:cubicBezTo>
                  <a:pt x="1593405" y="512851"/>
                  <a:pt x="1599114" y="511325"/>
                  <a:pt x="1603672" y="508919"/>
                </a:cubicBezTo>
                <a:cubicBezTo>
                  <a:pt x="1608229" y="506513"/>
                  <a:pt x="1613153" y="507912"/>
                  <a:pt x="1618443" y="513114"/>
                </a:cubicBezTo>
                <a:cubicBezTo>
                  <a:pt x="1623732" y="518317"/>
                  <a:pt x="1622213" y="522621"/>
                  <a:pt x="1613885" y="526025"/>
                </a:cubicBezTo>
                <a:cubicBezTo>
                  <a:pt x="1605557" y="529430"/>
                  <a:pt x="1596494" y="531132"/>
                  <a:pt x="1586696" y="531132"/>
                </a:cubicBezTo>
                <a:lnTo>
                  <a:pt x="1587700" y="561344"/>
                </a:lnTo>
                <a:cubicBezTo>
                  <a:pt x="1591620" y="561456"/>
                  <a:pt x="1597461" y="559927"/>
                  <a:pt x="1605225" y="556758"/>
                </a:cubicBezTo>
                <a:cubicBezTo>
                  <a:pt x="1612989" y="553589"/>
                  <a:pt x="1618195" y="553757"/>
                  <a:pt x="1620843" y="557261"/>
                </a:cubicBezTo>
                <a:cubicBezTo>
                  <a:pt x="1623491" y="560764"/>
                  <a:pt x="1625441" y="560541"/>
                  <a:pt x="1626693" y="556591"/>
                </a:cubicBezTo>
                <a:cubicBezTo>
                  <a:pt x="1627946" y="552641"/>
                  <a:pt x="1628768" y="539221"/>
                  <a:pt x="1629158" y="516333"/>
                </a:cubicBezTo>
                <a:cubicBezTo>
                  <a:pt x="1629549" y="493444"/>
                  <a:pt x="1628861" y="480657"/>
                  <a:pt x="1627093" y="477972"/>
                </a:cubicBezTo>
                <a:cubicBezTo>
                  <a:pt x="1625326" y="475287"/>
                  <a:pt x="1622312" y="474134"/>
                  <a:pt x="1618052" y="474512"/>
                </a:cubicBezTo>
                <a:close/>
                <a:moveTo>
                  <a:pt x="424497" y="473945"/>
                </a:moveTo>
                <a:lnTo>
                  <a:pt x="424497" y="500641"/>
                </a:lnTo>
                <a:cubicBezTo>
                  <a:pt x="432496" y="499152"/>
                  <a:pt x="439070" y="497838"/>
                  <a:pt x="444217" y="496697"/>
                </a:cubicBezTo>
                <a:lnTo>
                  <a:pt x="444217" y="482612"/>
                </a:lnTo>
                <a:lnTo>
                  <a:pt x="443755" y="484089"/>
                </a:lnTo>
                <a:cubicBezTo>
                  <a:pt x="441951" y="487268"/>
                  <a:pt x="438664" y="487437"/>
                  <a:pt x="433892" y="484595"/>
                </a:cubicBezTo>
                <a:cubicBezTo>
                  <a:pt x="427529" y="480806"/>
                  <a:pt x="424398" y="477256"/>
                  <a:pt x="424497" y="473945"/>
                </a:cubicBezTo>
                <a:close/>
                <a:moveTo>
                  <a:pt x="103344" y="462262"/>
                </a:moveTo>
                <a:lnTo>
                  <a:pt x="83513" y="466243"/>
                </a:lnTo>
                <a:cubicBezTo>
                  <a:pt x="84964" y="468599"/>
                  <a:pt x="86490" y="472773"/>
                  <a:pt x="88090" y="478763"/>
                </a:cubicBezTo>
                <a:cubicBezTo>
                  <a:pt x="89689" y="484753"/>
                  <a:pt x="90762" y="489714"/>
                  <a:pt x="91308" y="493646"/>
                </a:cubicBezTo>
                <a:lnTo>
                  <a:pt x="104386" y="492902"/>
                </a:lnTo>
                <a:close/>
                <a:moveTo>
                  <a:pt x="3138824" y="456309"/>
                </a:moveTo>
                <a:cubicBezTo>
                  <a:pt x="3143351" y="456309"/>
                  <a:pt x="3149357" y="458212"/>
                  <a:pt x="3156842" y="462020"/>
                </a:cubicBezTo>
                <a:cubicBezTo>
                  <a:pt x="3164327" y="465827"/>
                  <a:pt x="3165508" y="470596"/>
                  <a:pt x="3160386" y="476326"/>
                </a:cubicBezTo>
                <a:cubicBezTo>
                  <a:pt x="3155264" y="482056"/>
                  <a:pt x="3152138" y="490173"/>
                  <a:pt x="3151010" y="500678"/>
                </a:cubicBezTo>
                <a:cubicBezTo>
                  <a:pt x="3149881" y="511183"/>
                  <a:pt x="3148566" y="530630"/>
                  <a:pt x="3147066" y="559019"/>
                </a:cubicBezTo>
                <a:cubicBezTo>
                  <a:pt x="3156516" y="553152"/>
                  <a:pt x="3167049" y="547016"/>
                  <a:pt x="3178664" y="540610"/>
                </a:cubicBezTo>
                <a:cubicBezTo>
                  <a:pt x="3190278" y="534205"/>
                  <a:pt x="3192036" y="535897"/>
                  <a:pt x="3183938" y="545689"/>
                </a:cubicBezTo>
                <a:cubicBezTo>
                  <a:pt x="3175839" y="555481"/>
                  <a:pt x="3167923" y="564628"/>
                  <a:pt x="3160190" y="573129"/>
                </a:cubicBezTo>
                <a:cubicBezTo>
                  <a:pt x="3152457" y="581631"/>
                  <a:pt x="3145090" y="590765"/>
                  <a:pt x="3138089" y="600532"/>
                </a:cubicBezTo>
                <a:cubicBezTo>
                  <a:pt x="3131088" y="610299"/>
                  <a:pt x="3125169" y="609741"/>
                  <a:pt x="3120332" y="598858"/>
                </a:cubicBezTo>
                <a:cubicBezTo>
                  <a:pt x="3115495" y="587975"/>
                  <a:pt x="3114264" y="580478"/>
                  <a:pt x="3116640" y="576366"/>
                </a:cubicBezTo>
                <a:cubicBezTo>
                  <a:pt x="3119015" y="572255"/>
                  <a:pt x="3121154" y="567719"/>
                  <a:pt x="3123058" y="562758"/>
                </a:cubicBezTo>
                <a:cubicBezTo>
                  <a:pt x="3124961" y="557797"/>
                  <a:pt x="3126496" y="546787"/>
                  <a:pt x="3127662" y="529727"/>
                </a:cubicBezTo>
                <a:cubicBezTo>
                  <a:pt x="3128828" y="512668"/>
                  <a:pt x="3129606" y="500272"/>
                  <a:pt x="3129997" y="492539"/>
                </a:cubicBezTo>
                <a:cubicBezTo>
                  <a:pt x="3130388" y="484806"/>
                  <a:pt x="3129175" y="481712"/>
                  <a:pt x="3126360" y="483256"/>
                </a:cubicBezTo>
                <a:cubicBezTo>
                  <a:pt x="3123545" y="484800"/>
                  <a:pt x="3119424" y="486738"/>
                  <a:pt x="3113998" y="489069"/>
                </a:cubicBezTo>
                <a:cubicBezTo>
                  <a:pt x="3108572" y="491401"/>
                  <a:pt x="3103527" y="493354"/>
                  <a:pt x="3098864" y="494929"/>
                </a:cubicBezTo>
                <a:cubicBezTo>
                  <a:pt x="3094201" y="496505"/>
                  <a:pt x="3088009" y="494734"/>
                  <a:pt x="3080288" y="489618"/>
                </a:cubicBezTo>
                <a:cubicBezTo>
                  <a:pt x="3072568" y="484502"/>
                  <a:pt x="3072605" y="481389"/>
                  <a:pt x="3080400" y="480279"/>
                </a:cubicBezTo>
                <a:cubicBezTo>
                  <a:pt x="3088195" y="479169"/>
                  <a:pt x="3097314" y="476375"/>
                  <a:pt x="3107756" y="471898"/>
                </a:cubicBezTo>
                <a:cubicBezTo>
                  <a:pt x="3118199" y="467421"/>
                  <a:pt x="3124900" y="463703"/>
                  <a:pt x="3127858" y="460745"/>
                </a:cubicBezTo>
                <a:cubicBezTo>
                  <a:pt x="3130815" y="457787"/>
                  <a:pt x="3134471" y="456309"/>
                  <a:pt x="3138824" y="456309"/>
                </a:cubicBezTo>
                <a:close/>
                <a:moveTo>
                  <a:pt x="141742" y="455267"/>
                </a:moveTo>
                <a:lnTo>
                  <a:pt x="121762" y="459452"/>
                </a:lnTo>
                <a:cubicBezTo>
                  <a:pt x="121167" y="466584"/>
                  <a:pt x="120869" y="476425"/>
                  <a:pt x="120869" y="488976"/>
                </a:cubicBezTo>
                <a:lnTo>
                  <a:pt x="134022" y="486111"/>
                </a:lnTo>
                <a:cubicBezTo>
                  <a:pt x="139169" y="468438"/>
                  <a:pt x="141742" y="458156"/>
                  <a:pt x="141742" y="455267"/>
                </a:cubicBezTo>
                <a:close/>
                <a:moveTo>
                  <a:pt x="784029" y="454095"/>
                </a:moveTo>
                <a:cubicBezTo>
                  <a:pt x="771291" y="456402"/>
                  <a:pt x="763168" y="458063"/>
                  <a:pt x="759658" y="459080"/>
                </a:cubicBezTo>
                <a:lnTo>
                  <a:pt x="759658" y="488976"/>
                </a:lnTo>
                <a:lnTo>
                  <a:pt x="784029" y="485981"/>
                </a:lnTo>
                <a:close/>
                <a:moveTo>
                  <a:pt x="183302" y="450011"/>
                </a:moveTo>
                <a:cubicBezTo>
                  <a:pt x="176866" y="450402"/>
                  <a:pt x="170156" y="451230"/>
                  <a:pt x="163173" y="452495"/>
                </a:cubicBezTo>
                <a:lnTo>
                  <a:pt x="151230" y="483135"/>
                </a:lnTo>
                <a:lnTo>
                  <a:pt x="183712" y="481051"/>
                </a:lnTo>
                <a:cubicBezTo>
                  <a:pt x="188462" y="473610"/>
                  <a:pt x="191410" y="467111"/>
                  <a:pt x="192558" y="461555"/>
                </a:cubicBezTo>
                <a:cubicBezTo>
                  <a:pt x="193705" y="455998"/>
                  <a:pt x="194058" y="452588"/>
                  <a:pt x="193618" y="451323"/>
                </a:cubicBezTo>
                <a:cubicBezTo>
                  <a:pt x="193178" y="450058"/>
                  <a:pt x="189739" y="449621"/>
                  <a:pt x="183302" y="450011"/>
                </a:cubicBezTo>
                <a:close/>
                <a:moveTo>
                  <a:pt x="439863" y="445909"/>
                </a:moveTo>
                <a:cubicBezTo>
                  <a:pt x="436961" y="446678"/>
                  <a:pt x="431839" y="447683"/>
                  <a:pt x="424497" y="448923"/>
                </a:cubicBezTo>
                <a:lnTo>
                  <a:pt x="424497" y="460420"/>
                </a:lnTo>
                <a:cubicBezTo>
                  <a:pt x="431802" y="461747"/>
                  <a:pt x="437327" y="463598"/>
                  <a:pt x="441073" y="465973"/>
                </a:cubicBezTo>
                <a:lnTo>
                  <a:pt x="444217" y="470321"/>
                </a:lnTo>
                <a:lnTo>
                  <a:pt x="444217" y="452848"/>
                </a:lnTo>
                <a:cubicBezTo>
                  <a:pt x="444217" y="447453"/>
                  <a:pt x="442766" y="445140"/>
                  <a:pt x="439863" y="445909"/>
                </a:cubicBezTo>
                <a:close/>
                <a:moveTo>
                  <a:pt x="2307516" y="435358"/>
                </a:moveTo>
                <a:cubicBezTo>
                  <a:pt x="2315755" y="434594"/>
                  <a:pt x="2322065" y="436654"/>
                  <a:pt x="2326446" y="441537"/>
                </a:cubicBezTo>
                <a:cubicBezTo>
                  <a:pt x="2332287" y="448049"/>
                  <a:pt x="2328278" y="453323"/>
                  <a:pt x="2314419" y="457360"/>
                </a:cubicBezTo>
                <a:cubicBezTo>
                  <a:pt x="2300559" y="461397"/>
                  <a:pt x="2288420" y="463955"/>
                  <a:pt x="2278002" y="465034"/>
                </a:cubicBezTo>
                <a:cubicBezTo>
                  <a:pt x="2284228" y="472227"/>
                  <a:pt x="2284656" y="476825"/>
                  <a:pt x="2279286" y="478828"/>
                </a:cubicBezTo>
                <a:cubicBezTo>
                  <a:pt x="2273916" y="480831"/>
                  <a:pt x="2266487" y="484313"/>
                  <a:pt x="2256999" y="489274"/>
                </a:cubicBezTo>
                <a:cubicBezTo>
                  <a:pt x="2265730" y="492734"/>
                  <a:pt x="2273978" y="499128"/>
                  <a:pt x="2281742" y="508454"/>
                </a:cubicBezTo>
                <a:lnTo>
                  <a:pt x="2288476" y="511152"/>
                </a:lnTo>
                <a:cubicBezTo>
                  <a:pt x="2308642" y="489125"/>
                  <a:pt x="2318335" y="474670"/>
                  <a:pt x="2317553" y="467787"/>
                </a:cubicBezTo>
                <a:cubicBezTo>
                  <a:pt x="2316772" y="460904"/>
                  <a:pt x="2320115" y="458733"/>
                  <a:pt x="2327581" y="461276"/>
                </a:cubicBezTo>
                <a:cubicBezTo>
                  <a:pt x="2335047" y="463818"/>
                  <a:pt x="2341298" y="468209"/>
                  <a:pt x="2346333" y="474447"/>
                </a:cubicBezTo>
                <a:cubicBezTo>
                  <a:pt x="2351368" y="480685"/>
                  <a:pt x="2350847" y="485020"/>
                  <a:pt x="2344770" y="487451"/>
                </a:cubicBezTo>
                <a:cubicBezTo>
                  <a:pt x="2338693" y="489882"/>
                  <a:pt x="2323829" y="500200"/>
                  <a:pt x="2300178" y="518407"/>
                </a:cubicBezTo>
                <a:cubicBezTo>
                  <a:pt x="2327116" y="534121"/>
                  <a:pt x="2346516" y="544272"/>
                  <a:pt x="2358379" y="548861"/>
                </a:cubicBezTo>
                <a:cubicBezTo>
                  <a:pt x="2370242" y="553450"/>
                  <a:pt x="2384132" y="557518"/>
                  <a:pt x="2400051" y="561065"/>
                </a:cubicBezTo>
                <a:cubicBezTo>
                  <a:pt x="2415969" y="564612"/>
                  <a:pt x="2418155" y="568100"/>
                  <a:pt x="2406609" y="571529"/>
                </a:cubicBezTo>
                <a:cubicBezTo>
                  <a:pt x="2395062" y="574959"/>
                  <a:pt x="2381987" y="577644"/>
                  <a:pt x="2367383" y="579585"/>
                </a:cubicBezTo>
                <a:cubicBezTo>
                  <a:pt x="2352779" y="581526"/>
                  <a:pt x="2338889" y="575554"/>
                  <a:pt x="2325711" y="561670"/>
                </a:cubicBezTo>
                <a:cubicBezTo>
                  <a:pt x="2312534" y="547785"/>
                  <a:pt x="2298969" y="534884"/>
                  <a:pt x="2285016" y="522965"/>
                </a:cubicBezTo>
                <a:cubicBezTo>
                  <a:pt x="2293574" y="541444"/>
                  <a:pt x="2297852" y="558541"/>
                  <a:pt x="2297852" y="574255"/>
                </a:cubicBezTo>
                <a:cubicBezTo>
                  <a:pt x="2297852" y="589386"/>
                  <a:pt x="2296417" y="601667"/>
                  <a:pt x="2293546" y="611099"/>
                </a:cubicBezTo>
                <a:cubicBezTo>
                  <a:pt x="2290674" y="620531"/>
                  <a:pt x="2285645" y="628435"/>
                  <a:pt x="2278458" y="634809"/>
                </a:cubicBezTo>
                <a:cubicBezTo>
                  <a:pt x="2271271" y="641184"/>
                  <a:pt x="2265631" y="640896"/>
                  <a:pt x="2261538" y="633944"/>
                </a:cubicBezTo>
                <a:cubicBezTo>
                  <a:pt x="2257446" y="626993"/>
                  <a:pt x="2250584" y="619576"/>
                  <a:pt x="2240954" y="611694"/>
                </a:cubicBezTo>
                <a:cubicBezTo>
                  <a:pt x="2231323" y="603813"/>
                  <a:pt x="2232538" y="601041"/>
                  <a:pt x="2244600" y="603379"/>
                </a:cubicBezTo>
                <a:cubicBezTo>
                  <a:pt x="2256661" y="605716"/>
                  <a:pt x="2264639" y="605406"/>
                  <a:pt x="2268533" y="602448"/>
                </a:cubicBezTo>
                <a:cubicBezTo>
                  <a:pt x="2272428" y="599490"/>
                  <a:pt x="2274567" y="591212"/>
                  <a:pt x="2274951" y="577613"/>
                </a:cubicBezTo>
                <a:cubicBezTo>
                  <a:pt x="2275336" y="564014"/>
                  <a:pt x="2274852" y="552805"/>
                  <a:pt x="2273500" y="543987"/>
                </a:cubicBezTo>
                <a:cubicBezTo>
                  <a:pt x="2263157" y="557481"/>
                  <a:pt x="2252016" y="568407"/>
                  <a:pt x="2240079" y="576766"/>
                </a:cubicBezTo>
                <a:cubicBezTo>
                  <a:pt x="2228142" y="585125"/>
                  <a:pt x="2214335" y="590896"/>
                  <a:pt x="2198658" y="594077"/>
                </a:cubicBezTo>
                <a:cubicBezTo>
                  <a:pt x="2182982" y="597258"/>
                  <a:pt x="2180222" y="595621"/>
                  <a:pt x="2190380" y="589166"/>
                </a:cubicBezTo>
                <a:cubicBezTo>
                  <a:pt x="2200537" y="582710"/>
                  <a:pt x="2212710" y="574304"/>
                  <a:pt x="2226899" y="563948"/>
                </a:cubicBezTo>
                <a:cubicBezTo>
                  <a:pt x="2241087" y="553592"/>
                  <a:pt x="2254184" y="540644"/>
                  <a:pt x="2266189" y="525104"/>
                </a:cubicBezTo>
                <a:cubicBezTo>
                  <a:pt x="2264837" y="521557"/>
                  <a:pt x="2263845" y="518512"/>
                  <a:pt x="2263213" y="515970"/>
                </a:cubicBezTo>
                <a:cubicBezTo>
                  <a:pt x="2259083" y="521576"/>
                  <a:pt x="2252407" y="527985"/>
                  <a:pt x="2243186" y="535197"/>
                </a:cubicBezTo>
                <a:cubicBezTo>
                  <a:pt x="2233965" y="542409"/>
                  <a:pt x="2221876" y="548011"/>
                  <a:pt x="2206918" y="552005"/>
                </a:cubicBezTo>
                <a:cubicBezTo>
                  <a:pt x="2191961" y="555999"/>
                  <a:pt x="2192008" y="552867"/>
                  <a:pt x="2207058" y="542610"/>
                </a:cubicBezTo>
                <a:cubicBezTo>
                  <a:pt x="2222108" y="532353"/>
                  <a:pt x="2236758" y="518029"/>
                  <a:pt x="2251009" y="499636"/>
                </a:cubicBezTo>
                <a:cubicBezTo>
                  <a:pt x="2249855" y="497900"/>
                  <a:pt x="2248882" y="496337"/>
                  <a:pt x="2248088" y="494948"/>
                </a:cubicBezTo>
                <a:cubicBezTo>
                  <a:pt x="2230588" y="505019"/>
                  <a:pt x="2215612" y="510649"/>
                  <a:pt x="2203160" y="511840"/>
                </a:cubicBezTo>
                <a:cubicBezTo>
                  <a:pt x="2190708" y="513031"/>
                  <a:pt x="2189558" y="510594"/>
                  <a:pt x="2199710" y="504529"/>
                </a:cubicBezTo>
                <a:cubicBezTo>
                  <a:pt x="2209861" y="498464"/>
                  <a:pt x="2220455" y="491627"/>
                  <a:pt x="2231494" y="484018"/>
                </a:cubicBezTo>
                <a:cubicBezTo>
                  <a:pt x="2242532" y="476410"/>
                  <a:pt x="2250209" y="470714"/>
                  <a:pt x="2254525" y="466931"/>
                </a:cubicBezTo>
                <a:cubicBezTo>
                  <a:pt x="2244504" y="466931"/>
                  <a:pt x="2236355" y="464348"/>
                  <a:pt x="2230080" y="459183"/>
                </a:cubicBezTo>
                <a:cubicBezTo>
                  <a:pt x="2223804" y="454017"/>
                  <a:pt x="2224604" y="450901"/>
                  <a:pt x="2232480" y="449834"/>
                </a:cubicBezTo>
                <a:cubicBezTo>
                  <a:pt x="2240355" y="448768"/>
                  <a:pt x="2250175" y="447255"/>
                  <a:pt x="2261938" y="445295"/>
                </a:cubicBezTo>
                <a:cubicBezTo>
                  <a:pt x="2273702" y="443336"/>
                  <a:pt x="2285934" y="440592"/>
                  <a:pt x="2298634" y="437063"/>
                </a:cubicBezTo>
                <a:cubicBezTo>
                  <a:pt x="2301809" y="436181"/>
                  <a:pt x="2304769" y="435613"/>
                  <a:pt x="2307516" y="435358"/>
                </a:cubicBezTo>
                <a:close/>
                <a:moveTo>
                  <a:pt x="144495" y="413241"/>
                </a:moveTo>
                <a:cubicBezTo>
                  <a:pt x="135318" y="415561"/>
                  <a:pt x="125495" y="417117"/>
                  <a:pt x="115027" y="417911"/>
                </a:cubicBezTo>
                <a:cubicBezTo>
                  <a:pt x="122035" y="419635"/>
                  <a:pt x="124956" y="422831"/>
                  <a:pt x="123790" y="427501"/>
                </a:cubicBezTo>
                <a:cubicBezTo>
                  <a:pt x="122624" y="432170"/>
                  <a:pt x="122041" y="437872"/>
                  <a:pt x="122041" y="444607"/>
                </a:cubicBezTo>
                <a:lnTo>
                  <a:pt x="144272" y="441593"/>
                </a:lnTo>
                <a:cubicBezTo>
                  <a:pt x="144917" y="435764"/>
                  <a:pt x="145240" y="429792"/>
                  <a:pt x="145240" y="423678"/>
                </a:cubicBezTo>
                <a:cubicBezTo>
                  <a:pt x="145240" y="418084"/>
                  <a:pt x="144992" y="414606"/>
                  <a:pt x="144495" y="413241"/>
                </a:cubicBezTo>
                <a:close/>
                <a:moveTo>
                  <a:pt x="1965633" y="404486"/>
                </a:moveTo>
                <a:cubicBezTo>
                  <a:pt x="1968838" y="404568"/>
                  <a:pt x="1972303" y="405285"/>
                  <a:pt x="1976030" y="406637"/>
                </a:cubicBezTo>
                <a:cubicBezTo>
                  <a:pt x="1983484" y="409341"/>
                  <a:pt x="1986678" y="412596"/>
                  <a:pt x="1985611" y="416404"/>
                </a:cubicBezTo>
                <a:cubicBezTo>
                  <a:pt x="1984544" y="420212"/>
                  <a:pt x="1976288" y="423740"/>
                  <a:pt x="1960840" y="426989"/>
                </a:cubicBezTo>
                <a:lnTo>
                  <a:pt x="1956422" y="427930"/>
                </a:lnTo>
                <a:lnTo>
                  <a:pt x="1959715" y="429566"/>
                </a:lnTo>
                <a:cubicBezTo>
                  <a:pt x="1969488" y="435873"/>
                  <a:pt x="1972096" y="441336"/>
                  <a:pt x="1967538" y="445956"/>
                </a:cubicBezTo>
                <a:cubicBezTo>
                  <a:pt x="1962980" y="450576"/>
                  <a:pt x="1957867" y="456352"/>
                  <a:pt x="1952199" y="463285"/>
                </a:cubicBezTo>
                <a:cubicBezTo>
                  <a:pt x="1957110" y="463359"/>
                  <a:pt x="1962791" y="462600"/>
                  <a:pt x="1969240" y="461006"/>
                </a:cubicBezTo>
                <a:cubicBezTo>
                  <a:pt x="1975689" y="459412"/>
                  <a:pt x="1981270" y="461220"/>
                  <a:pt x="1985983" y="466429"/>
                </a:cubicBezTo>
                <a:cubicBezTo>
                  <a:pt x="1990696" y="471638"/>
                  <a:pt x="1987484" y="474968"/>
                  <a:pt x="1976346" y="476419"/>
                </a:cubicBezTo>
                <a:cubicBezTo>
                  <a:pt x="1965209" y="477870"/>
                  <a:pt x="1951318" y="480078"/>
                  <a:pt x="1934675" y="483042"/>
                </a:cubicBezTo>
                <a:cubicBezTo>
                  <a:pt x="1942463" y="487507"/>
                  <a:pt x="1945967" y="491020"/>
                  <a:pt x="1945186" y="493581"/>
                </a:cubicBezTo>
                <a:cubicBezTo>
                  <a:pt x="1944404" y="496142"/>
                  <a:pt x="1944497" y="498495"/>
                  <a:pt x="1945465" y="500641"/>
                </a:cubicBezTo>
                <a:cubicBezTo>
                  <a:pt x="1949198" y="500740"/>
                  <a:pt x="1954711" y="499599"/>
                  <a:pt x="1962003" y="497218"/>
                </a:cubicBezTo>
                <a:cubicBezTo>
                  <a:pt x="1969296" y="494836"/>
                  <a:pt x="1975516" y="496442"/>
                  <a:pt x="1980662" y="502036"/>
                </a:cubicBezTo>
                <a:cubicBezTo>
                  <a:pt x="1985809" y="507629"/>
                  <a:pt x="1983062" y="511145"/>
                  <a:pt x="1972421" y="512584"/>
                </a:cubicBezTo>
                <a:cubicBezTo>
                  <a:pt x="1961780" y="514023"/>
                  <a:pt x="1952701" y="515679"/>
                  <a:pt x="1945186" y="517551"/>
                </a:cubicBezTo>
                <a:lnTo>
                  <a:pt x="1945186" y="527504"/>
                </a:lnTo>
                <a:cubicBezTo>
                  <a:pt x="1956410" y="526723"/>
                  <a:pt x="1965054" y="529637"/>
                  <a:pt x="1971119" y="536248"/>
                </a:cubicBezTo>
                <a:cubicBezTo>
                  <a:pt x="1977184" y="542858"/>
                  <a:pt x="1978604" y="548914"/>
                  <a:pt x="1975379" y="554414"/>
                </a:cubicBezTo>
                <a:cubicBezTo>
                  <a:pt x="1972154" y="559915"/>
                  <a:pt x="1966930" y="559645"/>
                  <a:pt x="1959706" y="553605"/>
                </a:cubicBezTo>
                <a:cubicBezTo>
                  <a:pt x="1952481" y="547565"/>
                  <a:pt x="1947641" y="542412"/>
                  <a:pt x="1945186" y="538145"/>
                </a:cubicBezTo>
                <a:lnTo>
                  <a:pt x="1945186" y="564916"/>
                </a:lnTo>
                <a:cubicBezTo>
                  <a:pt x="1945186" y="574218"/>
                  <a:pt x="1944965" y="580834"/>
                  <a:pt x="1944525" y="584766"/>
                </a:cubicBezTo>
                <a:cubicBezTo>
                  <a:pt x="1944085" y="588697"/>
                  <a:pt x="1941697" y="593584"/>
                  <a:pt x="1937363" y="599425"/>
                </a:cubicBezTo>
                <a:cubicBezTo>
                  <a:pt x="1933028" y="605267"/>
                  <a:pt x="1929069" y="605459"/>
                  <a:pt x="1925484" y="600002"/>
                </a:cubicBezTo>
                <a:cubicBezTo>
                  <a:pt x="1921900" y="594545"/>
                  <a:pt x="1916288" y="588102"/>
                  <a:pt x="1908648" y="580673"/>
                </a:cubicBezTo>
                <a:cubicBezTo>
                  <a:pt x="1901008" y="573244"/>
                  <a:pt x="1900565" y="569917"/>
                  <a:pt x="1907318" y="570692"/>
                </a:cubicBezTo>
                <a:cubicBezTo>
                  <a:pt x="1914071" y="571467"/>
                  <a:pt x="1918173" y="571669"/>
                  <a:pt x="1919624" y="571297"/>
                </a:cubicBezTo>
                <a:cubicBezTo>
                  <a:pt x="1921075" y="570925"/>
                  <a:pt x="1922173" y="566230"/>
                  <a:pt x="1922917" y="557214"/>
                </a:cubicBezTo>
                <a:cubicBezTo>
                  <a:pt x="1923661" y="548197"/>
                  <a:pt x="1924033" y="536006"/>
                  <a:pt x="1924033" y="520639"/>
                </a:cubicBezTo>
                <a:lnTo>
                  <a:pt x="1891136" y="528706"/>
                </a:lnTo>
                <a:lnTo>
                  <a:pt x="1893103" y="529948"/>
                </a:lnTo>
                <a:cubicBezTo>
                  <a:pt x="1894453" y="531736"/>
                  <a:pt x="1895371" y="535119"/>
                  <a:pt x="1895858" y="540099"/>
                </a:cubicBezTo>
                <a:cubicBezTo>
                  <a:pt x="1896832" y="550058"/>
                  <a:pt x="1894479" y="561366"/>
                  <a:pt x="1888798" y="574022"/>
                </a:cubicBezTo>
                <a:cubicBezTo>
                  <a:pt x="1883118" y="586679"/>
                  <a:pt x="1877453" y="588756"/>
                  <a:pt x="1871804" y="580254"/>
                </a:cubicBezTo>
                <a:cubicBezTo>
                  <a:pt x="1866155" y="571753"/>
                  <a:pt x="1865113" y="564810"/>
                  <a:pt x="1868679" y="559428"/>
                </a:cubicBezTo>
                <a:cubicBezTo>
                  <a:pt x="1872244" y="554045"/>
                  <a:pt x="1875205" y="548601"/>
                  <a:pt x="1877562" y="543094"/>
                </a:cubicBezTo>
                <a:cubicBezTo>
                  <a:pt x="1879931" y="536756"/>
                  <a:pt x="1883329" y="532183"/>
                  <a:pt x="1887757" y="529374"/>
                </a:cubicBezTo>
                <a:lnTo>
                  <a:pt x="1890201" y="528632"/>
                </a:lnTo>
                <a:lnTo>
                  <a:pt x="1881894" y="527883"/>
                </a:lnTo>
                <a:cubicBezTo>
                  <a:pt x="1878581" y="526524"/>
                  <a:pt x="1875025" y="524081"/>
                  <a:pt x="1871227" y="520556"/>
                </a:cubicBezTo>
                <a:cubicBezTo>
                  <a:pt x="1863631" y="513505"/>
                  <a:pt x="1865225" y="510377"/>
                  <a:pt x="1876008" y="511170"/>
                </a:cubicBezTo>
                <a:cubicBezTo>
                  <a:pt x="1886792" y="511964"/>
                  <a:pt x="1902801" y="510259"/>
                  <a:pt x="1924033" y="506054"/>
                </a:cubicBezTo>
                <a:cubicBezTo>
                  <a:pt x="1923289" y="500796"/>
                  <a:pt x="1922229" y="496616"/>
                  <a:pt x="1920852" y="493516"/>
                </a:cubicBezTo>
                <a:cubicBezTo>
                  <a:pt x="1919476" y="490415"/>
                  <a:pt x="1918223" y="488170"/>
                  <a:pt x="1917094" y="486781"/>
                </a:cubicBezTo>
                <a:cubicBezTo>
                  <a:pt x="1894237" y="492201"/>
                  <a:pt x="1879450" y="496086"/>
                  <a:pt x="1872734" y="498436"/>
                </a:cubicBezTo>
                <a:cubicBezTo>
                  <a:pt x="1866018" y="500786"/>
                  <a:pt x="1859854" y="499704"/>
                  <a:pt x="1854242" y="495190"/>
                </a:cubicBezTo>
                <a:cubicBezTo>
                  <a:pt x="1848630" y="490675"/>
                  <a:pt x="1845824" y="487073"/>
                  <a:pt x="1845824" y="484381"/>
                </a:cubicBezTo>
                <a:cubicBezTo>
                  <a:pt x="1845824" y="481231"/>
                  <a:pt x="1849737" y="479656"/>
                  <a:pt x="1857563" y="479656"/>
                </a:cubicBezTo>
                <a:cubicBezTo>
                  <a:pt x="1863591" y="479656"/>
                  <a:pt x="1873333" y="478695"/>
                  <a:pt x="1886789" y="476772"/>
                </a:cubicBezTo>
                <a:lnTo>
                  <a:pt x="1914655" y="471771"/>
                </a:lnTo>
                <a:lnTo>
                  <a:pt x="1911952" y="470402"/>
                </a:lnTo>
                <a:cubicBezTo>
                  <a:pt x="1910410" y="469170"/>
                  <a:pt x="1908769" y="467437"/>
                  <a:pt x="1907030" y="465201"/>
                </a:cubicBezTo>
                <a:cubicBezTo>
                  <a:pt x="1902056" y="456953"/>
                  <a:pt x="1899368" y="449515"/>
                  <a:pt x="1898965" y="442886"/>
                </a:cubicBezTo>
                <a:cubicBezTo>
                  <a:pt x="1898562" y="436257"/>
                  <a:pt x="1903442" y="436998"/>
                  <a:pt x="1913606" y="445109"/>
                </a:cubicBezTo>
                <a:cubicBezTo>
                  <a:pt x="1923770" y="453220"/>
                  <a:pt x="1926954" y="460832"/>
                  <a:pt x="1923159" y="467945"/>
                </a:cubicBezTo>
                <a:lnTo>
                  <a:pt x="1920945" y="470642"/>
                </a:lnTo>
                <a:lnTo>
                  <a:pt x="1933019" y="468475"/>
                </a:lnTo>
                <a:cubicBezTo>
                  <a:pt x="1941043" y="453902"/>
                  <a:pt x="1945055" y="442858"/>
                  <a:pt x="1945055" y="435342"/>
                </a:cubicBezTo>
                <a:lnTo>
                  <a:pt x="1945833" y="430185"/>
                </a:lnTo>
                <a:lnTo>
                  <a:pt x="1921392" y="435389"/>
                </a:lnTo>
                <a:cubicBezTo>
                  <a:pt x="1910540" y="437739"/>
                  <a:pt x="1900680" y="436592"/>
                  <a:pt x="1891812" y="431947"/>
                </a:cubicBezTo>
                <a:cubicBezTo>
                  <a:pt x="1882944" y="427303"/>
                  <a:pt x="1884219" y="424183"/>
                  <a:pt x="1895635" y="422590"/>
                </a:cubicBezTo>
                <a:cubicBezTo>
                  <a:pt x="1907051" y="420996"/>
                  <a:pt x="1918229" y="418742"/>
                  <a:pt x="1929168" y="415827"/>
                </a:cubicBezTo>
                <a:cubicBezTo>
                  <a:pt x="1942228" y="411747"/>
                  <a:pt x="1951439" y="408519"/>
                  <a:pt x="1956803" y="406144"/>
                </a:cubicBezTo>
                <a:cubicBezTo>
                  <a:pt x="1959485" y="404957"/>
                  <a:pt x="1962429" y="404404"/>
                  <a:pt x="1965633" y="404486"/>
                </a:cubicBezTo>
                <a:close/>
                <a:moveTo>
                  <a:pt x="651118" y="402442"/>
                </a:moveTo>
                <a:cubicBezTo>
                  <a:pt x="653092" y="401428"/>
                  <a:pt x="656675" y="401534"/>
                  <a:pt x="661869" y="402758"/>
                </a:cubicBezTo>
                <a:cubicBezTo>
                  <a:pt x="672255" y="405208"/>
                  <a:pt x="680060" y="408414"/>
                  <a:pt x="685281" y="412376"/>
                </a:cubicBezTo>
                <a:cubicBezTo>
                  <a:pt x="690502" y="416339"/>
                  <a:pt x="692384" y="422531"/>
                  <a:pt x="690927" y="430952"/>
                </a:cubicBezTo>
                <a:cubicBezTo>
                  <a:pt x="689470" y="439373"/>
                  <a:pt x="685393" y="442114"/>
                  <a:pt x="678695" y="439175"/>
                </a:cubicBezTo>
                <a:cubicBezTo>
                  <a:pt x="671998" y="436235"/>
                  <a:pt x="666262" y="432372"/>
                  <a:pt x="661487" y="427585"/>
                </a:cubicBezTo>
                <a:cubicBezTo>
                  <a:pt x="656340" y="421594"/>
                  <a:pt x="652520" y="415347"/>
                  <a:pt x="650027" y="408842"/>
                </a:cubicBezTo>
                <a:cubicBezTo>
                  <a:pt x="648781" y="405589"/>
                  <a:pt x="649144" y="403456"/>
                  <a:pt x="651118" y="402442"/>
                </a:cubicBezTo>
                <a:close/>
                <a:moveTo>
                  <a:pt x="1150928" y="392579"/>
                </a:moveTo>
                <a:cubicBezTo>
                  <a:pt x="1165560" y="391786"/>
                  <a:pt x="1176093" y="394205"/>
                  <a:pt x="1182525" y="399838"/>
                </a:cubicBezTo>
                <a:cubicBezTo>
                  <a:pt x="1191101" y="407347"/>
                  <a:pt x="1193861" y="412820"/>
                  <a:pt x="1190804" y="416255"/>
                </a:cubicBezTo>
                <a:cubicBezTo>
                  <a:pt x="1187747" y="419691"/>
                  <a:pt x="1179186" y="421018"/>
                  <a:pt x="1165122" y="420236"/>
                </a:cubicBezTo>
                <a:cubicBezTo>
                  <a:pt x="1151057" y="419455"/>
                  <a:pt x="1137833" y="419455"/>
                  <a:pt x="1125450" y="420236"/>
                </a:cubicBezTo>
                <a:cubicBezTo>
                  <a:pt x="1113066" y="421018"/>
                  <a:pt x="1094744" y="422401"/>
                  <a:pt x="1070485" y="424385"/>
                </a:cubicBezTo>
                <a:cubicBezTo>
                  <a:pt x="1077480" y="431926"/>
                  <a:pt x="1080007" y="437193"/>
                  <a:pt x="1078066" y="440189"/>
                </a:cubicBezTo>
                <a:cubicBezTo>
                  <a:pt x="1076125" y="443184"/>
                  <a:pt x="1075155" y="455564"/>
                  <a:pt x="1075155" y="477330"/>
                </a:cubicBezTo>
                <a:cubicBezTo>
                  <a:pt x="1092617" y="477330"/>
                  <a:pt x="1107838" y="479423"/>
                  <a:pt x="1120817" y="483609"/>
                </a:cubicBezTo>
                <a:cubicBezTo>
                  <a:pt x="1133796" y="487795"/>
                  <a:pt x="1141297" y="496179"/>
                  <a:pt x="1143318" y="508761"/>
                </a:cubicBezTo>
                <a:cubicBezTo>
                  <a:pt x="1145340" y="521343"/>
                  <a:pt x="1136392" y="522739"/>
                  <a:pt x="1116473" y="512947"/>
                </a:cubicBezTo>
                <a:cubicBezTo>
                  <a:pt x="1096555" y="503155"/>
                  <a:pt x="1082782" y="495208"/>
                  <a:pt x="1075155" y="489107"/>
                </a:cubicBezTo>
                <a:cubicBezTo>
                  <a:pt x="1075887" y="547732"/>
                  <a:pt x="1075022" y="587101"/>
                  <a:pt x="1072560" y="607211"/>
                </a:cubicBezTo>
                <a:cubicBezTo>
                  <a:pt x="1070098" y="627321"/>
                  <a:pt x="1066269" y="637377"/>
                  <a:pt x="1061072" y="637377"/>
                </a:cubicBezTo>
                <a:cubicBezTo>
                  <a:pt x="1057215" y="637377"/>
                  <a:pt x="1053125" y="632769"/>
                  <a:pt x="1048803" y="623554"/>
                </a:cubicBezTo>
                <a:cubicBezTo>
                  <a:pt x="1044481" y="614339"/>
                  <a:pt x="1043120" y="606408"/>
                  <a:pt x="1044720" y="599760"/>
                </a:cubicBezTo>
                <a:cubicBezTo>
                  <a:pt x="1046320" y="593113"/>
                  <a:pt x="1047876" y="586012"/>
                  <a:pt x="1049389" y="578459"/>
                </a:cubicBezTo>
                <a:cubicBezTo>
                  <a:pt x="1050902" y="570906"/>
                  <a:pt x="1052049" y="545227"/>
                  <a:pt x="1052831" y="501422"/>
                </a:cubicBezTo>
                <a:cubicBezTo>
                  <a:pt x="1053612" y="457617"/>
                  <a:pt x="1051262" y="432893"/>
                  <a:pt x="1045780" y="427250"/>
                </a:cubicBezTo>
                <a:cubicBezTo>
                  <a:pt x="1007184" y="433476"/>
                  <a:pt x="982990" y="437559"/>
                  <a:pt x="973198" y="439500"/>
                </a:cubicBezTo>
                <a:cubicBezTo>
                  <a:pt x="963407" y="441441"/>
                  <a:pt x="954192" y="437916"/>
                  <a:pt x="945553" y="428924"/>
                </a:cubicBezTo>
                <a:cubicBezTo>
                  <a:pt x="936915" y="419932"/>
                  <a:pt x="937232" y="415830"/>
                  <a:pt x="946502" y="416618"/>
                </a:cubicBezTo>
                <a:cubicBezTo>
                  <a:pt x="955773" y="417405"/>
                  <a:pt x="971772" y="416646"/>
                  <a:pt x="994499" y="414339"/>
                </a:cubicBezTo>
                <a:cubicBezTo>
                  <a:pt x="1017227" y="412032"/>
                  <a:pt x="1040525" y="409118"/>
                  <a:pt x="1064393" y="405595"/>
                </a:cubicBezTo>
                <a:cubicBezTo>
                  <a:pt x="1088261" y="402073"/>
                  <a:pt x="1111773" y="398355"/>
                  <a:pt x="1134928" y="394442"/>
                </a:cubicBezTo>
                <a:cubicBezTo>
                  <a:pt x="1140717" y="393464"/>
                  <a:pt x="1146050" y="392843"/>
                  <a:pt x="1150928" y="392579"/>
                </a:cubicBezTo>
                <a:close/>
                <a:moveTo>
                  <a:pt x="3132983" y="390936"/>
                </a:moveTo>
                <a:cubicBezTo>
                  <a:pt x="3143798" y="390936"/>
                  <a:pt x="3153127" y="392908"/>
                  <a:pt x="3160972" y="396852"/>
                </a:cubicBezTo>
                <a:cubicBezTo>
                  <a:pt x="3168816" y="400796"/>
                  <a:pt x="3172258" y="407626"/>
                  <a:pt x="3171297" y="417343"/>
                </a:cubicBezTo>
                <a:cubicBezTo>
                  <a:pt x="3170335" y="427061"/>
                  <a:pt x="3165499" y="430071"/>
                  <a:pt x="3156786" y="426375"/>
                </a:cubicBezTo>
                <a:cubicBezTo>
                  <a:pt x="3148073" y="422680"/>
                  <a:pt x="3138802" y="415849"/>
                  <a:pt x="3128974" y="405884"/>
                </a:cubicBezTo>
                <a:cubicBezTo>
                  <a:pt x="3119145" y="395918"/>
                  <a:pt x="3120481" y="390936"/>
                  <a:pt x="3132983" y="390936"/>
                </a:cubicBezTo>
                <a:close/>
                <a:moveTo>
                  <a:pt x="1421924" y="390396"/>
                </a:moveTo>
                <a:cubicBezTo>
                  <a:pt x="1428113" y="389181"/>
                  <a:pt x="1434531" y="391590"/>
                  <a:pt x="1441179" y="397624"/>
                </a:cubicBezTo>
                <a:cubicBezTo>
                  <a:pt x="1447827" y="403657"/>
                  <a:pt x="1446788" y="408150"/>
                  <a:pt x="1438063" y="411102"/>
                </a:cubicBezTo>
                <a:cubicBezTo>
                  <a:pt x="1429338" y="414054"/>
                  <a:pt x="1406856" y="417967"/>
                  <a:pt x="1370616" y="422841"/>
                </a:cubicBezTo>
                <a:cubicBezTo>
                  <a:pt x="1378392" y="429501"/>
                  <a:pt x="1378966" y="435066"/>
                  <a:pt x="1372337" y="439537"/>
                </a:cubicBezTo>
                <a:cubicBezTo>
                  <a:pt x="1365708" y="444008"/>
                  <a:pt x="1354239" y="455428"/>
                  <a:pt x="1337930" y="473796"/>
                </a:cubicBezTo>
                <a:cubicBezTo>
                  <a:pt x="1362412" y="470720"/>
                  <a:pt x="1383710" y="467833"/>
                  <a:pt x="1401823" y="465136"/>
                </a:cubicBezTo>
                <a:cubicBezTo>
                  <a:pt x="1419937" y="462438"/>
                  <a:pt x="1432101" y="459899"/>
                  <a:pt x="1438314" y="457518"/>
                </a:cubicBezTo>
                <a:cubicBezTo>
                  <a:pt x="1444528" y="455136"/>
                  <a:pt x="1450537" y="455217"/>
                  <a:pt x="1456341" y="457760"/>
                </a:cubicBezTo>
                <a:cubicBezTo>
                  <a:pt x="1462145" y="460302"/>
                  <a:pt x="1469153" y="465232"/>
                  <a:pt x="1477363" y="472549"/>
                </a:cubicBezTo>
                <a:cubicBezTo>
                  <a:pt x="1485573" y="479867"/>
                  <a:pt x="1487480" y="485922"/>
                  <a:pt x="1483084" y="490716"/>
                </a:cubicBezTo>
                <a:cubicBezTo>
                  <a:pt x="1478687" y="495509"/>
                  <a:pt x="1475366" y="503332"/>
                  <a:pt x="1473121" y="514184"/>
                </a:cubicBezTo>
                <a:cubicBezTo>
                  <a:pt x="1470877" y="525036"/>
                  <a:pt x="1468967" y="538713"/>
                  <a:pt x="1467391" y="555214"/>
                </a:cubicBezTo>
                <a:cubicBezTo>
                  <a:pt x="1465816" y="571715"/>
                  <a:pt x="1462589" y="585256"/>
                  <a:pt x="1457708" y="595835"/>
                </a:cubicBezTo>
                <a:cubicBezTo>
                  <a:pt x="1452828" y="606414"/>
                  <a:pt x="1446788" y="613840"/>
                  <a:pt x="1439589" y="618113"/>
                </a:cubicBezTo>
                <a:cubicBezTo>
                  <a:pt x="1432389" y="622385"/>
                  <a:pt x="1427648" y="619030"/>
                  <a:pt x="1425366" y="608048"/>
                </a:cubicBezTo>
                <a:cubicBezTo>
                  <a:pt x="1423084" y="597066"/>
                  <a:pt x="1421081" y="589274"/>
                  <a:pt x="1419357" y="584673"/>
                </a:cubicBezTo>
                <a:cubicBezTo>
                  <a:pt x="1410179" y="584003"/>
                  <a:pt x="1392007" y="584837"/>
                  <a:pt x="1364840" y="587175"/>
                </a:cubicBezTo>
                <a:cubicBezTo>
                  <a:pt x="1337672" y="589513"/>
                  <a:pt x="1314793" y="591395"/>
                  <a:pt x="1296202" y="592821"/>
                </a:cubicBezTo>
                <a:cubicBezTo>
                  <a:pt x="1289988" y="608510"/>
                  <a:pt x="1284668" y="611803"/>
                  <a:pt x="1280240" y="602700"/>
                </a:cubicBezTo>
                <a:cubicBezTo>
                  <a:pt x="1275812" y="593596"/>
                  <a:pt x="1273205" y="580813"/>
                  <a:pt x="1272417" y="564348"/>
                </a:cubicBezTo>
                <a:cubicBezTo>
                  <a:pt x="1271630" y="547884"/>
                  <a:pt x="1270101" y="533578"/>
                  <a:pt x="1267832" y="521430"/>
                </a:cubicBezTo>
                <a:cubicBezTo>
                  <a:pt x="1265562" y="509282"/>
                  <a:pt x="1262257" y="498111"/>
                  <a:pt x="1257916" y="487916"/>
                </a:cubicBezTo>
                <a:cubicBezTo>
                  <a:pt x="1253575" y="477721"/>
                  <a:pt x="1255101" y="473232"/>
                  <a:pt x="1262492" y="474447"/>
                </a:cubicBezTo>
                <a:cubicBezTo>
                  <a:pt x="1269884" y="475662"/>
                  <a:pt x="1275629" y="476831"/>
                  <a:pt x="1279729" y="477954"/>
                </a:cubicBezTo>
                <a:cubicBezTo>
                  <a:pt x="1283828" y="479076"/>
                  <a:pt x="1297709" y="478571"/>
                  <a:pt x="1321372" y="476438"/>
                </a:cubicBezTo>
                <a:cubicBezTo>
                  <a:pt x="1332361" y="459595"/>
                  <a:pt x="1338816" y="447900"/>
                  <a:pt x="1340739" y="441351"/>
                </a:cubicBezTo>
                <a:cubicBezTo>
                  <a:pt x="1342661" y="434803"/>
                  <a:pt x="1343622" y="429712"/>
                  <a:pt x="1343622" y="426078"/>
                </a:cubicBezTo>
                <a:cubicBezTo>
                  <a:pt x="1339629" y="426810"/>
                  <a:pt x="1334962" y="427575"/>
                  <a:pt x="1329623" y="428375"/>
                </a:cubicBezTo>
                <a:cubicBezTo>
                  <a:pt x="1324284" y="429175"/>
                  <a:pt x="1319624" y="429364"/>
                  <a:pt x="1315643" y="428943"/>
                </a:cubicBezTo>
                <a:cubicBezTo>
                  <a:pt x="1311661" y="428521"/>
                  <a:pt x="1306378" y="425194"/>
                  <a:pt x="1299792" y="418962"/>
                </a:cubicBezTo>
                <a:cubicBezTo>
                  <a:pt x="1293207" y="412730"/>
                  <a:pt x="1297330" y="409614"/>
                  <a:pt x="1312164" y="409614"/>
                </a:cubicBezTo>
                <a:cubicBezTo>
                  <a:pt x="1324355" y="409614"/>
                  <a:pt x="1340426" y="407887"/>
                  <a:pt x="1360375" y="404433"/>
                </a:cubicBezTo>
                <a:cubicBezTo>
                  <a:pt x="1380324" y="400979"/>
                  <a:pt x="1394022" y="398079"/>
                  <a:pt x="1401470" y="395735"/>
                </a:cubicBezTo>
                <a:cubicBezTo>
                  <a:pt x="1408918" y="393391"/>
                  <a:pt x="1415736" y="391612"/>
                  <a:pt x="1421924" y="390396"/>
                </a:cubicBezTo>
                <a:close/>
                <a:moveTo>
                  <a:pt x="2649068" y="388613"/>
                </a:moveTo>
                <a:cubicBezTo>
                  <a:pt x="2652562" y="389182"/>
                  <a:pt x="2656292" y="390930"/>
                  <a:pt x="2660258" y="393856"/>
                </a:cubicBezTo>
                <a:cubicBezTo>
                  <a:pt x="2668189" y="399710"/>
                  <a:pt x="2673802" y="405574"/>
                  <a:pt x="2677094" y="411446"/>
                </a:cubicBezTo>
                <a:cubicBezTo>
                  <a:pt x="2680387" y="417319"/>
                  <a:pt x="2678369" y="421191"/>
                  <a:pt x="2671039" y="423064"/>
                </a:cubicBezTo>
                <a:cubicBezTo>
                  <a:pt x="2663709" y="424937"/>
                  <a:pt x="2653310" y="430105"/>
                  <a:pt x="2639841" y="438570"/>
                </a:cubicBezTo>
                <a:cubicBezTo>
                  <a:pt x="2626372" y="447035"/>
                  <a:pt x="2613194" y="456023"/>
                  <a:pt x="2600308" y="465536"/>
                </a:cubicBezTo>
                <a:cubicBezTo>
                  <a:pt x="2610429" y="469877"/>
                  <a:pt x="2614301" y="474121"/>
                  <a:pt x="2611926" y="478270"/>
                </a:cubicBezTo>
                <a:cubicBezTo>
                  <a:pt x="2609551" y="482419"/>
                  <a:pt x="2607988" y="489755"/>
                  <a:pt x="2607238" y="500278"/>
                </a:cubicBezTo>
                <a:cubicBezTo>
                  <a:pt x="2606488" y="510801"/>
                  <a:pt x="2606693" y="526149"/>
                  <a:pt x="2607852" y="546322"/>
                </a:cubicBezTo>
                <a:cubicBezTo>
                  <a:pt x="2609012" y="566494"/>
                  <a:pt x="2609393" y="581668"/>
                  <a:pt x="2608996" y="591844"/>
                </a:cubicBezTo>
                <a:cubicBezTo>
                  <a:pt x="2608599" y="602021"/>
                  <a:pt x="2603852" y="612932"/>
                  <a:pt x="2594755" y="624577"/>
                </a:cubicBezTo>
                <a:cubicBezTo>
                  <a:pt x="2585658" y="636223"/>
                  <a:pt x="2578570" y="637752"/>
                  <a:pt x="2573491" y="629163"/>
                </a:cubicBezTo>
                <a:cubicBezTo>
                  <a:pt x="2568413" y="620574"/>
                  <a:pt x="2561083" y="611406"/>
                  <a:pt x="2551502" y="601658"/>
                </a:cubicBezTo>
                <a:cubicBezTo>
                  <a:pt x="2541921" y="591910"/>
                  <a:pt x="2542259" y="588397"/>
                  <a:pt x="2552516" y="591119"/>
                </a:cubicBezTo>
                <a:cubicBezTo>
                  <a:pt x="2562773" y="593841"/>
                  <a:pt x="2569836" y="595088"/>
                  <a:pt x="2573705" y="594858"/>
                </a:cubicBezTo>
                <a:cubicBezTo>
                  <a:pt x="2577575" y="594629"/>
                  <a:pt x="2580037" y="591699"/>
                  <a:pt x="2581091" y="586068"/>
                </a:cubicBezTo>
                <a:cubicBezTo>
                  <a:pt x="2582145" y="580437"/>
                  <a:pt x="2582864" y="566630"/>
                  <a:pt x="2583249" y="544647"/>
                </a:cubicBezTo>
                <a:cubicBezTo>
                  <a:pt x="2583633" y="522664"/>
                  <a:pt x="2583069" y="505626"/>
                  <a:pt x="2581556" y="493534"/>
                </a:cubicBezTo>
                <a:cubicBezTo>
                  <a:pt x="2580043" y="481442"/>
                  <a:pt x="2577125" y="472016"/>
                  <a:pt x="2572803" y="465257"/>
                </a:cubicBezTo>
                <a:cubicBezTo>
                  <a:pt x="2568481" y="458498"/>
                  <a:pt x="2569023" y="455530"/>
                  <a:pt x="2574431" y="456355"/>
                </a:cubicBezTo>
                <a:cubicBezTo>
                  <a:pt x="2579838" y="457180"/>
                  <a:pt x="2584892" y="457933"/>
                  <a:pt x="2589593" y="458615"/>
                </a:cubicBezTo>
                <a:cubicBezTo>
                  <a:pt x="2608680" y="440744"/>
                  <a:pt x="2621829" y="427935"/>
                  <a:pt x="2629041" y="420190"/>
                </a:cubicBezTo>
                <a:cubicBezTo>
                  <a:pt x="2636254" y="412445"/>
                  <a:pt x="2632378" y="409933"/>
                  <a:pt x="2617414" y="412655"/>
                </a:cubicBezTo>
                <a:cubicBezTo>
                  <a:pt x="2602451" y="415378"/>
                  <a:pt x="2585522" y="418658"/>
                  <a:pt x="2566627" y="422497"/>
                </a:cubicBezTo>
                <a:cubicBezTo>
                  <a:pt x="2547732" y="426335"/>
                  <a:pt x="2535382" y="429448"/>
                  <a:pt x="2529578" y="431836"/>
                </a:cubicBezTo>
                <a:cubicBezTo>
                  <a:pt x="2523773" y="434223"/>
                  <a:pt x="2517606" y="434164"/>
                  <a:pt x="2511077" y="431659"/>
                </a:cubicBezTo>
                <a:cubicBezTo>
                  <a:pt x="2504547" y="429154"/>
                  <a:pt x="2498891" y="424655"/>
                  <a:pt x="2494110" y="418162"/>
                </a:cubicBezTo>
                <a:cubicBezTo>
                  <a:pt x="2489329" y="411669"/>
                  <a:pt x="2491965" y="408820"/>
                  <a:pt x="2502017" y="409614"/>
                </a:cubicBezTo>
                <a:cubicBezTo>
                  <a:pt x="2512069" y="410407"/>
                  <a:pt x="2527113" y="409840"/>
                  <a:pt x="2547149" y="407911"/>
                </a:cubicBezTo>
                <a:cubicBezTo>
                  <a:pt x="2567185" y="405983"/>
                  <a:pt x="2586039" y="403484"/>
                  <a:pt x="2603713" y="400414"/>
                </a:cubicBezTo>
                <a:cubicBezTo>
                  <a:pt x="2621386" y="397345"/>
                  <a:pt x="2633246" y="394021"/>
                  <a:pt x="2639292" y="390443"/>
                </a:cubicBezTo>
                <a:cubicBezTo>
                  <a:pt x="2642315" y="388654"/>
                  <a:pt x="2645574" y="388044"/>
                  <a:pt x="2649068" y="388613"/>
                </a:cubicBezTo>
                <a:close/>
                <a:moveTo>
                  <a:pt x="176493" y="386880"/>
                </a:moveTo>
                <a:cubicBezTo>
                  <a:pt x="183798" y="385677"/>
                  <a:pt x="190362" y="387965"/>
                  <a:pt x="196185" y="393745"/>
                </a:cubicBezTo>
                <a:cubicBezTo>
                  <a:pt x="202008" y="399524"/>
                  <a:pt x="199949" y="403630"/>
                  <a:pt x="190009" y="406060"/>
                </a:cubicBezTo>
                <a:cubicBezTo>
                  <a:pt x="180068" y="408491"/>
                  <a:pt x="169864" y="410116"/>
                  <a:pt x="159397" y="410935"/>
                </a:cubicBezTo>
                <a:cubicBezTo>
                  <a:pt x="168736" y="414159"/>
                  <a:pt x="172984" y="418053"/>
                  <a:pt x="172140" y="422618"/>
                </a:cubicBezTo>
                <a:cubicBezTo>
                  <a:pt x="171297" y="427182"/>
                  <a:pt x="169381" y="432180"/>
                  <a:pt x="166392" y="437612"/>
                </a:cubicBezTo>
                <a:cubicBezTo>
                  <a:pt x="182143" y="436124"/>
                  <a:pt x="192421" y="434583"/>
                  <a:pt x="197227" y="432989"/>
                </a:cubicBezTo>
                <a:cubicBezTo>
                  <a:pt x="202033" y="431395"/>
                  <a:pt x="208541" y="433330"/>
                  <a:pt x="216751" y="438793"/>
                </a:cubicBezTo>
                <a:cubicBezTo>
                  <a:pt x="224962" y="444257"/>
                  <a:pt x="229517" y="448631"/>
                  <a:pt x="230416" y="451918"/>
                </a:cubicBezTo>
                <a:cubicBezTo>
                  <a:pt x="231315" y="455205"/>
                  <a:pt x="229641" y="458178"/>
                  <a:pt x="225393" y="460838"/>
                </a:cubicBezTo>
                <a:cubicBezTo>
                  <a:pt x="221145" y="463499"/>
                  <a:pt x="216866" y="467867"/>
                  <a:pt x="212556" y="473945"/>
                </a:cubicBezTo>
                <a:cubicBezTo>
                  <a:pt x="208247" y="480022"/>
                  <a:pt x="202541" y="486989"/>
                  <a:pt x="195441" y="494846"/>
                </a:cubicBezTo>
                <a:cubicBezTo>
                  <a:pt x="188341" y="502703"/>
                  <a:pt x="184189" y="503127"/>
                  <a:pt x="182986" y="496120"/>
                </a:cubicBezTo>
                <a:cubicBezTo>
                  <a:pt x="165139" y="498452"/>
                  <a:pt x="146771" y="500473"/>
                  <a:pt x="127882" y="502185"/>
                </a:cubicBezTo>
                <a:cubicBezTo>
                  <a:pt x="132546" y="503227"/>
                  <a:pt x="134220" y="505282"/>
                  <a:pt x="132905" y="508352"/>
                </a:cubicBezTo>
                <a:cubicBezTo>
                  <a:pt x="131591" y="511421"/>
                  <a:pt x="128360" y="516249"/>
                  <a:pt x="123213" y="522835"/>
                </a:cubicBezTo>
                <a:lnTo>
                  <a:pt x="148756" y="521960"/>
                </a:lnTo>
                <a:cubicBezTo>
                  <a:pt x="148756" y="518252"/>
                  <a:pt x="149590" y="515524"/>
                  <a:pt x="151258" y="513775"/>
                </a:cubicBezTo>
                <a:cubicBezTo>
                  <a:pt x="152926" y="512026"/>
                  <a:pt x="159019" y="513489"/>
                  <a:pt x="169536" y="518165"/>
                </a:cubicBezTo>
                <a:cubicBezTo>
                  <a:pt x="198235" y="515871"/>
                  <a:pt x="217803" y="513933"/>
                  <a:pt x="228239" y="512352"/>
                </a:cubicBezTo>
                <a:cubicBezTo>
                  <a:pt x="238676" y="510770"/>
                  <a:pt x="248725" y="511846"/>
                  <a:pt x="258386" y="515579"/>
                </a:cubicBezTo>
                <a:cubicBezTo>
                  <a:pt x="268048" y="519312"/>
                  <a:pt x="274782" y="524785"/>
                  <a:pt x="278590" y="531997"/>
                </a:cubicBezTo>
                <a:cubicBezTo>
                  <a:pt x="282397" y="539209"/>
                  <a:pt x="275049" y="541454"/>
                  <a:pt x="256544" y="538731"/>
                </a:cubicBezTo>
                <a:cubicBezTo>
                  <a:pt x="238040" y="536009"/>
                  <a:pt x="222754" y="534648"/>
                  <a:pt x="210687" y="534648"/>
                </a:cubicBezTo>
                <a:lnTo>
                  <a:pt x="173554" y="534648"/>
                </a:lnTo>
                <a:cubicBezTo>
                  <a:pt x="169337" y="547286"/>
                  <a:pt x="163837" y="558305"/>
                  <a:pt x="157053" y="567706"/>
                </a:cubicBezTo>
                <a:cubicBezTo>
                  <a:pt x="193937" y="583507"/>
                  <a:pt x="215223" y="596508"/>
                  <a:pt x="220909" y="606709"/>
                </a:cubicBezTo>
                <a:cubicBezTo>
                  <a:pt x="226596" y="616910"/>
                  <a:pt x="228630" y="625349"/>
                  <a:pt x="227011" y="632028"/>
                </a:cubicBezTo>
                <a:cubicBezTo>
                  <a:pt x="225393" y="638707"/>
                  <a:pt x="218878" y="637761"/>
                  <a:pt x="207468" y="629191"/>
                </a:cubicBezTo>
                <a:cubicBezTo>
                  <a:pt x="196058" y="620621"/>
                  <a:pt x="187039" y="613756"/>
                  <a:pt x="180410" y="608597"/>
                </a:cubicBezTo>
                <a:cubicBezTo>
                  <a:pt x="173780" y="603437"/>
                  <a:pt x="162231" y="594353"/>
                  <a:pt x="145760" y="581343"/>
                </a:cubicBezTo>
                <a:cubicBezTo>
                  <a:pt x="138406" y="590198"/>
                  <a:pt x="130090" y="597047"/>
                  <a:pt x="120813" y="601890"/>
                </a:cubicBezTo>
                <a:cubicBezTo>
                  <a:pt x="111536" y="606733"/>
                  <a:pt x="101986" y="610529"/>
                  <a:pt x="92164" y="613276"/>
                </a:cubicBezTo>
                <a:cubicBezTo>
                  <a:pt x="82341" y="616023"/>
                  <a:pt x="72996" y="618196"/>
                  <a:pt x="64128" y="619796"/>
                </a:cubicBezTo>
                <a:cubicBezTo>
                  <a:pt x="55261" y="621396"/>
                  <a:pt x="45940" y="621517"/>
                  <a:pt x="36167" y="620159"/>
                </a:cubicBezTo>
                <a:cubicBezTo>
                  <a:pt x="26394" y="618801"/>
                  <a:pt x="29634" y="615707"/>
                  <a:pt x="45887" y="610876"/>
                </a:cubicBezTo>
                <a:cubicBezTo>
                  <a:pt x="62141" y="606045"/>
                  <a:pt x="77482" y="600402"/>
                  <a:pt x="91913" y="593947"/>
                </a:cubicBezTo>
                <a:cubicBezTo>
                  <a:pt x="106343" y="587491"/>
                  <a:pt x="118283" y="580332"/>
                  <a:pt x="127734" y="572469"/>
                </a:cubicBezTo>
                <a:cubicBezTo>
                  <a:pt x="110060" y="566665"/>
                  <a:pt x="98442" y="563238"/>
                  <a:pt x="92880" y="562190"/>
                </a:cubicBezTo>
                <a:cubicBezTo>
                  <a:pt x="87318" y="561142"/>
                  <a:pt x="85556" y="558659"/>
                  <a:pt x="87597" y="554740"/>
                </a:cubicBezTo>
                <a:cubicBezTo>
                  <a:pt x="89637" y="550821"/>
                  <a:pt x="92902" y="546064"/>
                  <a:pt x="97391" y="540471"/>
                </a:cubicBezTo>
                <a:cubicBezTo>
                  <a:pt x="65765" y="545928"/>
                  <a:pt x="46077" y="549627"/>
                  <a:pt x="38325" y="551568"/>
                </a:cubicBezTo>
                <a:cubicBezTo>
                  <a:pt x="30574" y="553509"/>
                  <a:pt x="22525" y="551103"/>
                  <a:pt x="14178" y="544350"/>
                </a:cubicBezTo>
                <a:cubicBezTo>
                  <a:pt x="5831" y="537597"/>
                  <a:pt x="4061" y="533895"/>
                  <a:pt x="8867" y="533243"/>
                </a:cubicBezTo>
                <a:cubicBezTo>
                  <a:pt x="13673" y="532592"/>
                  <a:pt x="19077" y="532065"/>
                  <a:pt x="25080" y="531662"/>
                </a:cubicBezTo>
                <a:cubicBezTo>
                  <a:pt x="31082" y="531259"/>
                  <a:pt x="40768" y="530487"/>
                  <a:pt x="54138" y="529346"/>
                </a:cubicBezTo>
                <a:cubicBezTo>
                  <a:pt x="67508" y="528205"/>
                  <a:pt x="83712" y="526537"/>
                  <a:pt x="102749" y="524342"/>
                </a:cubicBezTo>
                <a:cubicBezTo>
                  <a:pt x="104622" y="519604"/>
                  <a:pt x="106336" y="515272"/>
                  <a:pt x="107893" y="511347"/>
                </a:cubicBezTo>
                <a:cubicBezTo>
                  <a:pt x="109450" y="507422"/>
                  <a:pt x="111139" y="505459"/>
                  <a:pt x="112962" y="505459"/>
                </a:cubicBezTo>
                <a:lnTo>
                  <a:pt x="90954" y="507543"/>
                </a:lnTo>
                <a:cubicBezTo>
                  <a:pt x="87197" y="517043"/>
                  <a:pt x="81566" y="513344"/>
                  <a:pt x="74063" y="496446"/>
                </a:cubicBezTo>
                <a:cubicBezTo>
                  <a:pt x="66559" y="479547"/>
                  <a:pt x="60789" y="467461"/>
                  <a:pt x="56752" y="460187"/>
                </a:cubicBezTo>
                <a:cubicBezTo>
                  <a:pt x="52715" y="452913"/>
                  <a:pt x="54771" y="449667"/>
                  <a:pt x="62919" y="450448"/>
                </a:cubicBezTo>
                <a:cubicBezTo>
                  <a:pt x="71067" y="451230"/>
                  <a:pt x="77563" y="451441"/>
                  <a:pt x="82406" y="451081"/>
                </a:cubicBezTo>
                <a:cubicBezTo>
                  <a:pt x="87249" y="450721"/>
                  <a:pt x="94185" y="449586"/>
                  <a:pt x="103214" y="447676"/>
                </a:cubicBezTo>
                <a:cubicBezTo>
                  <a:pt x="101763" y="430115"/>
                  <a:pt x="100399" y="420968"/>
                  <a:pt x="99121" y="420236"/>
                </a:cubicBezTo>
                <a:cubicBezTo>
                  <a:pt x="92635" y="421018"/>
                  <a:pt x="86638" y="418816"/>
                  <a:pt x="81132" y="413632"/>
                </a:cubicBezTo>
                <a:cubicBezTo>
                  <a:pt x="75625" y="408448"/>
                  <a:pt x="78394" y="405133"/>
                  <a:pt x="89438" y="403688"/>
                </a:cubicBezTo>
                <a:cubicBezTo>
                  <a:pt x="100483" y="402244"/>
                  <a:pt x="110674" y="400548"/>
                  <a:pt x="120013" y="398600"/>
                </a:cubicBezTo>
                <a:cubicBezTo>
                  <a:pt x="129352" y="396653"/>
                  <a:pt x="139274" y="394514"/>
                  <a:pt x="149779" y="392182"/>
                </a:cubicBezTo>
                <a:cubicBezTo>
                  <a:pt x="160284" y="389851"/>
                  <a:pt x="169188" y="388083"/>
                  <a:pt x="176493" y="386880"/>
                </a:cubicBezTo>
                <a:close/>
                <a:moveTo>
                  <a:pt x="2049954" y="386090"/>
                </a:moveTo>
                <a:cubicBezTo>
                  <a:pt x="2052293" y="385541"/>
                  <a:pt x="2055449" y="386105"/>
                  <a:pt x="2059420" y="387782"/>
                </a:cubicBezTo>
                <a:cubicBezTo>
                  <a:pt x="2067364" y="391137"/>
                  <a:pt x="2073854" y="395599"/>
                  <a:pt x="2078889" y="401168"/>
                </a:cubicBezTo>
                <a:cubicBezTo>
                  <a:pt x="2083924" y="406736"/>
                  <a:pt x="2080799" y="410891"/>
                  <a:pt x="2069513" y="413632"/>
                </a:cubicBezTo>
                <a:cubicBezTo>
                  <a:pt x="2058227" y="416373"/>
                  <a:pt x="2041608" y="423231"/>
                  <a:pt x="2019655" y="434208"/>
                </a:cubicBezTo>
                <a:cubicBezTo>
                  <a:pt x="2018986" y="441525"/>
                  <a:pt x="2018291" y="454330"/>
                  <a:pt x="2017572" y="472624"/>
                </a:cubicBezTo>
                <a:cubicBezTo>
                  <a:pt x="2037081" y="469610"/>
                  <a:pt x="2054723" y="465744"/>
                  <a:pt x="2070499" y="461024"/>
                </a:cubicBezTo>
                <a:cubicBezTo>
                  <a:pt x="2086275" y="456305"/>
                  <a:pt x="2098323" y="457549"/>
                  <a:pt x="2106645" y="464754"/>
                </a:cubicBezTo>
                <a:cubicBezTo>
                  <a:pt x="2114967" y="471960"/>
                  <a:pt x="2113802" y="476062"/>
                  <a:pt x="2103148" y="477061"/>
                </a:cubicBezTo>
                <a:cubicBezTo>
                  <a:pt x="2092494" y="478059"/>
                  <a:pt x="2076421" y="479768"/>
                  <a:pt x="2054928" y="482186"/>
                </a:cubicBezTo>
                <a:cubicBezTo>
                  <a:pt x="2059070" y="482707"/>
                  <a:pt x="2062958" y="485231"/>
                  <a:pt x="2066592" y="489758"/>
                </a:cubicBezTo>
                <a:cubicBezTo>
                  <a:pt x="2065811" y="501366"/>
                  <a:pt x="2065420" y="521749"/>
                  <a:pt x="2065420" y="550907"/>
                </a:cubicBezTo>
                <a:cubicBezTo>
                  <a:pt x="2065420" y="586254"/>
                  <a:pt x="2062533" y="611059"/>
                  <a:pt x="2056760" y="625321"/>
                </a:cubicBezTo>
                <a:cubicBezTo>
                  <a:pt x="2050987" y="639584"/>
                  <a:pt x="2047269" y="638570"/>
                  <a:pt x="2045607" y="622280"/>
                </a:cubicBezTo>
                <a:cubicBezTo>
                  <a:pt x="2043945" y="605989"/>
                  <a:pt x="2043114" y="589206"/>
                  <a:pt x="2043114" y="571929"/>
                </a:cubicBezTo>
                <a:lnTo>
                  <a:pt x="2043114" y="525235"/>
                </a:lnTo>
                <a:cubicBezTo>
                  <a:pt x="2043114" y="504857"/>
                  <a:pt x="2041713" y="491649"/>
                  <a:pt x="2038910" y="485609"/>
                </a:cubicBezTo>
                <a:cubicBezTo>
                  <a:pt x="2030873" y="487941"/>
                  <a:pt x="2023761" y="487941"/>
                  <a:pt x="2017572" y="485609"/>
                </a:cubicBezTo>
                <a:cubicBezTo>
                  <a:pt x="2017572" y="495804"/>
                  <a:pt x="2016784" y="506033"/>
                  <a:pt x="2015209" y="516296"/>
                </a:cubicBezTo>
                <a:cubicBezTo>
                  <a:pt x="2013634" y="526558"/>
                  <a:pt x="2011650" y="536673"/>
                  <a:pt x="2009256" y="546638"/>
                </a:cubicBezTo>
                <a:cubicBezTo>
                  <a:pt x="2006862" y="556603"/>
                  <a:pt x="2002404" y="566686"/>
                  <a:pt x="1995880" y="576887"/>
                </a:cubicBezTo>
                <a:cubicBezTo>
                  <a:pt x="1989357" y="587088"/>
                  <a:pt x="1981199" y="594464"/>
                  <a:pt x="1971407" y="599016"/>
                </a:cubicBezTo>
                <a:cubicBezTo>
                  <a:pt x="1961616" y="603568"/>
                  <a:pt x="1959290" y="601614"/>
                  <a:pt x="1964431" y="593156"/>
                </a:cubicBezTo>
                <a:cubicBezTo>
                  <a:pt x="1969572" y="584698"/>
                  <a:pt x="1974449" y="576050"/>
                  <a:pt x="1979063" y="567213"/>
                </a:cubicBezTo>
                <a:cubicBezTo>
                  <a:pt x="1983676" y="558377"/>
                  <a:pt x="1987137" y="547615"/>
                  <a:pt x="1989443" y="534927"/>
                </a:cubicBezTo>
                <a:cubicBezTo>
                  <a:pt x="1991750" y="522239"/>
                  <a:pt x="1993490" y="508507"/>
                  <a:pt x="1994662" y="493729"/>
                </a:cubicBezTo>
                <a:cubicBezTo>
                  <a:pt x="1995834" y="478952"/>
                  <a:pt x="1996038" y="466680"/>
                  <a:pt x="1995275" y="456913"/>
                </a:cubicBezTo>
                <a:cubicBezTo>
                  <a:pt x="1994513" y="447146"/>
                  <a:pt x="1993148" y="440316"/>
                  <a:pt x="1991183" y="436421"/>
                </a:cubicBezTo>
                <a:cubicBezTo>
                  <a:pt x="1989217" y="432527"/>
                  <a:pt x="1989167" y="429417"/>
                  <a:pt x="1991034" y="427092"/>
                </a:cubicBezTo>
                <a:cubicBezTo>
                  <a:pt x="1992901" y="424766"/>
                  <a:pt x="1997908" y="424379"/>
                  <a:pt x="2006056" y="425929"/>
                </a:cubicBezTo>
                <a:cubicBezTo>
                  <a:pt x="2013398" y="421898"/>
                  <a:pt x="2021435" y="416469"/>
                  <a:pt x="2030166" y="409642"/>
                </a:cubicBezTo>
                <a:cubicBezTo>
                  <a:pt x="2038898" y="402814"/>
                  <a:pt x="2043970" y="396625"/>
                  <a:pt x="2045384" y="391075"/>
                </a:cubicBezTo>
                <a:cubicBezTo>
                  <a:pt x="2046091" y="388300"/>
                  <a:pt x="2047614" y="386638"/>
                  <a:pt x="2049954" y="386090"/>
                </a:cubicBezTo>
                <a:close/>
                <a:moveTo>
                  <a:pt x="350178" y="379143"/>
                </a:moveTo>
                <a:cubicBezTo>
                  <a:pt x="351482" y="378094"/>
                  <a:pt x="354126" y="378180"/>
                  <a:pt x="358110" y="379402"/>
                </a:cubicBezTo>
                <a:cubicBezTo>
                  <a:pt x="366079" y="381845"/>
                  <a:pt x="372326" y="384456"/>
                  <a:pt x="376853" y="387234"/>
                </a:cubicBezTo>
                <a:cubicBezTo>
                  <a:pt x="381380" y="390012"/>
                  <a:pt x="382478" y="395677"/>
                  <a:pt x="380146" y="404228"/>
                </a:cubicBezTo>
                <a:cubicBezTo>
                  <a:pt x="377815" y="412779"/>
                  <a:pt x="376649" y="430133"/>
                  <a:pt x="376649" y="456290"/>
                </a:cubicBezTo>
                <a:cubicBezTo>
                  <a:pt x="391432" y="453177"/>
                  <a:pt x="398136" y="455050"/>
                  <a:pt x="396759" y="461908"/>
                </a:cubicBezTo>
                <a:cubicBezTo>
                  <a:pt x="395382" y="468767"/>
                  <a:pt x="388679" y="473697"/>
                  <a:pt x="376649" y="476698"/>
                </a:cubicBezTo>
                <a:lnTo>
                  <a:pt x="376649" y="497143"/>
                </a:lnTo>
                <a:cubicBezTo>
                  <a:pt x="389101" y="489367"/>
                  <a:pt x="394434" y="488214"/>
                  <a:pt x="392648" y="493683"/>
                </a:cubicBezTo>
                <a:lnTo>
                  <a:pt x="377686" y="510681"/>
                </a:lnTo>
                <a:lnTo>
                  <a:pt x="379681" y="509412"/>
                </a:lnTo>
                <a:cubicBezTo>
                  <a:pt x="386465" y="508302"/>
                  <a:pt x="394775" y="506767"/>
                  <a:pt x="404610" y="504808"/>
                </a:cubicBezTo>
                <a:cubicBezTo>
                  <a:pt x="405329" y="491277"/>
                  <a:pt x="405307" y="478639"/>
                  <a:pt x="404545" y="466894"/>
                </a:cubicBezTo>
                <a:cubicBezTo>
                  <a:pt x="403782" y="455149"/>
                  <a:pt x="402030" y="445971"/>
                  <a:pt x="399289" y="439361"/>
                </a:cubicBezTo>
                <a:cubicBezTo>
                  <a:pt x="396548" y="432750"/>
                  <a:pt x="397720" y="429857"/>
                  <a:pt x="402805" y="430682"/>
                </a:cubicBezTo>
                <a:cubicBezTo>
                  <a:pt x="407890" y="431507"/>
                  <a:pt x="412237" y="432651"/>
                  <a:pt x="415846" y="434115"/>
                </a:cubicBezTo>
                <a:cubicBezTo>
                  <a:pt x="422506" y="424205"/>
                  <a:pt x="427343" y="416085"/>
                  <a:pt x="430357" y="409753"/>
                </a:cubicBezTo>
                <a:cubicBezTo>
                  <a:pt x="433371" y="403422"/>
                  <a:pt x="434487" y="397726"/>
                  <a:pt x="433706" y="392666"/>
                </a:cubicBezTo>
                <a:cubicBezTo>
                  <a:pt x="432924" y="387606"/>
                  <a:pt x="436335" y="386108"/>
                  <a:pt x="443938" y="388173"/>
                </a:cubicBezTo>
                <a:cubicBezTo>
                  <a:pt x="451540" y="390238"/>
                  <a:pt x="458374" y="393100"/>
                  <a:pt x="464439" y="396759"/>
                </a:cubicBezTo>
                <a:cubicBezTo>
                  <a:pt x="470503" y="400417"/>
                  <a:pt x="469211" y="404364"/>
                  <a:pt x="460560" y="408600"/>
                </a:cubicBezTo>
                <a:cubicBezTo>
                  <a:pt x="451909" y="412835"/>
                  <a:pt x="440670" y="421340"/>
                  <a:pt x="426841" y="434115"/>
                </a:cubicBezTo>
                <a:cubicBezTo>
                  <a:pt x="435547" y="432787"/>
                  <a:pt x="441510" y="430704"/>
                  <a:pt x="444728" y="427864"/>
                </a:cubicBezTo>
                <a:cubicBezTo>
                  <a:pt x="447947" y="425024"/>
                  <a:pt x="451779" y="424881"/>
                  <a:pt x="456225" y="427436"/>
                </a:cubicBezTo>
                <a:cubicBezTo>
                  <a:pt x="460671" y="429991"/>
                  <a:pt x="465056" y="432921"/>
                  <a:pt x="469378" y="436226"/>
                </a:cubicBezTo>
                <a:cubicBezTo>
                  <a:pt x="473700" y="439531"/>
                  <a:pt x="474463" y="443016"/>
                  <a:pt x="471666" y="446681"/>
                </a:cubicBezTo>
                <a:cubicBezTo>
                  <a:pt x="468869" y="450346"/>
                  <a:pt x="466919" y="455679"/>
                  <a:pt x="465815" y="462680"/>
                </a:cubicBezTo>
                <a:cubicBezTo>
                  <a:pt x="465263" y="466181"/>
                  <a:pt x="464946" y="473280"/>
                  <a:pt x="464864" y="483977"/>
                </a:cubicBezTo>
                <a:lnTo>
                  <a:pt x="464900" y="496606"/>
                </a:lnTo>
                <a:lnTo>
                  <a:pt x="474764" y="481302"/>
                </a:lnTo>
                <a:cubicBezTo>
                  <a:pt x="477753" y="476075"/>
                  <a:pt x="479635" y="468162"/>
                  <a:pt x="480410" y="457564"/>
                </a:cubicBezTo>
                <a:cubicBezTo>
                  <a:pt x="481185" y="446966"/>
                  <a:pt x="481207" y="440238"/>
                  <a:pt x="480475" y="437379"/>
                </a:cubicBezTo>
                <a:cubicBezTo>
                  <a:pt x="479743" y="434521"/>
                  <a:pt x="478574" y="430930"/>
                  <a:pt x="476968" y="426608"/>
                </a:cubicBezTo>
                <a:cubicBezTo>
                  <a:pt x="475362" y="422286"/>
                  <a:pt x="477306" y="420125"/>
                  <a:pt x="482800" y="420125"/>
                </a:cubicBezTo>
                <a:cubicBezTo>
                  <a:pt x="486360" y="420125"/>
                  <a:pt x="489826" y="420509"/>
                  <a:pt x="493200" y="421278"/>
                </a:cubicBezTo>
                <a:cubicBezTo>
                  <a:pt x="496573" y="422047"/>
                  <a:pt x="499882" y="422286"/>
                  <a:pt x="503125" y="421994"/>
                </a:cubicBezTo>
                <a:cubicBezTo>
                  <a:pt x="506368" y="421703"/>
                  <a:pt x="509741" y="420506"/>
                  <a:pt x="513245" y="418404"/>
                </a:cubicBezTo>
                <a:cubicBezTo>
                  <a:pt x="516749" y="416302"/>
                  <a:pt x="519945" y="413530"/>
                  <a:pt x="522835" y="410088"/>
                </a:cubicBezTo>
                <a:cubicBezTo>
                  <a:pt x="525725" y="406646"/>
                  <a:pt x="531656" y="407239"/>
                  <a:pt x="540629" y="411865"/>
                </a:cubicBezTo>
                <a:cubicBezTo>
                  <a:pt x="549602" y="416491"/>
                  <a:pt x="551714" y="421281"/>
                  <a:pt x="546964" y="426236"/>
                </a:cubicBezTo>
                <a:cubicBezTo>
                  <a:pt x="542214" y="431191"/>
                  <a:pt x="539668" y="434859"/>
                  <a:pt x="539327" y="437240"/>
                </a:cubicBezTo>
                <a:cubicBezTo>
                  <a:pt x="538986" y="439621"/>
                  <a:pt x="538636" y="444412"/>
                  <a:pt x="538276" y="451611"/>
                </a:cubicBezTo>
                <a:cubicBezTo>
                  <a:pt x="537916" y="458811"/>
                  <a:pt x="540146" y="462364"/>
                  <a:pt x="544964" y="462271"/>
                </a:cubicBezTo>
                <a:cubicBezTo>
                  <a:pt x="549782" y="462178"/>
                  <a:pt x="553636" y="461741"/>
                  <a:pt x="556526" y="460959"/>
                </a:cubicBezTo>
                <a:cubicBezTo>
                  <a:pt x="559416" y="460178"/>
                  <a:pt x="562845" y="461917"/>
                  <a:pt x="566814" y="466178"/>
                </a:cubicBezTo>
                <a:cubicBezTo>
                  <a:pt x="570783" y="470438"/>
                  <a:pt x="570187" y="474159"/>
                  <a:pt x="565028" y="477340"/>
                </a:cubicBezTo>
                <a:cubicBezTo>
                  <a:pt x="559869" y="480521"/>
                  <a:pt x="551137" y="482112"/>
                  <a:pt x="538834" y="482112"/>
                </a:cubicBezTo>
                <a:cubicBezTo>
                  <a:pt x="525762" y="482112"/>
                  <a:pt x="518786" y="477461"/>
                  <a:pt x="517905" y="468159"/>
                </a:cubicBezTo>
                <a:cubicBezTo>
                  <a:pt x="517025" y="458857"/>
                  <a:pt x="516975" y="446777"/>
                  <a:pt x="517756" y="431919"/>
                </a:cubicBezTo>
                <a:cubicBezTo>
                  <a:pt x="512498" y="433346"/>
                  <a:pt x="507487" y="434648"/>
                  <a:pt x="502725" y="435826"/>
                </a:cubicBezTo>
                <a:cubicBezTo>
                  <a:pt x="503481" y="452334"/>
                  <a:pt x="501581" y="465775"/>
                  <a:pt x="497023" y="476149"/>
                </a:cubicBezTo>
                <a:cubicBezTo>
                  <a:pt x="492465" y="486524"/>
                  <a:pt x="485051" y="493807"/>
                  <a:pt x="474782" y="497999"/>
                </a:cubicBezTo>
                <a:lnTo>
                  <a:pt x="464912" y="500734"/>
                </a:lnTo>
                <a:lnTo>
                  <a:pt x="464917" y="502721"/>
                </a:lnTo>
                <a:cubicBezTo>
                  <a:pt x="464994" y="509868"/>
                  <a:pt x="465129" y="517916"/>
                  <a:pt x="465322" y="526862"/>
                </a:cubicBezTo>
                <a:cubicBezTo>
                  <a:pt x="466098" y="562649"/>
                  <a:pt x="465874" y="584412"/>
                  <a:pt x="464653" y="592151"/>
                </a:cubicBezTo>
                <a:cubicBezTo>
                  <a:pt x="463431" y="599890"/>
                  <a:pt x="459934" y="606833"/>
                  <a:pt x="454160" y="612978"/>
                </a:cubicBezTo>
                <a:cubicBezTo>
                  <a:pt x="448387" y="619123"/>
                  <a:pt x="444012" y="618847"/>
                  <a:pt x="441035" y="612150"/>
                </a:cubicBezTo>
                <a:cubicBezTo>
                  <a:pt x="438059" y="605453"/>
                  <a:pt x="432589" y="598036"/>
                  <a:pt x="424627" y="589900"/>
                </a:cubicBezTo>
                <a:cubicBezTo>
                  <a:pt x="416665" y="581764"/>
                  <a:pt x="416736" y="578689"/>
                  <a:pt x="424841" y="580673"/>
                </a:cubicBezTo>
                <a:cubicBezTo>
                  <a:pt x="432946" y="582657"/>
                  <a:pt x="437870" y="583631"/>
                  <a:pt x="439612" y="583594"/>
                </a:cubicBezTo>
                <a:cubicBezTo>
                  <a:pt x="441355" y="583557"/>
                  <a:pt x="442558" y="581343"/>
                  <a:pt x="443221" y="576952"/>
                </a:cubicBezTo>
                <a:cubicBezTo>
                  <a:pt x="443553" y="574757"/>
                  <a:pt x="443802" y="568091"/>
                  <a:pt x="443968" y="556954"/>
                </a:cubicBezTo>
                <a:lnTo>
                  <a:pt x="444113" y="541347"/>
                </a:lnTo>
                <a:lnTo>
                  <a:pt x="442607" y="549047"/>
                </a:lnTo>
                <a:cubicBezTo>
                  <a:pt x="439885" y="555782"/>
                  <a:pt x="435857" y="556547"/>
                  <a:pt x="430524" y="551345"/>
                </a:cubicBezTo>
                <a:cubicBezTo>
                  <a:pt x="425192" y="546142"/>
                  <a:pt x="422302" y="541351"/>
                  <a:pt x="421855" y="536973"/>
                </a:cubicBezTo>
                <a:cubicBezTo>
                  <a:pt x="419660" y="553878"/>
                  <a:pt x="416150" y="568559"/>
                  <a:pt x="411326" y="581017"/>
                </a:cubicBezTo>
                <a:cubicBezTo>
                  <a:pt x="406501" y="593475"/>
                  <a:pt x="397739" y="604619"/>
                  <a:pt x="385039" y="614448"/>
                </a:cubicBezTo>
                <a:cubicBezTo>
                  <a:pt x="372339" y="624277"/>
                  <a:pt x="369905" y="622072"/>
                  <a:pt x="377737" y="607834"/>
                </a:cubicBezTo>
                <a:cubicBezTo>
                  <a:pt x="385569" y="593596"/>
                  <a:pt x="391603" y="579935"/>
                  <a:pt x="395838" y="566851"/>
                </a:cubicBezTo>
                <a:cubicBezTo>
                  <a:pt x="400074" y="553766"/>
                  <a:pt x="402966" y="538747"/>
                  <a:pt x="404517" y="521793"/>
                </a:cubicBezTo>
                <a:cubicBezTo>
                  <a:pt x="401094" y="523356"/>
                  <a:pt x="397618" y="524720"/>
                  <a:pt x="394089" y="525886"/>
                </a:cubicBezTo>
                <a:cubicBezTo>
                  <a:pt x="390561" y="527051"/>
                  <a:pt x="385581" y="524875"/>
                  <a:pt x="379151" y="519356"/>
                </a:cubicBezTo>
                <a:lnTo>
                  <a:pt x="376649" y="515821"/>
                </a:lnTo>
                <a:lnTo>
                  <a:pt x="376649" y="577771"/>
                </a:lnTo>
                <a:cubicBezTo>
                  <a:pt x="376649" y="589107"/>
                  <a:pt x="375381" y="597732"/>
                  <a:pt x="372844" y="603648"/>
                </a:cubicBezTo>
                <a:cubicBezTo>
                  <a:pt x="370308" y="609564"/>
                  <a:pt x="366367" y="614913"/>
                  <a:pt x="361022" y="619694"/>
                </a:cubicBezTo>
                <a:cubicBezTo>
                  <a:pt x="355676" y="624475"/>
                  <a:pt x="351745" y="623889"/>
                  <a:pt x="349227" y="617936"/>
                </a:cubicBezTo>
                <a:cubicBezTo>
                  <a:pt x="346709" y="611983"/>
                  <a:pt x="341482" y="604371"/>
                  <a:pt x="333544" y="595100"/>
                </a:cubicBezTo>
                <a:cubicBezTo>
                  <a:pt x="325607" y="585829"/>
                  <a:pt x="325601" y="582409"/>
                  <a:pt x="333526" y="584840"/>
                </a:cubicBezTo>
                <a:cubicBezTo>
                  <a:pt x="341451" y="587271"/>
                  <a:pt x="346533" y="588632"/>
                  <a:pt x="348771" y="588924"/>
                </a:cubicBezTo>
                <a:cubicBezTo>
                  <a:pt x="351010" y="589215"/>
                  <a:pt x="352498" y="588722"/>
                  <a:pt x="353236" y="587445"/>
                </a:cubicBezTo>
                <a:cubicBezTo>
                  <a:pt x="353974" y="586167"/>
                  <a:pt x="354535" y="581309"/>
                  <a:pt x="354920" y="572869"/>
                </a:cubicBezTo>
                <a:cubicBezTo>
                  <a:pt x="355304" y="564429"/>
                  <a:pt x="355881" y="548576"/>
                  <a:pt x="356650" y="525309"/>
                </a:cubicBezTo>
                <a:cubicBezTo>
                  <a:pt x="340465" y="540229"/>
                  <a:pt x="330729" y="549599"/>
                  <a:pt x="327442" y="553419"/>
                </a:cubicBezTo>
                <a:cubicBezTo>
                  <a:pt x="324156" y="557239"/>
                  <a:pt x="318085" y="556182"/>
                  <a:pt x="309230" y="550247"/>
                </a:cubicBezTo>
                <a:cubicBezTo>
                  <a:pt x="300374" y="544312"/>
                  <a:pt x="299720" y="539888"/>
                  <a:pt x="307267" y="536973"/>
                </a:cubicBezTo>
                <a:cubicBezTo>
                  <a:pt x="314814" y="534059"/>
                  <a:pt x="322339" y="530161"/>
                  <a:pt x="329842" y="525281"/>
                </a:cubicBezTo>
                <a:cubicBezTo>
                  <a:pt x="337346" y="520401"/>
                  <a:pt x="346282" y="513893"/>
                  <a:pt x="356650" y="505757"/>
                </a:cubicBezTo>
                <a:lnTo>
                  <a:pt x="356650" y="480940"/>
                </a:lnTo>
                <a:cubicBezTo>
                  <a:pt x="349246" y="482502"/>
                  <a:pt x="342654" y="483284"/>
                  <a:pt x="336874" y="483284"/>
                </a:cubicBezTo>
                <a:cubicBezTo>
                  <a:pt x="331554" y="483284"/>
                  <a:pt x="326711" y="481671"/>
                  <a:pt x="322345" y="478447"/>
                </a:cubicBezTo>
                <a:cubicBezTo>
                  <a:pt x="317979" y="475222"/>
                  <a:pt x="319483" y="472314"/>
                  <a:pt x="326856" y="469722"/>
                </a:cubicBezTo>
                <a:cubicBezTo>
                  <a:pt x="334230" y="467130"/>
                  <a:pt x="344173" y="464438"/>
                  <a:pt x="356687" y="461648"/>
                </a:cubicBezTo>
                <a:cubicBezTo>
                  <a:pt x="357444" y="433519"/>
                  <a:pt x="357255" y="415489"/>
                  <a:pt x="356120" y="407558"/>
                </a:cubicBezTo>
                <a:cubicBezTo>
                  <a:pt x="354985" y="399627"/>
                  <a:pt x="353041" y="392340"/>
                  <a:pt x="350287" y="385699"/>
                </a:cubicBezTo>
                <a:cubicBezTo>
                  <a:pt x="348911" y="382378"/>
                  <a:pt x="348874" y="380193"/>
                  <a:pt x="350178" y="379143"/>
                </a:cubicBezTo>
                <a:close/>
                <a:moveTo>
                  <a:pt x="1711654" y="376702"/>
                </a:moveTo>
                <a:cubicBezTo>
                  <a:pt x="1713288" y="376652"/>
                  <a:pt x="1715307" y="376985"/>
                  <a:pt x="1717711" y="377699"/>
                </a:cubicBezTo>
                <a:cubicBezTo>
                  <a:pt x="1727329" y="380558"/>
                  <a:pt x="1734550" y="383885"/>
                  <a:pt x="1739375" y="387680"/>
                </a:cubicBezTo>
                <a:cubicBezTo>
                  <a:pt x="1744199" y="391475"/>
                  <a:pt x="1744767" y="395642"/>
                  <a:pt x="1741077" y="400182"/>
                </a:cubicBezTo>
                <a:cubicBezTo>
                  <a:pt x="1737387" y="404721"/>
                  <a:pt x="1733028" y="412014"/>
                  <a:pt x="1727999" y="422059"/>
                </a:cubicBezTo>
                <a:cubicBezTo>
                  <a:pt x="1722970" y="432105"/>
                  <a:pt x="1715556" y="442350"/>
                  <a:pt x="1705758" y="452792"/>
                </a:cubicBezTo>
                <a:cubicBezTo>
                  <a:pt x="1730278" y="452110"/>
                  <a:pt x="1745437" y="449605"/>
                  <a:pt x="1751235" y="445277"/>
                </a:cubicBezTo>
                <a:cubicBezTo>
                  <a:pt x="1757033" y="440948"/>
                  <a:pt x="1763752" y="440452"/>
                  <a:pt x="1771392" y="443788"/>
                </a:cubicBezTo>
                <a:cubicBezTo>
                  <a:pt x="1779031" y="447125"/>
                  <a:pt x="1785180" y="451295"/>
                  <a:pt x="1789837" y="456299"/>
                </a:cubicBezTo>
                <a:cubicBezTo>
                  <a:pt x="1794494" y="461304"/>
                  <a:pt x="1794844" y="465961"/>
                  <a:pt x="1790888" y="470270"/>
                </a:cubicBezTo>
                <a:cubicBezTo>
                  <a:pt x="1786932" y="474580"/>
                  <a:pt x="1784188" y="484800"/>
                  <a:pt x="1782656" y="500929"/>
                </a:cubicBezTo>
                <a:cubicBezTo>
                  <a:pt x="1781124" y="517058"/>
                  <a:pt x="1779775" y="533281"/>
                  <a:pt x="1778610" y="549596"/>
                </a:cubicBezTo>
                <a:cubicBezTo>
                  <a:pt x="1777444" y="565911"/>
                  <a:pt x="1774002" y="579985"/>
                  <a:pt x="1768285" y="591817"/>
                </a:cubicBezTo>
                <a:cubicBezTo>
                  <a:pt x="1762567" y="603648"/>
                  <a:pt x="1753697" y="612643"/>
                  <a:pt x="1741672" y="618801"/>
                </a:cubicBezTo>
                <a:cubicBezTo>
                  <a:pt x="1729648" y="624959"/>
                  <a:pt x="1723181" y="623411"/>
                  <a:pt x="1722269" y="614159"/>
                </a:cubicBezTo>
                <a:cubicBezTo>
                  <a:pt x="1721357" y="604907"/>
                  <a:pt x="1716409" y="594378"/>
                  <a:pt x="1707423" y="582571"/>
                </a:cubicBezTo>
                <a:cubicBezTo>
                  <a:pt x="1698438" y="570764"/>
                  <a:pt x="1699653" y="567626"/>
                  <a:pt x="1711070" y="573157"/>
                </a:cubicBezTo>
                <a:cubicBezTo>
                  <a:pt x="1722486" y="578689"/>
                  <a:pt x="1730458" y="581802"/>
                  <a:pt x="1734984" y="582496"/>
                </a:cubicBezTo>
                <a:cubicBezTo>
                  <a:pt x="1739511" y="583191"/>
                  <a:pt x="1743725" y="579033"/>
                  <a:pt x="1747626" y="570023"/>
                </a:cubicBezTo>
                <a:cubicBezTo>
                  <a:pt x="1751526" y="561012"/>
                  <a:pt x="1754255" y="547366"/>
                  <a:pt x="1755811" y="529085"/>
                </a:cubicBezTo>
                <a:cubicBezTo>
                  <a:pt x="1757368" y="510804"/>
                  <a:pt x="1758146" y="495512"/>
                  <a:pt x="1758146" y="483209"/>
                </a:cubicBezTo>
                <a:cubicBezTo>
                  <a:pt x="1758146" y="472109"/>
                  <a:pt x="1757076" y="465843"/>
                  <a:pt x="1754937" y="464410"/>
                </a:cubicBezTo>
                <a:cubicBezTo>
                  <a:pt x="1752797" y="462978"/>
                  <a:pt x="1747480" y="463328"/>
                  <a:pt x="1738984" y="465461"/>
                </a:cubicBezTo>
                <a:lnTo>
                  <a:pt x="1714651" y="471563"/>
                </a:lnTo>
                <a:cubicBezTo>
                  <a:pt x="1708747" y="472370"/>
                  <a:pt x="1703501" y="470435"/>
                  <a:pt x="1698912" y="465759"/>
                </a:cubicBezTo>
                <a:cubicBezTo>
                  <a:pt x="1687043" y="479240"/>
                  <a:pt x="1674687" y="489615"/>
                  <a:pt x="1661845" y="496883"/>
                </a:cubicBezTo>
                <a:cubicBezTo>
                  <a:pt x="1658634" y="498700"/>
                  <a:pt x="1656217" y="499805"/>
                  <a:pt x="1654593" y="500200"/>
                </a:cubicBezTo>
                <a:lnTo>
                  <a:pt x="1653155" y="499652"/>
                </a:lnTo>
                <a:lnTo>
                  <a:pt x="1652880" y="504464"/>
                </a:lnTo>
                <a:cubicBezTo>
                  <a:pt x="1652702" y="510804"/>
                  <a:pt x="1652807" y="518643"/>
                  <a:pt x="1653194" y="527979"/>
                </a:cubicBezTo>
                <a:cubicBezTo>
                  <a:pt x="1653969" y="546650"/>
                  <a:pt x="1653355" y="560789"/>
                  <a:pt x="1651352" y="570395"/>
                </a:cubicBezTo>
                <a:cubicBezTo>
                  <a:pt x="1649349" y="580000"/>
                  <a:pt x="1646658" y="587727"/>
                  <a:pt x="1643278" y="593575"/>
                </a:cubicBezTo>
                <a:cubicBezTo>
                  <a:pt x="1639899" y="599422"/>
                  <a:pt x="1636280" y="599509"/>
                  <a:pt x="1632423" y="593835"/>
                </a:cubicBezTo>
                <a:cubicBezTo>
                  <a:pt x="1628566" y="588161"/>
                  <a:pt x="1625614" y="583448"/>
                  <a:pt x="1623568" y="579696"/>
                </a:cubicBezTo>
                <a:cubicBezTo>
                  <a:pt x="1621522" y="575945"/>
                  <a:pt x="1619522" y="573917"/>
                  <a:pt x="1617569" y="573613"/>
                </a:cubicBezTo>
                <a:cubicBezTo>
                  <a:pt x="1615615" y="573309"/>
                  <a:pt x="1605907" y="574583"/>
                  <a:pt x="1588445" y="577436"/>
                </a:cubicBezTo>
                <a:cubicBezTo>
                  <a:pt x="1584377" y="594824"/>
                  <a:pt x="1579735" y="599580"/>
                  <a:pt x="1574520" y="591705"/>
                </a:cubicBezTo>
                <a:cubicBezTo>
                  <a:pt x="1569305" y="583829"/>
                  <a:pt x="1566697" y="573343"/>
                  <a:pt x="1566697" y="560246"/>
                </a:cubicBezTo>
                <a:cubicBezTo>
                  <a:pt x="1566697" y="547906"/>
                  <a:pt x="1566316" y="532574"/>
                  <a:pt x="1565553" y="514249"/>
                </a:cubicBezTo>
                <a:cubicBezTo>
                  <a:pt x="1564790" y="495925"/>
                  <a:pt x="1562068" y="482660"/>
                  <a:pt x="1557386" y="474456"/>
                </a:cubicBezTo>
                <a:cubicBezTo>
                  <a:pt x="1552704" y="466252"/>
                  <a:pt x="1553501" y="462150"/>
                  <a:pt x="1559777" y="462150"/>
                </a:cubicBezTo>
                <a:cubicBezTo>
                  <a:pt x="1563919" y="462150"/>
                  <a:pt x="1568762" y="462528"/>
                  <a:pt x="1574306" y="463285"/>
                </a:cubicBezTo>
                <a:cubicBezTo>
                  <a:pt x="1580259" y="455806"/>
                  <a:pt x="1586900" y="444241"/>
                  <a:pt x="1594230" y="428589"/>
                </a:cubicBezTo>
                <a:cubicBezTo>
                  <a:pt x="1601560" y="412938"/>
                  <a:pt x="1603864" y="400606"/>
                  <a:pt x="1601141" y="391596"/>
                </a:cubicBezTo>
                <a:cubicBezTo>
                  <a:pt x="1598419" y="382586"/>
                  <a:pt x="1605274" y="381646"/>
                  <a:pt x="1621708" y="388778"/>
                </a:cubicBezTo>
                <a:cubicBezTo>
                  <a:pt x="1635722" y="395549"/>
                  <a:pt x="1640054" y="401512"/>
                  <a:pt x="1634702" y="406665"/>
                </a:cubicBezTo>
                <a:cubicBezTo>
                  <a:pt x="1629351" y="411818"/>
                  <a:pt x="1623587" y="419027"/>
                  <a:pt x="1617410" y="428292"/>
                </a:cubicBezTo>
                <a:cubicBezTo>
                  <a:pt x="1611234" y="437556"/>
                  <a:pt x="1601771" y="449221"/>
                  <a:pt x="1589021" y="463285"/>
                </a:cubicBezTo>
                <a:cubicBezTo>
                  <a:pt x="1604028" y="461127"/>
                  <a:pt x="1614459" y="457474"/>
                  <a:pt x="1620313" y="452327"/>
                </a:cubicBezTo>
                <a:cubicBezTo>
                  <a:pt x="1626166" y="447180"/>
                  <a:pt x="1632504" y="446269"/>
                  <a:pt x="1639325" y="449593"/>
                </a:cubicBezTo>
                <a:cubicBezTo>
                  <a:pt x="1646146" y="452916"/>
                  <a:pt x="1652115" y="456377"/>
                  <a:pt x="1657231" y="459973"/>
                </a:cubicBezTo>
                <a:cubicBezTo>
                  <a:pt x="1662347" y="463570"/>
                  <a:pt x="1663503" y="467790"/>
                  <a:pt x="1660701" y="472633"/>
                </a:cubicBezTo>
                <a:cubicBezTo>
                  <a:pt x="1657898" y="477476"/>
                  <a:pt x="1655752" y="483243"/>
                  <a:pt x="1654264" y="489934"/>
                </a:cubicBezTo>
                <a:cubicBezTo>
                  <a:pt x="1653892" y="491607"/>
                  <a:pt x="1653590" y="493654"/>
                  <a:pt x="1653360" y="496076"/>
                </a:cubicBezTo>
                <a:lnTo>
                  <a:pt x="1653341" y="496398"/>
                </a:lnTo>
                <a:lnTo>
                  <a:pt x="1654370" y="494033"/>
                </a:lnTo>
                <a:cubicBezTo>
                  <a:pt x="1655919" y="491583"/>
                  <a:pt x="1658262" y="488421"/>
                  <a:pt x="1661398" y="484549"/>
                </a:cubicBezTo>
                <a:cubicBezTo>
                  <a:pt x="1673943" y="469058"/>
                  <a:pt x="1685422" y="451351"/>
                  <a:pt x="1695833" y="431426"/>
                </a:cubicBezTo>
                <a:cubicBezTo>
                  <a:pt x="1706245" y="411502"/>
                  <a:pt x="1710090" y="396852"/>
                  <a:pt x="1707368" y="387475"/>
                </a:cubicBezTo>
                <a:cubicBezTo>
                  <a:pt x="1705326" y="380443"/>
                  <a:pt x="1706755" y="376852"/>
                  <a:pt x="1711654" y="376702"/>
                </a:cubicBezTo>
                <a:close/>
                <a:moveTo>
                  <a:pt x="780568" y="372304"/>
                </a:moveTo>
                <a:cubicBezTo>
                  <a:pt x="786819" y="373129"/>
                  <a:pt x="793653" y="375107"/>
                  <a:pt x="801069" y="378239"/>
                </a:cubicBezTo>
                <a:cubicBezTo>
                  <a:pt x="808486" y="381370"/>
                  <a:pt x="811397" y="385398"/>
                  <a:pt x="809804" y="390322"/>
                </a:cubicBezTo>
                <a:cubicBezTo>
                  <a:pt x="808210" y="395246"/>
                  <a:pt x="807041" y="401230"/>
                  <a:pt x="806297" y="408274"/>
                </a:cubicBezTo>
                <a:cubicBezTo>
                  <a:pt x="805553" y="415319"/>
                  <a:pt x="805181" y="423151"/>
                  <a:pt x="805181" y="431770"/>
                </a:cubicBezTo>
                <a:cubicBezTo>
                  <a:pt x="809286" y="431064"/>
                  <a:pt x="814371" y="429913"/>
                  <a:pt x="820436" y="428320"/>
                </a:cubicBezTo>
                <a:cubicBezTo>
                  <a:pt x="826500" y="426726"/>
                  <a:pt x="832478" y="428862"/>
                  <a:pt x="838369" y="434728"/>
                </a:cubicBezTo>
                <a:cubicBezTo>
                  <a:pt x="844261" y="440595"/>
                  <a:pt x="842369" y="444489"/>
                  <a:pt x="832695" y="446411"/>
                </a:cubicBezTo>
                <a:cubicBezTo>
                  <a:pt x="823021" y="448334"/>
                  <a:pt x="813850" y="449959"/>
                  <a:pt x="805181" y="451286"/>
                </a:cubicBezTo>
                <a:lnTo>
                  <a:pt x="805181" y="480809"/>
                </a:lnTo>
                <a:cubicBezTo>
                  <a:pt x="820138" y="479309"/>
                  <a:pt x="832212" y="477377"/>
                  <a:pt x="841402" y="475014"/>
                </a:cubicBezTo>
                <a:cubicBezTo>
                  <a:pt x="850592" y="472652"/>
                  <a:pt x="859109" y="475300"/>
                  <a:pt x="866954" y="482958"/>
                </a:cubicBezTo>
                <a:cubicBezTo>
                  <a:pt x="874798" y="490616"/>
                  <a:pt x="871843" y="494911"/>
                  <a:pt x="858089" y="495841"/>
                </a:cubicBezTo>
                <a:cubicBezTo>
                  <a:pt x="844335" y="496771"/>
                  <a:pt x="826699" y="498315"/>
                  <a:pt x="805181" y="500473"/>
                </a:cubicBezTo>
                <a:lnTo>
                  <a:pt x="805181" y="562590"/>
                </a:lnTo>
                <a:cubicBezTo>
                  <a:pt x="805181" y="570702"/>
                  <a:pt x="803500" y="578772"/>
                  <a:pt x="800139" y="586803"/>
                </a:cubicBezTo>
                <a:cubicBezTo>
                  <a:pt x="796778" y="594833"/>
                  <a:pt x="792279" y="593643"/>
                  <a:pt x="786642" y="583231"/>
                </a:cubicBezTo>
                <a:cubicBezTo>
                  <a:pt x="781005" y="572819"/>
                  <a:pt x="779161" y="564776"/>
                  <a:pt x="781108" y="559102"/>
                </a:cubicBezTo>
                <a:cubicBezTo>
                  <a:pt x="783055" y="553428"/>
                  <a:pt x="784029" y="534766"/>
                  <a:pt x="784029" y="503115"/>
                </a:cubicBezTo>
                <a:lnTo>
                  <a:pt x="759658" y="507338"/>
                </a:lnTo>
                <a:cubicBezTo>
                  <a:pt x="759658" y="519083"/>
                  <a:pt x="756167" y="531116"/>
                  <a:pt x="749184" y="543438"/>
                </a:cubicBezTo>
                <a:cubicBezTo>
                  <a:pt x="742202" y="555760"/>
                  <a:pt x="731281" y="564962"/>
                  <a:pt x="716423" y="571046"/>
                </a:cubicBezTo>
                <a:cubicBezTo>
                  <a:pt x="701565" y="577129"/>
                  <a:pt x="698868" y="575309"/>
                  <a:pt x="708331" y="565586"/>
                </a:cubicBezTo>
                <a:cubicBezTo>
                  <a:pt x="717794" y="555862"/>
                  <a:pt x="724996" y="546439"/>
                  <a:pt x="729939" y="537318"/>
                </a:cubicBezTo>
                <a:cubicBezTo>
                  <a:pt x="734881" y="528196"/>
                  <a:pt x="737737" y="519133"/>
                  <a:pt x="738506" y="510129"/>
                </a:cubicBezTo>
                <a:cubicBezTo>
                  <a:pt x="729613" y="511666"/>
                  <a:pt x="722398" y="513024"/>
                  <a:pt x="716861" y="514203"/>
                </a:cubicBezTo>
                <a:cubicBezTo>
                  <a:pt x="711323" y="515381"/>
                  <a:pt x="705181" y="512445"/>
                  <a:pt x="698434" y="505394"/>
                </a:cubicBezTo>
                <a:cubicBezTo>
                  <a:pt x="691687" y="498343"/>
                  <a:pt x="692335" y="495212"/>
                  <a:pt x="700378" y="495999"/>
                </a:cubicBezTo>
                <a:cubicBezTo>
                  <a:pt x="708421" y="496787"/>
                  <a:pt x="721130" y="495785"/>
                  <a:pt x="738506" y="492995"/>
                </a:cubicBezTo>
                <a:lnTo>
                  <a:pt x="738506" y="463434"/>
                </a:lnTo>
                <a:cubicBezTo>
                  <a:pt x="733346" y="464984"/>
                  <a:pt x="729086" y="465759"/>
                  <a:pt x="725725" y="465759"/>
                </a:cubicBezTo>
                <a:cubicBezTo>
                  <a:pt x="722488" y="465759"/>
                  <a:pt x="718166" y="462910"/>
                  <a:pt x="712758" y="457211"/>
                </a:cubicBezTo>
                <a:cubicBezTo>
                  <a:pt x="707351" y="451512"/>
                  <a:pt x="708216" y="448393"/>
                  <a:pt x="715354" y="447853"/>
                </a:cubicBezTo>
                <a:cubicBezTo>
                  <a:pt x="722491" y="447314"/>
                  <a:pt x="730209" y="446089"/>
                  <a:pt x="738506" y="444179"/>
                </a:cubicBezTo>
                <a:cubicBezTo>
                  <a:pt x="738506" y="425141"/>
                  <a:pt x="736171" y="411700"/>
                  <a:pt x="731501" y="403856"/>
                </a:cubicBezTo>
                <a:cubicBezTo>
                  <a:pt x="726832" y="396011"/>
                  <a:pt x="729055" y="393109"/>
                  <a:pt x="738171" y="395149"/>
                </a:cubicBezTo>
                <a:cubicBezTo>
                  <a:pt x="747286" y="397190"/>
                  <a:pt x="754120" y="399642"/>
                  <a:pt x="758672" y="402507"/>
                </a:cubicBezTo>
                <a:cubicBezTo>
                  <a:pt x="763224" y="405372"/>
                  <a:pt x="764526" y="408975"/>
                  <a:pt x="762579" y="413316"/>
                </a:cubicBezTo>
                <a:cubicBezTo>
                  <a:pt x="760631" y="417657"/>
                  <a:pt x="759658" y="426530"/>
                  <a:pt x="759658" y="439937"/>
                </a:cubicBezTo>
                <a:cubicBezTo>
                  <a:pt x="768240" y="439255"/>
                  <a:pt x="776364" y="437959"/>
                  <a:pt x="784029" y="436049"/>
                </a:cubicBezTo>
                <a:cubicBezTo>
                  <a:pt x="784029" y="427206"/>
                  <a:pt x="783650" y="417861"/>
                  <a:pt x="782894" y="408014"/>
                </a:cubicBezTo>
                <a:cubicBezTo>
                  <a:pt x="782137" y="398166"/>
                  <a:pt x="779998" y="389547"/>
                  <a:pt x="776475" y="382155"/>
                </a:cubicBezTo>
                <a:cubicBezTo>
                  <a:pt x="772953" y="374763"/>
                  <a:pt x="774317" y="371480"/>
                  <a:pt x="780568" y="372304"/>
                </a:cubicBezTo>
                <a:close/>
                <a:moveTo>
                  <a:pt x="2260422" y="371086"/>
                </a:moveTo>
                <a:cubicBezTo>
                  <a:pt x="2268645" y="371086"/>
                  <a:pt x="2275587" y="371960"/>
                  <a:pt x="2281249" y="373709"/>
                </a:cubicBezTo>
                <a:cubicBezTo>
                  <a:pt x="2286910" y="375458"/>
                  <a:pt x="2291676" y="378763"/>
                  <a:pt x="2295546" y="383625"/>
                </a:cubicBezTo>
                <a:cubicBezTo>
                  <a:pt x="2299415" y="388486"/>
                  <a:pt x="2299403" y="394421"/>
                  <a:pt x="2295508" y="401428"/>
                </a:cubicBezTo>
                <a:cubicBezTo>
                  <a:pt x="2324951" y="398414"/>
                  <a:pt x="2343214" y="395131"/>
                  <a:pt x="2350296" y="391578"/>
                </a:cubicBezTo>
                <a:cubicBezTo>
                  <a:pt x="2357377" y="388024"/>
                  <a:pt x="2365423" y="388722"/>
                  <a:pt x="2374434" y="393670"/>
                </a:cubicBezTo>
                <a:cubicBezTo>
                  <a:pt x="2383444" y="398619"/>
                  <a:pt x="2390833" y="404538"/>
                  <a:pt x="2396600" y="411428"/>
                </a:cubicBezTo>
                <a:cubicBezTo>
                  <a:pt x="2402367" y="418317"/>
                  <a:pt x="2400196" y="422463"/>
                  <a:pt x="2390089" y="423864"/>
                </a:cubicBezTo>
                <a:cubicBezTo>
                  <a:pt x="2379980" y="425265"/>
                  <a:pt x="2368868" y="429293"/>
                  <a:pt x="2356751" y="435947"/>
                </a:cubicBezTo>
                <a:cubicBezTo>
                  <a:pt x="2344634" y="442601"/>
                  <a:pt x="2340327" y="441382"/>
                  <a:pt x="2343831" y="432291"/>
                </a:cubicBezTo>
                <a:cubicBezTo>
                  <a:pt x="2347335" y="423200"/>
                  <a:pt x="2349861" y="417167"/>
                  <a:pt x="2351412" y="414190"/>
                </a:cubicBezTo>
                <a:cubicBezTo>
                  <a:pt x="2352962" y="411214"/>
                  <a:pt x="2352205" y="409725"/>
                  <a:pt x="2349142" y="409725"/>
                </a:cubicBezTo>
                <a:cubicBezTo>
                  <a:pt x="2344070" y="409725"/>
                  <a:pt x="2329519" y="411663"/>
                  <a:pt x="2305489" y="415539"/>
                </a:cubicBezTo>
                <a:cubicBezTo>
                  <a:pt x="2281460" y="419415"/>
                  <a:pt x="2261318" y="422335"/>
                  <a:pt x="2245065" y="424301"/>
                </a:cubicBezTo>
                <a:cubicBezTo>
                  <a:pt x="2228812" y="426267"/>
                  <a:pt x="2218012" y="426859"/>
                  <a:pt x="2212667" y="426078"/>
                </a:cubicBezTo>
                <a:cubicBezTo>
                  <a:pt x="2207681" y="441271"/>
                  <a:pt x="2201114" y="452851"/>
                  <a:pt x="2192966" y="460820"/>
                </a:cubicBezTo>
                <a:cubicBezTo>
                  <a:pt x="2184817" y="468788"/>
                  <a:pt x="2179224" y="468655"/>
                  <a:pt x="2176185" y="460420"/>
                </a:cubicBezTo>
                <a:cubicBezTo>
                  <a:pt x="2173147" y="452185"/>
                  <a:pt x="2173816" y="445029"/>
                  <a:pt x="2178195" y="438951"/>
                </a:cubicBezTo>
                <a:cubicBezTo>
                  <a:pt x="2182573" y="432874"/>
                  <a:pt x="2186659" y="426568"/>
                  <a:pt x="2190454" y="420032"/>
                </a:cubicBezTo>
                <a:cubicBezTo>
                  <a:pt x="2194249" y="413496"/>
                  <a:pt x="2198624" y="406618"/>
                  <a:pt x="2203579" y="399400"/>
                </a:cubicBezTo>
                <a:cubicBezTo>
                  <a:pt x="2208534" y="392182"/>
                  <a:pt x="2212592" y="396356"/>
                  <a:pt x="2215755" y="411920"/>
                </a:cubicBezTo>
                <a:cubicBezTo>
                  <a:pt x="2227140" y="411995"/>
                  <a:pt x="2249787" y="409638"/>
                  <a:pt x="2283695" y="404851"/>
                </a:cubicBezTo>
                <a:cubicBezTo>
                  <a:pt x="2272682" y="398042"/>
                  <a:pt x="2263703" y="390712"/>
                  <a:pt x="2256757" y="382862"/>
                </a:cubicBezTo>
                <a:cubicBezTo>
                  <a:pt x="2249812" y="375011"/>
                  <a:pt x="2251034" y="371086"/>
                  <a:pt x="2260422" y="371086"/>
                </a:cubicBezTo>
                <a:close/>
                <a:moveTo>
                  <a:pt x="1923294" y="369884"/>
                </a:moveTo>
                <a:cubicBezTo>
                  <a:pt x="1926732" y="369448"/>
                  <a:pt x="1932647" y="370174"/>
                  <a:pt x="1941037" y="372062"/>
                </a:cubicBezTo>
                <a:cubicBezTo>
                  <a:pt x="1957817" y="375839"/>
                  <a:pt x="1964769" y="383451"/>
                  <a:pt x="1961892" y="394898"/>
                </a:cubicBezTo>
                <a:cubicBezTo>
                  <a:pt x="1959014" y="406346"/>
                  <a:pt x="1951399" y="407065"/>
                  <a:pt x="1939046" y="397056"/>
                </a:cubicBezTo>
                <a:cubicBezTo>
                  <a:pt x="1929645" y="387655"/>
                  <a:pt x="1923432" y="380195"/>
                  <a:pt x="1920406" y="374676"/>
                </a:cubicBezTo>
                <a:cubicBezTo>
                  <a:pt x="1918893" y="371917"/>
                  <a:pt x="1919855" y="370319"/>
                  <a:pt x="1923294" y="369884"/>
                </a:cubicBezTo>
                <a:close/>
                <a:moveTo>
                  <a:pt x="3231451" y="365756"/>
                </a:moveTo>
                <a:cubicBezTo>
                  <a:pt x="3233989" y="366136"/>
                  <a:pt x="3237161" y="366967"/>
                  <a:pt x="3240967" y="368249"/>
                </a:cubicBezTo>
                <a:cubicBezTo>
                  <a:pt x="3256191" y="373377"/>
                  <a:pt x="3262246" y="378989"/>
                  <a:pt x="3259133" y="385085"/>
                </a:cubicBezTo>
                <a:cubicBezTo>
                  <a:pt x="3256020" y="391181"/>
                  <a:pt x="3254464" y="397404"/>
                  <a:pt x="3254464" y="403754"/>
                </a:cubicBezTo>
                <a:cubicBezTo>
                  <a:pt x="3257602" y="403071"/>
                  <a:pt x="3263964" y="401149"/>
                  <a:pt x="3273551" y="397986"/>
                </a:cubicBezTo>
                <a:cubicBezTo>
                  <a:pt x="3283138" y="394824"/>
                  <a:pt x="3290719" y="395887"/>
                  <a:pt x="3296294" y="401177"/>
                </a:cubicBezTo>
                <a:cubicBezTo>
                  <a:pt x="3301869" y="406467"/>
                  <a:pt x="3298539" y="410956"/>
                  <a:pt x="3286304" y="414646"/>
                </a:cubicBezTo>
                <a:cubicBezTo>
                  <a:pt x="3274069" y="418336"/>
                  <a:pt x="3263332" y="421173"/>
                  <a:pt x="3254092" y="423157"/>
                </a:cubicBezTo>
                <a:cubicBezTo>
                  <a:pt x="3253558" y="427386"/>
                  <a:pt x="3253292" y="430648"/>
                  <a:pt x="3253292" y="432942"/>
                </a:cubicBezTo>
                <a:lnTo>
                  <a:pt x="3270649" y="429650"/>
                </a:lnTo>
                <a:cubicBezTo>
                  <a:pt x="3277334" y="427169"/>
                  <a:pt x="3283116" y="427827"/>
                  <a:pt x="3287997" y="431622"/>
                </a:cubicBezTo>
                <a:cubicBezTo>
                  <a:pt x="3292877" y="435417"/>
                  <a:pt x="3292210" y="439110"/>
                  <a:pt x="3285997" y="442700"/>
                </a:cubicBezTo>
                <a:cubicBezTo>
                  <a:pt x="3279783" y="446291"/>
                  <a:pt x="3268764" y="449524"/>
                  <a:pt x="3252938" y="452402"/>
                </a:cubicBezTo>
                <a:cubicBezTo>
                  <a:pt x="3252393" y="457375"/>
                  <a:pt x="3252120" y="460618"/>
                  <a:pt x="3252120" y="462131"/>
                </a:cubicBezTo>
                <a:cubicBezTo>
                  <a:pt x="3275238" y="458237"/>
                  <a:pt x="3291953" y="455316"/>
                  <a:pt x="3302265" y="453369"/>
                </a:cubicBezTo>
                <a:cubicBezTo>
                  <a:pt x="3312578" y="451422"/>
                  <a:pt x="3321619" y="451924"/>
                  <a:pt x="3329389" y="454876"/>
                </a:cubicBezTo>
                <a:cubicBezTo>
                  <a:pt x="3337160" y="457828"/>
                  <a:pt x="3342375" y="461744"/>
                  <a:pt x="3345035" y="466624"/>
                </a:cubicBezTo>
                <a:cubicBezTo>
                  <a:pt x="3347695" y="471504"/>
                  <a:pt x="3343550" y="473945"/>
                  <a:pt x="3332598" y="473945"/>
                </a:cubicBezTo>
                <a:cubicBezTo>
                  <a:pt x="3324897" y="473945"/>
                  <a:pt x="3316271" y="474134"/>
                  <a:pt x="3306721" y="474512"/>
                </a:cubicBezTo>
                <a:cubicBezTo>
                  <a:pt x="3297171" y="474890"/>
                  <a:pt x="3282053" y="476447"/>
                  <a:pt x="3261366" y="479182"/>
                </a:cubicBezTo>
                <a:cubicBezTo>
                  <a:pt x="3240679" y="481916"/>
                  <a:pt x="3226081" y="484394"/>
                  <a:pt x="3217573" y="486614"/>
                </a:cubicBezTo>
                <a:cubicBezTo>
                  <a:pt x="3209065" y="488834"/>
                  <a:pt x="3201335" y="490973"/>
                  <a:pt x="3194384" y="493032"/>
                </a:cubicBezTo>
                <a:cubicBezTo>
                  <a:pt x="3187432" y="495091"/>
                  <a:pt x="3179535" y="493085"/>
                  <a:pt x="3170692" y="487014"/>
                </a:cubicBezTo>
                <a:cubicBezTo>
                  <a:pt x="3161849" y="480943"/>
                  <a:pt x="3161812" y="477625"/>
                  <a:pt x="3170580" y="477061"/>
                </a:cubicBezTo>
                <a:cubicBezTo>
                  <a:pt x="3179349" y="476496"/>
                  <a:pt x="3199869" y="472909"/>
                  <a:pt x="3232140" y="466299"/>
                </a:cubicBezTo>
                <a:lnTo>
                  <a:pt x="3232140" y="457592"/>
                </a:lnTo>
                <a:cubicBezTo>
                  <a:pt x="3229423" y="458373"/>
                  <a:pt x="3225169" y="458764"/>
                  <a:pt x="3219378" y="458764"/>
                </a:cubicBezTo>
                <a:cubicBezTo>
                  <a:pt x="3213288" y="458764"/>
                  <a:pt x="3207084" y="456612"/>
                  <a:pt x="3200765" y="452309"/>
                </a:cubicBezTo>
                <a:cubicBezTo>
                  <a:pt x="3194446" y="448005"/>
                  <a:pt x="3195060" y="445274"/>
                  <a:pt x="3202606" y="444114"/>
                </a:cubicBezTo>
                <a:cubicBezTo>
                  <a:pt x="3210153" y="442954"/>
                  <a:pt x="3219998" y="441023"/>
                  <a:pt x="3232140" y="438319"/>
                </a:cubicBezTo>
                <a:lnTo>
                  <a:pt x="3232140" y="429575"/>
                </a:lnTo>
                <a:cubicBezTo>
                  <a:pt x="3227811" y="431138"/>
                  <a:pt x="3222546" y="432307"/>
                  <a:pt x="3216345" y="433082"/>
                </a:cubicBezTo>
                <a:cubicBezTo>
                  <a:pt x="3210144" y="433857"/>
                  <a:pt x="3203056" y="431656"/>
                  <a:pt x="3195081" y="426478"/>
                </a:cubicBezTo>
                <a:cubicBezTo>
                  <a:pt x="3187107" y="421300"/>
                  <a:pt x="3188232" y="418184"/>
                  <a:pt x="3198458" y="417129"/>
                </a:cubicBezTo>
                <a:cubicBezTo>
                  <a:pt x="3208684" y="416075"/>
                  <a:pt x="3219936" y="413837"/>
                  <a:pt x="3232214" y="410414"/>
                </a:cubicBezTo>
                <a:cubicBezTo>
                  <a:pt x="3232946" y="395804"/>
                  <a:pt x="3230781" y="383842"/>
                  <a:pt x="3225721" y="374527"/>
                </a:cubicBezTo>
                <a:cubicBezTo>
                  <a:pt x="3221926" y="367542"/>
                  <a:pt x="3223836" y="364618"/>
                  <a:pt x="3231451" y="365756"/>
                </a:cubicBezTo>
                <a:close/>
                <a:moveTo>
                  <a:pt x="1555963" y="185385"/>
                </a:moveTo>
                <a:cubicBezTo>
                  <a:pt x="1576687" y="190247"/>
                  <a:pt x="1592116" y="195717"/>
                  <a:pt x="1602248" y="201794"/>
                </a:cubicBezTo>
                <a:cubicBezTo>
                  <a:pt x="1612381" y="207871"/>
                  <a:pt x="1619695" y="213365"/>
                  <a:pt x="1624191" y="218277"/>
                </a:cubicBezTo>
                <a:cubicBezTo>
                  <a:pt x="1628687" y="223188"/>
                  <a:pt x="1631537" y="229897"/>
                  <a:pt x="1632740" y="238406"/>
                </a:cubicBezTo>
                <a:cubicBezTo>
                  <a:pt x="1633943" y="246914"/>
                  <a:pt x="1630777" y="253846"/>
                  <a:pt x="1623242" y="259204"/>
                </a:cubicBezTo>
                <a:cubicBezTo>
                  <a:pt x="1615708" y="264562"/>
                  <a:pt x="1608211" y="258686"/>
                  <a:pt x="1600751" y="241577"/>
                </a:cubicBezTo>
                <a:cubicBezTo>
                  <a:pt x="1593291" y="224468"/>
                  <a:pt x="1577661" y="208652"/>
                  <a:pt x="1553861" y="194129"/>
                </a:cubicBezTo>
                <a:close/>
                <a:moveTo>
                  <a:pt x="632038" y="185385"/>
                </a:moveTo>
                <a:cubicBezTo>
                  <a:pt x="652762" y="190247"/>
                  <a:pt x="668191" y="195717"/>
                  <a:pt x="678323" y="201794"/>
                </a:cubicBezTo>
                <a:cubicBezTo>
                  <a:pt x="688456" y="207871"/>
                  <a:pt x="695770" y="213365"/>
                  <a:pt x="700266" y="218277"/>
                </a:cubicBezTo>
                <a:cubicBezTo>
                  <a:pt x="704762" y="223188"/>
                  <a:pt x="707611" y="229897"/>
                  <a:pt x="708814" y="238406"/>
                </a:cubicBezTo>
                <a:cubicBezTo>
                  <a:pt x="710018" y="246914"/>
                  <a:pt x="706852" y="253846"/>
                  <a:pt x="699317" y="259204"/>
                </a:cubicBezTo>
                <a:cubicBezTo>
                  <a:pt x="691783" y="264562"/>
                  <a:pt x="684286" y="258686"/>
                  <a:pt x="676826" y="241577"/>
                </a:cubicBezTo>
                <a:cubicBezTo>
                  <a:pt x="669366" y="224468"/>
                  <a:pt x="653736" y="208652"/>
                  <a:pt x="629936" y="194129"/>
                </a:cubicBezTo>
                <a:close/>
                <a:moveTo>
                  <a:pt x="2311468" y="171212"/>
                </a:moveTo>
                <a:cubicBezTo>
                  <a:pt x="2315103" y="171263"/>
                  <a:pt x="2318595" y="172034"/>
                  <a:pt x="2321944" y="173526"/>
                </a:cubicBezTo>
                <a:cubicBezTo>
                  <a:pt x="2328641" y="176509"/>
                  <a:pt x="2333500" y="180784"/>
                  <a:pt x="2336520" y="186353"/>
                </a:cubicBezTo>
                <a:cubicBezTo>
                  <a:pt x="2339540" y="191922"/>
                  <a:pt x="2333556" y="194926"/>
                  <a:pt x="2318567" y="195366"/>
                </a:cubicBezTo>
                <a:cubicBezTo>
                  <a:pt x="2303579" y="195807"/>
                  <a:pt x="2282461" y="197775"/>
                  <a:pt x="2255213" y="201273"/>
                </a:cubicBezTo>
                <a:cubicBezTo>
                  <a:pt x="2227965" y="204770"/>
                  <a:pt x="2209250" y="207691"/>
                  <a:pt x="2199068" y="210035"/>
                </a:cubicBezTo>
                <a:cubicBezTo>
                  <a:pt x="2188885" y="212379"/>
                  <a:pt x="2179432" y="209635"/>
                  <a:pt x="2170707" y="201803"/>
                </a:cubicBezTo>
                <a:cubicBezTo>
                  <a:pt x="2161982" y="193971"/>
                  <a:pt x="2163585" y="190452"/>
                  <a:pt x="2175516" y="191246"/>
                </a:cubicBezTo>
                <a:cubicBezTo>
                  <a:pt x="2187447" y="192039"/>
                  <a:pt x="2209318" y="190111"/>
                  <a:pt x="2241130" y="185460"/>
                </a:cubicBezTo>
                <a:cubicBezTo>
                  <a:pt x="2272620" y="180077"/>
                  <a:pt x="2292287" y="175997"/>
                  <a:pt x="2300131" y="173219"/>
                </a:cubicBezTo>
                <a:cubicBezTo>
                  <a:pt x="2304054" y="171830"/>
                  <a:pt x="2307832" y="171161"/>
                  <a:pt x="2311468" y="171212"/>
                </a:cubicBezTo>
                <a:close/>
                <a:moveTo>
                  <a:pt x="477782" y="166877"/>
                </a:moveTo>
                <a:cubicBezTo>
                  <a:pt x="480650" y="166519"/>
                  <a:pt x="485368" y="167383"/>
                  <a:pt x="491935" y="169470"/>
                </a:cubicBezTo>
                <a:cubicBezTo>
                  <a:pt x="505069" y="173644"/>
                  <a:pt x="512678" y="179194"/>
                  <a:pt x="514761" y="186120"/>
                </a:cubicBezTo>
                <a:cubicBezTo>
                  <a:pt x="516845" y="193047"/>
                  <a:pt x="516281" y="198960"/>
                  <a:pt x="513068" y="203859"/>
                </a:cubicBezTo>
                <a:cubicBezTo>
                  <a:pt x="509856" y="208758"/>
                  <a:pt x="504917" y="208882"/>
                  <a:pt x="498251" y="204231"/>
                </a:cubicBezTo>
                <a:cubicBezTo>
                  <a:pt x="491584" y="199580"/>
                  <a:pt x="486273" y="194483"/>
                  <a:pt x="482317" y="188939"/>
                </a:cubicBezTo>
                <a:cubicBezTo>
                  <a:pt x="478918" y="182998"/>
                  <a:pt x="476388" y="177225"/>
                  <a:pt x="474726" y="171619"/>
                </a:cubicBezTo>
                <a:cubicBezTo>
                  <a:pt x="473896" y="168816"/>
                  <a:pt x="474914" y="167235"/>
                  <a:pt x="477782" y="166877"/>
                </a:cubicBezTo>
                <a:close/>
                <a:moveTo>
                  <a:pt x="3230065" y="146997"/>
                </a:moveTo>
                <a:cubicBezTo>
                  <a:pt x="3224788" y="147772"/>
                  <a:pt x="3217356" y="149109"/>
                  <a:pt x="3207769" y="151006"/>
                </a:cubicBezTo>
                <a:cubicBezTo>
                  <a:pt x="3208550" y="164550"/>
                  <a:pt x="3208941" y="172896"/>
                  <a:pt x="3208941" y="176047"/>
                </a:cubicBezTo>
                <a:cubicBezTo>
                  <a:pt x="3212810" y="176146"/>
                  <a:pt x="3222137" y="175135"/>
                  <a:pt x="3236921" y="173014"/>
                </a:cubicBezTo>
                <a:cubicBezTo>
                  <a:pt x="3237628" y="162447"/>
                  <a:pt x="3237981" y="154925"/>
                  <a:pt x="3237981" y="150448"/>
                </a:cubicBezTo>
                <a:cubicBezTo>
                  <a:pt x="3237981" y="147372"/>
                  <a:pt x="3235343" y="146222"/>
                  <a:pt x="3230065" y="146997"/>
                </a:cubicBezTo>
                <a:close/>
                <a:moveTo>
                  <a:pt x="2674681" y="125815"/>
                </a:moveTo>
                <a:cubicBezTo>
                  <a:pt x="2671515" y="125937"/>
                  <a:pt x="2667300" y="126388"/>
                  <a:pt x="2662035" y="127166"/>
                </a:cubicBezTo>
                <a:cubicBezTo>
                  <a:pt x="2651505" y="128722"/>
                  <a:pt x="2638712" y="130524"/>
                  <a:pt x="2623656" y="132570"/>
                </a:cubicBezTo>
                <a:cubicBezTo>
                  <a:pt x="2625181" y="155279"/>
                  <a:pt x="2626279" y="170943"/>
                  <a:pt x="2626949" y="179563"/>
                </a:cubicBezTo>
                <a:cubicBezTo>
                  <a:pt x="2641236" y="178856"/>
                  <a:pt x="2658078" y="177064"/>
                  <a:pt x="2677476" y="174186"/>
                </a:cubicBezTo>
                <a:cubicBezTo>
                  <a:pt x="2678902" y="165616"/>
                  <a:pt x="2680384" y="155781"/>
                  <a:pt x="2681922" y="144681"/>
                </a:cubicBezTo>
                <a:cubicBezTo>
                  <a:pt x="2683460" y="133581"/>
                  <a:pt x="2683162" y="127498"/>
                  <a:pt x="2681029" y="126431"/>
                </a:cubicBezTo>
                <a:cubicBezTo>
                  <a:pt x="2679962" y="125898"/>
                  <a:pt x="2677846" y="125692"/>
                  <a:pt x="2674681" y="125815"/>
                </a:cubicBezTo>
                <a:close/>
                <a:moveTo>
                  <a:pt x="3244748" y="125519"/>
                </a:moveTo>
                <a:cubicBezTo>
                  <a:pt x="3246931" y="125243"/>
                  <a:pt x="3249341" y="125631"/>
                  <a:pt x="3251980" y="126682"/>
                </a:cubicBezTo>
                <a:cubicBezTo>
                  <a:pt x="3257257" y="128784"/>
                  <a:pt x="3262686" y="131953"/>
                  <a:pt x="3268268" y="136188"/>
                </a:cubicBezTo>
                <a:cubicBezTo>
                  <a:pt x="3273849" y="140424"/>
                  <a:pt x="3274190" y="144814"/>
                  <a:pt x="3269291" y="149360"/>
                </a:cubicBezTo>
                <a:cubicBezTo>
                  <a:pt x="3264392" y="153905"/>
                  <a:pt x="3259449" y="161561"/>
                  <a:pt x="3254464" y="172326"/>
                </a:cubicBezTo>
                <a:cubicBezTo>
                  <a:pt x="3263021" y="182682"/>
                  <a:pt x="3261049" y="187860"/>
                  <a:pt x="3248548" y="187860"/>
                </a:cubicBezTo>
                <a:cubicBezTo>
                  <a:pt x="3239581" y="187860"/>
                  <a:pt x="3226118" y="189298"/>
                  <a:pt x="3208160" y="192176"/>
                </a:cubicBezTo>
                <a:cubicBezTo>
                  <a:pt x="3203087" y="204094"/>
                  <a:pt x="3199016" y="205722"/>
                  <a:pt x="3195946" y="197059"/>
                </a:cubicBezTo>
                <a:cubicBezTo>
                  <a:pt x="3192877" y="188396"/>
                  <a:pt x="3190564" y="178818"/>
                  <a:pt x="3189007" y="168326"/>
                </a:cubicBezTo>
                <a:cubicBezTo>
                  <a:pt x="3187451" y="157834"/>
                  <a:pt x="3185302" y="148910"/>
                  <a:pt x="3182561" y="141556"/>
                </a:cubicBezTo>
                <a:cubicBezTo>
                  <a:pt x="3179820" y="134201"/>
                  <a:pt x="3181405" y="131147"/>
                  <a:pt x="3187314" y="132393"/>
                </a:cubicBezTo>
                <a:cubicBezTo>
                  <a:pt x="3193224" y="133640"/>
                  <a:pt x="3197949" y="134613"/>
                  <a:pt x="3201490" y="135314"/>
                </a:cubicBezTo>
                <a:cubicBezTo>
                  <a:pt x="3205031" y="136015"/>
                  <a:pt x="3211285" y="135829"/>
                  <a:pt x="3220252" y="134756"/>
                </a:cubicBezTo>
                <a:cubicBezTo>
                  <a:pt x="3229219" y="133683"/>
                  <a:pt x="3235429" y="131544"/>
                  <a:pt x="3238883" y="128338"/>
                </a:cubicBezTo>
                <a:cubicBezTo>
                  <a:pt x="3240610" y="126735"/>
                  <a:pt x="3242565" y="125795"/>
                  <a:pt x="3244748" y="125519"/>
                </a:cubicBezTo>
                <a:close/>
                <a:moveTo>
                  <a:pt x="2826376" y="111092"/>
                </a:moveTo>
                <a:cubicBezTo>
                  <a:pt x="2829526" y="108951"/>
                  <a:pt x="2831694" y="114427"/>
                  <a:pt x="2832880" y="127519"/>
                </a:cubicBezTo>
                <a:cubicBezTo>
                  <a:pt x="2834461" y="144976"/>
                  <a:pt x="2829742" y="162509"/>
                  <a:pt x="2818723" y="180121"/>
                </a:cubicBezTo>
                <a:cubicBezTo>
                  <a:pt x="2807704" y="197732"/>
                  <a:pt x="2799509" y="201478"/>
                  <a:pt x="2794138" y="191357"/>
                </a:cubicBezTo>
                <a:cubicBezTo>
                  <a:pt x="2788768" y="181237"/>
                  <a:pt x="2788830" y="172363"/>
                  <a:pt x="2794324" y="164736"/>
                </a:cubicBezTo>
                <a:cubicBezTo>
                  <a:pt x="2799819" y="157108"/>
                  <a:pt x="2804469" y="149537"/>
                  <a:pt x="2808277" y="142021"/>
                </a:cubicBezTo>
                <a:cubicBezTo>
                  <a:pt x="2812953" y="134145"/>
                  <a:pt x="2817827" y="125395"/>
                  <a:pt x="2822899" y="115771"/>
                </a:cubicBezTo>
                <a:cubicBezTo>
                  <a:pt x="2824168" y="113365"/>
                  <a:pt x="2825327" y="111805"/>
                  <a:pt x="2826376" y="111092"/>
                </a:cubicBezTo>
                <a:close/>
                <a:moveTo>
                  <a:pt x="1902452" y="111092"/>
                </a:moveTo>
                <a:cubicBezTo>
                  <a:pt x="1905601" y="108951"/>
                  <a:pt x="1907769" y="114427"/>
                  <a:pt x="1908955" y="127519"/>
                </a:cubicBezTo>
                <a:cubicBezTo>
                  <a:pt x="1910537" y="144976"/>
                  <a:pt x="1905817" y="162509"/>
                  <a:pt x="1894798" y="180121"/>
                </a:cubicBezTo>
                <a:cubicBezTo>
                  <a:pt x="1883778" y="197732"/>
                  <a:pt x="1875584" y="201478"/>
                  <a:pt x="1870213" y="191357"/>
                </a:cubicBezTo>
                <a:cubicBezTo>
                  <a:pt x="1864843" y="181237"/>
                  <a:pt x="1864905" y="172363"/>
                  <a:pt x="1870399" y="164736"/>
                </a:cubicBezTo>
                <a:cubicBezTo>
                  <a:pt x="1875894" y="157108"/>
                  <a:pt x="1880545" y="149537"/>
                  <a:pt x="1884352" y="142021"/>
                </a:cubicBezTo>
                <a:cubicBezTo>
                  <a:pt x="1889028" y="134145"/>
                  <a:pt x="1893902" y="125395"/>
                  <a:pt x="1898974" y="115771"/>
                </a:cubicBezTo>
                <a:cubicBezTo>
                  <a:pt x="1900243" y="113365"/>
                  <a:pt x="1901402" y="111805"/>
                  <a:pt x="1902452" y="111092"/>
                </a:cubicBezTo>
                <a:close/>
                <a:moveTo>
                  <a:pt x="988052" y="111092"/>
                </a:moveTo>
                <a:cubicBezTo>
                  <a:pt x="991201" y="108951"/>
                  <a:pt x="993369" y="114427"/>
                  <a:pt x="994555" y="127519"/>
                </a:cubicBezTo>
                <a:cubicBezTo>
                  <a:pt x="996136" y="144976"/>
                  <a:pt x="991417" y="162509"/>
                  <a:pt x="980398" y="180121"/>
                </a:cubicBezTo>
                <a:cubicBezTo>
                  <a:pt x="969378" y="197732"/>
                  <a:pt x="961184" y="201478"/>
                  <a:pt x="955813" y="191357"/>
                </a:cubicBezTo>
                <a:cubicBezTo>
                  <a:pt x="950443" y="181237"/>
                  <a:pt x="950505" y="172363"/>
                  <a:pt x="955999" y="164736"/>
                </a:cubicBezTo>
                <a:cubicBezTo>
                  <a:pt x="961494" y="157108"/>
                  <a:pt x="966145" y="149537"/>
                  <a:pt x="969952" y="142021"/>
                </a:cubicBezTo>
                <a:cubicBezTo>
                  <a:pt x="974628" y="134145"/>
                  <a:pt x="979502" y="125395"/>
                  <a:pt x="984574" y="115771"/>
                </a:cubicBezTo>
                <a:cubicBezTo>
                  <a:pt x="985843" y="113365"/>
                  <a:pt x="987002" y="111805"/>
                  <a:pt x="988052" y="111092"/>
                </a:cubicBezTo>
                <a:close/>
                <a:moveTo>
                  <a:pt x="64126" y="111092"/>
                </a:moveTo>
                <a:cubicBezTo>
                  <a:pt x="67276" y="108951"/>
                  <a:pt x="69444" y="114427"/>
                  <a:pt x="70630" y="127519"/>
                </a:cubicBezTo>
                <a:cubicBezTo>
                  <a:pt x="72211" y="144976"/>
                  <a:pt x="67492" y="162509"/>
                  <a:pt x="56473" y="180121"/>
                </a:cubicBezTo>
                <a:cubicBezTo>
                  <a:pt x="45453" y="197732"/>
                  <a:pt x="37259" y="201478"/>
                  <a:pt x="31888" y="191357"/>
                </a:cubicBezTo>
                <a:cubicBezTo>
                  <a:pt x="26518" y="181237"/>
                  <a:pt x="26580" y="172363"/>
                  <a:pt x="32074" y="164736"/>
                </a:cubicBezTo>
                <a:cubicBezTo>
                  <a:pt x="37569" y="157108"/>
                  <a:pt x="42219" y="149537"/>
                  <a:pt x="46027" y="142021"/>
                </a:cubicBezTo>
                <a:cubicBezTo>
                  <a:pt x="50703" y="134145"/>
                  <a:pt x="55577" y="125395"/>
                  <a:pt x="60649" y="115771"/>
                </a:cubicBezTo>
                <a:cubicBezTo>
                  <a:pt x="61918" y="113365"/>
                  <a:pt x="63077" y="111805"/>
                  <a:pt x="64126" y="111092"/>
                </a:cubicBezTo>
                <a:close/>
                <a:moveTo>
                  <a:pt x="420869" y="108479"/>
                </a:moveTo>
                <a:cubicBezTo>
                  <a:pt x="409670" y="110823"/>
                  <a:pt x="401249" y="112472"/>
                  <a:pt x="395606" y="113427"/>
                </a:cubicBezTo>
                <a:cubicBezTo>
                  <a:pt x="389963" y="114382"/>
                  <a:pt x="387336" y="115222"/>
                  <a:pt x="387727" y="115948"/>
                </a:cubicBezTo>
                <a:cubicBezTo>
                  <a:pt x="388118" y="116673"/>
                  <a:pt x="391184" y="126592"/>
                  <a:pt x="396927" y="145704"/>
                </a:cubicBezTo>
                <a:cubicBezTo>
                  <a:pt x="403103" y="145766"/>
                  <a:pt x="409316" y="145177"/>
                  <a:pt x="415567" y="143937"/>
                </a:cubicBezTo>
                <a:cubicBezTo>
                  <a:pt x="416758" y="140588"/>
                  <a:pt x="417747" y="137267"/>
                  <a:pt x="418535" y="133975"/>
                </a:cubicBezTo>
                <a:cubicBezTo>
                  <a:pt x="419322" y="130682"/>
                  <a:pt x="419908" y="125650"/>
                  <a:pt x="420293" y="118878"/>
                </a:cubicBezTo>
                <a:cubicBezTo>
                  <a:pt x="420677" y="112106"/>
                  <a:pt x="420869" y="108640"/>
                  <a:pt x="420869" y="108479"/>
                </a:cubicBezTo>
                <a:close/>
                <a:moveTo>
                  <a:pt x="2961347" y="104358"/>
                </a:moveTo>
                <a:cubicBezTo>
                  <a:pt x="2967672" y="105592"/>
                  <a:pt x="2976447" y="109024"/>
                  <a:pt x="2987671" y="114655"/>
                </a:cubicBezTo>
                <a:cubicBezTo>
                  <a:pt x="2999180" y="119566"/>
                  <a:pt x="3008370" y="127743"/>
                  <a:pt x="3015241" y="139184"/>
                </a:cubicBezTo>
                <a:cubicBezTo>
                  <a:pt x="3022112" y="150625"/>
                  <a:pt x="3023126" y="162184"/>
                  <a:pt x="3018283" y="173861"/>
                </a:cubicBezTo>
                <a:cubicBezTo>
                  <a:pt x="3013440" y="185537"/>
                  <a:pt x="3005908" y="183513"/>
                  <a:pt x="2995689" y="167787"/>
                </a:cubicBezTo>
                <a:cubicBezTo>
                  <a:pt x="2985469" y="152060"/>
                  <a:pt x="2975610" y="137249"/>
                  <a:pt x="2966109" y="123352"/>
                </a:cubicBezTo>
                <a:cubicBezTo>
                  <a:pt x="2956609" y="109455"/>
                  <a:pt x="2955022" y="103124"/>
                  <a:pt x="2961347" y="104358"/>
                </a:cubicBezTo>
                <a:close/>
                <a:moveTo>
                  <a:pt x="2037422" y="104358"/>
                </a:moveTo>
                <a:cubicBezTo>
                  <a:pt x="2043747" y="105592"/>
                  <a:pt x="2052522" y="109024"/>
                  <a:pt x="2063746" y="114655"/>
                </a:cubicBezTo>
                <a:cubicBezTo>
                  <a:pt x="2075255" y="119566"/>
                  <a:pt x="2084445" y="127743"/>
                  <a:pt x="2091316" y="139184"/>
                </a:cubicBezTo>
                <a:cubicBezTo>
                  <a:pt x="2098187" y="150625"/>
                  <a:pt x="2099201" y="162184"/>
                  <a:pt x="2094358" y="173861"/>
                </a:cubicBezTo>
                <a:cubicBezTo>
                  <a:pt x="2089515" y="185537"/>
                  <a:pt x="2081983" y="183513"/>
                  <a:pt x="2071764" y="167787"/>
                </a:cubicBezTo>
                <a:cubicBezTo>
                  <a:pt x="2061544" y="152060"/>
                  <a:pt x="2051684" y="137249"/>
                  <a:pt x="2042184" y="123352"/>
                </a:cubicBezTo>
                <a:cubicBezTo>
                  <a:pt x="2032684" y="109455"/>
                  <a:pt x="2031097" y="103124"/>
                  <a:pt x="2037422" y="104358"/>
                </a:cubicBezTo>
                <a:close/>
                <a:moveTo>
                  <a:pt x="1123022" y="104358"/>
                </a:moveTo>
                <a:cubicBezTo>
                  <a:pt x="1129347" y="105592"/>
                  <a:pt x="1138122" y="109024"/>
                  <a:pt x="1149346" y="114655"/>
                </a:cubicBezTo>
                <a:cubicBezTo>
                  <a:pt x="1160855" y="119566"/>
                  <a:pt x="1170045" y="127743"/>
                  <a:pt x="1176916" y="139184"/>
                </a:cubicBezTo>
                <a:cubicBezTo>
                  <a:pt x="1183787" y="150625"/>
                  <a:pt x="1184801" y="162184"/>
                  <a:pt x="1179958" y="173861"/>
                </a:cubicBezTo>
                <a:cubicBezTo>
                  <a:pt x="1175115" y="185537"/>
                  <a:pt x="1167583" y="183513"/>
                  <a:pt x="1157364" y="167787"/>
                </a:cubicBezTo>
                <a:cubicBezTo>
                  <a:pt x="1147144" y="152060"/>
                  <a:pt x="1137285" y="137249"/>
                  <a:pt x="1127784" y="123352"/>
                </a:cubicBezTo>
                <a:cubicBezTo>
                  <a:pt x="1118284" y="109455"/>
                  <a:pt x="1116697" y="103124"/>
                  <a:pt x="1123022" y="104358"/>
                </a:cubicBezTo>
                <a:close/>
                <a:moveTo>
                  <a:pt x="199097" y="104358"/>
                </a:moveTo>
                <a:cubicBezTo>
                  <a:pt x="205422" y="105592"/>
                  <a:pt x="214197" y="109024"/>
                  <a:pt x="225421" y="114655"/>
                </a:cubicBezTo>
                <a:cubicBezTo>
                  <a:pt x="236930" y="119566"/>
                  <a:pt x="246120" y="127743"/>
                  <a:pt x="252991" y="139184"/>
                </a:cubicBezTo>
                <a:cubicBezTo>
                  <a:pt x="259862" y="150625"/>
                  <a:pt x="260876" y="162184"/>
                  <a:pt x="256033" y="173861"/>
                </a:cubicBezTo>
                <a:cubicBezTo>
                  <a:pt x="251190" y="185537"/>
                  <a:pt x="243658" y="183513"/>
                  <a:pt x="233439" y="167787"/>
                </a:cubicBezTo>
                <a:cubicBezTo>
                  <a:pt x="223219" y="152060"/>
                  <a:pt x="213359" y="137249"/>
                  <a:pt x="203859" y="123352"/>
                </a:cubicBezTo>
                <a:cubicBezTo>
                  <a:pt x="194359" y="109455"/>
                  <a:pt x="192772" y="103124"/>
                  <a:pt x="199097" y="104358"/>
                </a:cubicBezTo>
                <a:close/>
                <a:moveTo>
                  <a:pt x="2687550" y="100723"/>
                </a:moveTo>
                <a:cubicBezTo>
                  <a:pt x="2691193" y="100846"/>
                  <a:pt x="2695279" y="101930"/>
                  <a:pt x="2699809" y="103976"/>
                </a:cubicBezTo>
                <a:cubicBezTo>
                  <a:pt x="2708869" y="108069"/>
                  <a:pt x="2716342" y="112426"/>
                  <a:pt x="2722226" y="117045"/>
                </a:cubicBezTo>
                <a:cubicBezTo>
                  <a:pt x="2728111" y="121665"/>
                  <a:pt x="2727646" y="126809"/>
                  <a:pt x="2720831" y="132477"/>
                </a:cubicBezTo>
                <a:cubicBezTo>
                  <a:pt x="2714016" y="138145"/>
                  <a:pt x="2706144" y="152172"/>
                  <a:pt x="2697214" y="174558"/>
                </a:cubicBezTo>
                <a:cubicBezTo>
                  <a:pt x="2708885" y="186241"/>
                  <a:pt x="2710640" y="192353"/>
                  <a:pt x="2702479" y="192892"/>
                </a:cubicBezTo>
                <a:cubicBezTo>
                  <a:pt x="2694318" y="193432"/>
                  <a:pt x="2684635" y="193897"/>
                  <a:pt x="2673429" y="194287"/>
                </a:cubicBezTo>
                <a:cubicBezTo>
                  <a:pt x="2662224" y="194678"/>
                  <a:pt x="2646718" y="195934"/>
                  <a:pt x="2626911" y="198054"/>
                </a:cubicBezTo>
                <a:cubicBezTo>
                  <a:pt x="2626167" y="209179"/>
                  <a:pt x="2623377" y="215517"/>
                  <a:pt x="2618540" y="217067"/>
                </a:cubicBezTo>
                <a:cubicBezTo>
                  <a:pt x="2613703" y="218618"/>
                  <a:pt x="2610224" y="211384"/>
                  <a:pt x="2608103" y="195366"/>
                </a:cubicBezTo>
                <a:cubicBezTo>
                  <a:pt x="2605982" y="179349"/>
                  <a:pt x="2603756" y="164742"/>
                  <a:pt x="2601425" y="151546"/>
                </a:cubicBezTo>
                <a:cubicBezTo>
                  <a:pt x="2599093" y="138350"/>
                  <a:pt x="2596355" y="128046"/>
                  <a:pt x="2593211" y="120636"/>
                </a:cubicBezTo>
                <a:cubicBezTo>
                  <a:pt x="2590067" y="113226"/>
                  <a:pt x="2592238" y="110134"/>
                  <a:pt x="2599722" y="111362"/>
                </a:cubicBezTo>
                <a:cubicBezTo>
                  <a:pt x="2607207" y="112590"/>
                  <a:pt x="2612404" y="113756"/>
                  <a:pt x="2615312" y="114860"/>
                </a:cubicBezTo>
                <a:cubicBezTo>
                  <a:pt x="2618220" y="115963"/>
                  <a:pt x="2627333" y="115771"/>
                  <a:pt x="2642650" y="114283"/>
                </a:cubicBezTo>
                <a:cubicBezTo>
                  <a:pt x="2660671" y="110525"/>
                  <a:pt x="2672437" y="106845"/>
                  <a:pt x="2677950" y="103242"/>
                </a:cubicBezTo>
                <a:cubicBezTo>
                  <a:pt x="2680706" y="101440"/>
                  <a:pt x="2683906" y="100601"/>
                  <a:pt x="2687550" y="100723"/>
                </a:cubicBezTo>
                <a:close/>
                <a:moveTo>
                  <a:pt x="470173" y="99279"/>
                </a:moveTo>
                <a:cubicBezTo>
                  <a:pt x="467714" y="99583"/>
                  <a:pt x="464234" y="100318"/>
                  <a:pt x="459732" y="101484"/>
                </a:cubicBezTo>
                <a:lnTo>
                  <a:pt x="443175" y="103976"/>
                </a:lnTo>
                <a:cubicBezTo>
                  <a:pt x="448632" y="108429"/>
                  <a:pt x="450347" y="113024"/>
                  <a:pt x="448319" y="117762"/>
                </a:cubicBezTo>
                <a:cubicBezTo>
                  <a:pt x="446291" y="122499"/>
                  <a:pt x="443411" y="129866"/>
                  <a:pt x="439677" y="139863"/>
                </a:cubicBezTo>
                <a:cubicBezTo>
                  <a:pt x="454461" y="137618"/>
                  <a:pt x="464259" y="135596"/>
                  <a:pt x="469071" y="133798"/>
                </a:cubicBezTo>
                <a:cubicBezTo>
                  <a:pt x="471948" y="123702"/>
                  <a:pt x="473778" y="115768"/>
                  <a:pt x="474559" y="109995"/>
                </a:cubicBezTo>
                <a:cubicBezTo>
                  <a:pt x="475340" y="104221"/>
                  <a:pt x="475316" y="100777"/>
                  <a:pt x="474485" y="99660"/>
                </a:cubicBezTo>
                <a:cubicBezTo>
                  <a:pt x="474069" y="99102"/>
                  <a:pt x="472632" y="98975"/>
                  <a:pt x="470173" y="99279"/>
                </a:cubicBezTo>
                <a:close/>
                <a:moveTo>
                  <a:pt x="1419421" y="57188"/>
                </a:moveTo>
                <a:cubicBezTo>
                  <a:pt x="1426749" y="56582"/>
                  <a:pt x="1433375" y="59072"/>
                  <a:pt x="1439300" y="64658"/>
                </a:cubicBezTo>
                <a:cubicBezTo>
                  <a:pt x="1447200" y="72106"/>
                  <a:pt x="1442004" y="77380"/>
                  <a:pt x="1423710" y="80480"/>
                </a:cubicBezTo>
                <a:cubicBezTo>
                  <a:pt x="1405417" y="83581"/>
                  <a:pt x="1391998" y="85956"/>
                  <a:pt x="1383452" y="87605"/>
                </a:cubicBezTo>
                <a:cubicBezTo>
                  <a:pt x="1387347" y="92269"/>
                  <a:pt x="1388320" y="96656"/>
                  <a:pt x="1386373" y="100767"/>
                </a:cubicBezTo>
                <a:cubicBezTo>
                  <a:pt x="1384426" y="104879"/>
                  <a:pt x="1383452" y="108962"/>
                  <a:pt x="1383452" y="113018"/>
                </a:cubicBezTo>
                <a:cubicBezTo>
                  <a:pt x="1390981" y="112249"/>
                  <a:pt x="1397774" y="111083"/>
                  <a:pt x="1403833" y="109520"/>
                </a:cubicBezTo>
                <a:cubicBezTo>
                  <a:pt x="1409891" y="107958"/>
                  <a:pt x="1416570" y="108962"/>
                  <a:pt x="1423869" y="112534"/>
                </a:cubicBezTo>
                <a:cubicBezTo>
                  <a:pt x="1431167" y="116106"/>
                  <a:pt x="1431084" y="120202"/>
                  <a:pt x="1423617" y="124822"/>
                </a:cubicBezTo>
                <a:cubicBezTo>
                  <a:pt x="1416151" y="129442"/>
                  <a:pt x="1402763" y="132831"/>
                  <a:pt x="1383452" y="134989"/>
                </a:cubicBezTo>
                <a:lnTo>
                  <a:pt x="1383452" y="160885"/>
                </a:lnTo>
                <a:cubicBezTo>
                  <a:pt x="1397963" y="160141"/>
                  <a:pt x="1412530" y="159192"/>
                  <a:pt x="1427152" y="158038"/>
                </a:cubicBezTo>
                <a:cubicBezTo>
                  <a:pt x="1441774" y="156885"/>
                  <a:pt x="1451904" y="155905"/>
                  <a:pt x="1457541" y="155099"/>
                </a:cubicBezTo>
                <a:cubicBezTo>
                  <a:pt x="1463178" y="154293"/>
                  <a:pt x="1469587" y="153890"/>
                  <a:pt x="1476768" y="153890"/>
                </a:cubicBezTo>
                <a:cubicBezTo>
                  <a:pt x="1484978" y="153890"/>
                  <a:pt x="1492491" y="157995"/>
                  <a:pt x="1499306" y="166205"/>
                </a:cubicBezTo>
                <a:cubicBezTo>
                  <a:pt x="1506121" y="174416"/>
                  <a:pt x="1503668" y="178521"/>
                  <a:pt x="1491948" y="178521"/>
                </a:cubicBezTo>
                <a:cubicBezTo>
                  <a:pt x="1483279" y="178521"/>
                  <a:pt x="1473921" y="178329"/>
                  <a:pt x="1463875" y="177944"/>
                </a:cubicBezTo>
                <a:cubicBezTo>
                  <a:pt x="1453830" y="177560"/>
                  <a:pt x="1442388" y="177560"/>
                  <a:pt x="1429552" y="177944"/>
                </a:cubicBezTo>
                <a:cubicBezTo>
                  <a:pt x="1416716" y="178329"/>
                  <a:pt x="1401349" y="178868"/>
                  <a:pt x="1383452" y="179563"/>
                </a:cubicBezTo>
                <a:cubicBezTo>
                  <a:pt x="1383452" y="190204"/>
                  <a:pt x="1383248" y="202076"/>
                  <a:pt x="1382839" y="215179"/>
                </a:cubicBezTo>
                <a:cubicBezTo>
                  <a:pt x="1382429" y="228282"/>
                  <a:pt x="1381831" y="239568"/>
                  <a:pt x="1381043" y="249037"/>
                </a:cubicBezTo>
                <a:cubicBezTo>
                  <a:pt x="1380256" y="258507"/>
                  <a:pt x="1379028" y="266168"/>
                  <a:pt x="1377360" y="272022"/>
                </a:cubicBezTo>
                <a:cubicBezTo>
                  <a:pt x="1375692" y="277876"/>
                  <a:pt x="1373549" y="281656"/>
                  <a:pt x="1370932" y="283361"/>
                </a:cubicBezTo>
                <a:cubicBezTo>
                  <a:pt x="1368315" y="285066"/>
                  <a:pt x="1365832" y="283721"/>
                  <a:pt x="1363482" y="279324"/>
                </a:cubicBezTo>
                <a:cubicBezTo>
                  <a:pt x="1361131" y="274927"/>
                  <a:pt x="1359956" y="265040"/>
                  <a:pt x="1359956" y="249661"/>
                </a:cubicBezTo>
                <a:lnTo>
                  <a:pt x="1359956" y="180865"/>
                </a:lnTo>
                <a:cubicBezTo>
                  <a:pt x="1333031" y="183196"/>
                  <a:pt x="1312961" y="185137"/>
                  <a:pt x="1299746" y="186688"/>
                </a:cubicBezTo>
                <a:cubicBezTo>
                  <a:pt x="1286531" y="188238"/>
                  <a:pt x="1276888" y="189599"/>
                  <a:pt x="1270817" y="190771"/>
                </a:cubicBezTo>
                <a:cubicBezTo>
                  <a:pt x="1264746" y="191943"/>
                  <a:pt x="1259723" y="191891"/>
                  <a:pt x="1255749" y="190613"/>
                </a:cubicBezTo>
                <a:cubicBezTo>
                  <a:pt x="1251774" y="189336"/>
                  <a:pt x="1246552" y="186009"/>
                  <a:pt x="1240084" y="180632"/>
                </a:cubicBezTo>
                <a:cubicBezTo>
                  <a:pt x="1233617" y="175256"/>
                  <a:pt x="1232296" y="172180"/>
                  <a:pt x="1236122" y="171405"/>
                </a:cubicBezTo>
                <a:cubicBezTo>
                  <a:pt x="1239948" y="170630"/>
                  <a:pt x="1246617" y="170242"/>
                  <a:pt x="1256130" y="170242"/>
                </a:cubicBezTo>
                <a:cubicBezTo>
                  <a:pt x="1266449" y="170242"/>
                  <a:pt x="1280454" y="169666"/>
                  <a:pt x="1298146" y="168512"/>
                </a:cubicBezTo>
                <a:cubicBezTo>
                  <a:pt x="1315838" y="167359"/>
                  <a:pt x="1336441" y="165709"/>
                  <a:pt x="1359956" y="163564"/>
                </a:cubicBezTo>
                <a:lnTo>
                  <a:pt x="1359956" y="137667"/>
                </a:lnTo>
                <a:cubicBezTo>
                  <a:pt x="1347926" y="139218"/>
                  <a:pt x="1338401" y="140188"/>
                  <a:pt x="1331381" y="140579"/>
                </a:cubicBezTo>
                <a:cubicBezTo>
                  <a:pt x="1324361" y="140970"/>
                  <a:pt x="1316086" y="138880"/>
                  <a:pt x="1306555" y="134310"/>
                </a:cubicBezTo>
                <a:cubicBezTo>
                  <a:pt x="1297024" y="129739"/>
                  <a:pt x="1298878" y="126434"/>
                  <a:pt x="1312117" y="124394"/>
                </a:cubicBezTo>
                <a:cubicBezTo>
                  <a:pt x="1325357" y="122354"/>
                  <a:pt x="1341303" y="119901"/>
                  <a:pt x="1359956" y="117036"/>
                </a:cubicBezTo>
                <a:cubicBezTo>
                  <a:pt x="1359956" y="106097"/>
                  <a:pt x="1359689" y="97800"/>
                  <a:pt x="1359156" y="92145"/>
                </a:cubicBezTo>
                <a:cubicBezTo>
                  <a:pt x="1352161" y="92926"/>
                  <a:pt x="1344456" y="93704"/>
                  <a:pt x="1336041" y="94479"/>
                </a:cubicBezTo>
                <a:cubicBezTo>
                  <a:pt x="1327626" y="95255"/>
                  <a:pt x="1318225" y="93310"/>
                  <a:pt x="1307838" y="88647"/>
                </a:cubicBezTo>
                <a:cubicBezTo>
                  <a:pt x="1297451" y="83984"/>
                  <a:pt x="1299346" y="80865"/>
                  <a:pt x="1313522" y="79290"/>
                </a:cubicBezTo>
                <a:cubicBezTo>
                  <a:pt x="1327698" y="77715"/>
                  <a:pt x="1345033" y="74800"/>
                  <a:pt x="1365528" y="70546"/>
                </a:cubicBezTo>
                <a:cubicBezTo>
                  <a:pt x="1386023" y="66292"/>
                  <a:pt x="1401467" y="62385"/>
                  <a:pt x="1411860" y="58826"/>
                </a:cubicBezTo>
                <a:cubicBezTo>
                  <a:pt x="1414458" y="57936"/>
                  <a:pt x="1416979" y="57390"/>
                  <a:pt x="1419421" y="57188"/>
                </a:cubicBezTo>
                <a:close/>
                <a:moveTo>
                  <a:pt x="2885398" y="22633"/>
                </a:moveTo>
                <a:cubicBezTo>
                  <a:pt x="2892461" y="23854"/>
                  <a:pt x="2900333" y="26437"/>
                  <a:pt x="2909015" y="30381"/>
                </a:cubicBezTo>
                <a:cubicBezTo>
                  <a:pt x="2918987" y="35106"/>
                  <a:pt x="2922788" y="40690"/>
                  <a:pt x="2920419" y="47133"/>
                </a:cubicBezTo>
                <a:cubicBezTo>
                  <a:pt x="2918050" y="53576"/>
                  <a:pt x="2916494" y="61815"/>
                  <a:pt x="2915750" y="71848"/>
                </a:cubicBezTo>
                <a:cubicBezTo>
                  <a:pt x="2915005" y="81882"/>
                  <a:pt x="2914633" y="96796"/>
                  <a:pt x="2914633" y="116590"/>
                </a:cubicBezTo>
                <a:cubicBezTo>
                  <a:pt x="2914633" y="135503"/>
                  <a:pt x="2915405" y="153077"/>
                  <a:pt x="2916949" y="169312"/>
                </a:cubicBezTo>
                <a:cubicBezTo>
                  <a:pt x="2918494" y="185547"/>
                  <a:pt x="2918667" y="200476"/>
                  <a:pt x="2917470" y="214100"/>
                </a:cubicBezTo>
                <a:cubicBezTo>
                  <a:pt x="2916274" y="227724"/>
                  <a:pt x="2911970" y="239795"/>
                  <a:pt x="2904560" y="250312"/>
                </a:cubicBezTo>
                <a:cubicBezTo>
                  <a:pt x="2897149" y="260829"/>
                  <a:pt x="2890833" y="262339"/>
                  <a:pt x="2885612" y="254842"/>
                </a:cubicBezTo>
                <a:cubicBezTo>
                  <a:pt x="2880390" y="247344"/>
                  <a:pt x="2875705" y="241143"/>
                  <a:pt x="2871557" y="236238"/>
                </a:cubicBezTo>
                <a:cubicBezTo>
                  <a:pt x="2867408" y="231333"/>
                  <a:pt x="2862633" y="225913"/>
                  <a:pt x="2857232" y="219979"/>
                </a:cubicBezTo>
                <a:cubicBezTo>
                  <a:pt x="2851831" y="214044"/>
                  <a:pt x="2853099" y="211902"/>
                  <a:pt x="2861037" y="213551"/>
                </a:cubicBezTo>
                <a:cubicBezTo>
                  <a:pt x="2868974" y="215201"/>
                  <a:pt x="2875529" y="216562"/>
                  <a:pt x="2880701" y="217635"/>
                </a:cubicBezTo>
                <a:cubicBezTo>
                  <a:pt x="2885872" y="218708"/>
                  <a:pt x="2888908" y="217669"/>
                  <a:pt x="2889807" y="214519"/>
                </a:cubicBezTo>
                <a:cubicBezTo>
                  <a:pt x="2890706" y="211368"/>
                  <a:pt x="2891543" y="204935"/>
                  <a:pt x="2892318" y="195217"/>
                </a:cubicBezTo>
                <a:cubicBezTo>
                  <a:pt x="2893094" y="185500"/>
                  <a:pt x="2893292" y="158894"/>
                  <a:pt x="2892914" y="115399"/>
                </a:cubicBezTo>
                <a:cubicBezTo>
                  <a:pt x="2892536" y="71904"/>
                  <a:pt x="2889422" y="45264"/>
                  <a:pt x="2883575" y="35478"/>
                </a:cubicBezTo>
                <a:cubicBezTo>
                  <a:pt x="2877727" y="25693"/>
                  <a:pt x="2878335" y="21411"/>
                  <a:pt x="2885398" y="22633"/>
                </a:cubicBezTo>
                <a:close/>
                <a:moveTo>
                  <a:pt x="1961473" y="22633"/>
                </a:moveTo>
                <a:cubicBezTo>
                  <a:pt x="1968536" y="23854"/>
                  <a:pt x="1976409" y="26437"/>
                  <a:pt x="1985090" y="30381"/>
                </a:cubicBezTo>
                <a:cubicBezTo>
                  <a:pt x="1995062" y="35106"/>
                  <a:pt x="1998863" y="40690"/>
                  <a:pt x="1996494" y="47133"/>
                </a:cubicBezTo>
                <a:cubicBezTo>
                  <a:pt x="1994125" y="53576"/>
                  <a:pt x="1992569" y="61815"/>
                  <a:pt x="1991825" y="71848"/>
                </a:cubicBezTo>
                <a:cubicBezTo>
                  <a:pt x="1991080" y="81882"/>
                  <a:pt x="1990708" y="96796"/>
                  <a:pt x="1990708" y="116590"/>
                </a:cubicBezTo>
                <a:cubicBezTo>
                  <a:pt x="1990708" y="135503"/>
                  <a:pt x="1991480" y="153077"/>
                  <a:pt x="1993025" y="169312"/>
                </a:cubicBezTo>
                <a:cubicBezTo>
                  <a:pt x="1994569" y="185547"/>
                  <a:pt x="1994742" y="200476"/>
                  <a:pt x="1993545" y="214100"/>
                </a:cubicBezTo>
                <a:cubicBezTo>
                  <a:pt x="1992349" y="227724"/>
                  <a:pt x="1988045" y="239795"/>
                  <a:pt x="1980635" y="250312"/>
                </a:cubicBezTo>
                <a:cubicBezTo>
                  <a:pt x="1973224" y="260829"/>
                  <a:pt x="1966908" y="262339"/>
                  <a:pt x="1961687" y="254842"/>
                </a:cubicBezTo>
                <a:cubicBezTo>
                  <a:pt x="1956466" y="247344"/>
                  <a:pt x="1951781" y="241143"/>
                  <a:pt x="1947632" y="236238"/>
                </a:cubicBezTo>
                <a:cubicBezTo>
                  <a:pt x="1943483" y="231333"/>
                  <a:pt x="1938708" y="225913"/>
                  <a:pt x="1933307" y="219979"/>
                </a:cubicBezTo>
                <a:cubicBezTo>
                  <a:pt x="1927906" y="214044"/>
                  <a:pt x="1929174" y="211902"/>
                  <a:pt x="1937112" y="213551"/>
                </a:cubicBezTo>
                <a:cubicBezTo>
                  <a:pt x="1945049" y="215201"/>
                  <a:pt x="1951604" y="216562"/>
                  <a:pt x="1956776" y="217635"/>
                </a:cubicBezTo>
                <a:cubicBezTo>
                  <a:pt x="1961947" y="218708"/>
                  <a:pt x="1964983" y="217669"/>
                  <a:pt x="1965882" y="214519"/>
                </a:cubicBezTo>
                <a:cubicBezTo>
                  <a:pt x="1966781" y="211368"/>
                  <a:pt x="1967618" y="204935"/>
                  <a:pt x="1968393" y="195217"/>
                </a:cubicBezTo>
                <a:cubicBezTo>
                  <a:pt x="1969169" y="185500"/>
                  <a:pt x="1969367" y="158894"/>
                  <a:pt x="1968989" y="115399"/>
                </a:cubicBezTo>
                <a:cubicBezTo>
                  <a:pt x="1968610" y="71904"/>
                  <a:pt x="1965498" y="45264"/>
                  <a:pt x="1959650" y="35478"/>
                </a:cubicBezTo>
                <a:cubicBezTo>
                  <a:pt x="1953802" y="25693"/>
                  <a:pt x="1954410" y="21411"/>
                  <a:pt x="1961473" y="22633"/>
                </a:cubicBezTo>
                <a:close/>
                <a:moveTo>
                  <a:pt x="1047073" y="22633"/>
                </a:moveTo>
                <a:cubicBezTo>
                  <a:pt x="1054136" y="23854"/>
                  <a:pt x="1062008" y="26437"/>
                  <a:pt x="1070690" y="30381"/>
                </a:cubicBezTo>
                <a:cubicBezTo>
                  <a:pt x="1080662" y="35106"/>
                  <a:pt x="1084463" y="40690"/>
                  <a:pt x="1082094" y="47133"/>
                </a:cubicBezTo>
                <a:cubicBezTo>
                  <a:pt x="1079725" y="53576"/>
                  <a:pt x="1078169" y="61815"/>
                  <a:pt x="1077425" y="71848"/>
                </a:cubicBezTo>
                <a:cubicBezTo>
                  <a:pt x="1076680" y="81882"/>
                  <a:pt x="1076308" y="96796"/>
                  <a:pt x="1076308" y="116590"/>
                </a:cubicBezTo>
                <a:cubicBezTo>
                  <a:pt x="1076308" y="135503"/>
                  <a:pt x="1077080" y="153077"/>
                  <a:pt x="1078625" y="169312"/>
                </a:cubicBezTo>
                <a:cubicBezTo>
                  <a:pt x="1080169" y="185547"/>
                  <a:pt x="1080342" y="200476"/>
                  <a:pt x="1079145" y="214100"/>
                </a:cubicBezTo>
                <a:cubicBezTo>
                  <a:pt x="1077949" y="227724"/>
                  <a:pt x="1073645" y="239795"/>
                  <a:pt x="1066235" y="250312"/>
                </a:cubicBezTo>
                <a:cubicBezTo>
                  <a:pt x="1058824" y="260829"/>
                  <a:pt x="1052508" y="262339"/>
                  <a:pt x="1047287" y="254842"/>
                </a:cubicBezTo>
                <a:cubicBezTo>
                  <a:pt x="1042065" y="247344"/>
                  <a:pt x="1037381" y="241143"/>
                  <a:pt x="1033232" y="236238"/>
                </a:cubicBezTo>
                <a:cubicBezTo>
                  <a:pt x="1029083" y="231333"/>
                  <a:pt x="1024308" y="225913"/>
                  <a:pt x="1018907" y="219979"/>
                </a:cubicBezTo>
                <a:cubicBezTo>
                  <a:pt x="1013506" y="214044"/>
                  <a:pt x="1014774" y="211902"/>
                  <a:pt x="1022712" y="213551"/>
                </a:cubicBezTo>
                <a:cubicBezTo>
                  <a:pt x="1030649" y="215201"/>
                  <a:pt x="1037204" y="216562"/>
                  <a:pt x="1042376" y="217635"/>
                </a:cubicBezTo>
                <a:cubicBezTo>
                  <a:pt x="1047547" y="218708"/>
                  <a:pt x="1050583" y="217669"/>
                  <a:pt x="1051482" y="214519"/>
                </a:cubicBezTo>
                <a:cubicBezTo>
                  <a:pt x="1052381" y="211368"/>
                  <a:pt x="1053218" y="204935"/>
                  <a:pt x="1053993" y="195217"/>
                </a:cubicBezTo>
                <a:cubicBezTo>
                  <a:pt x="1054769" y="185500"/>
                  <a:pt x="1054967" y="158894"/>
                  <a:pt x="1054589" y="115399"/>
                </a:cubicBezTo>
                <a:cubicBezTo>
                  <a:pt x="1054211" y="71904"/>
                  <a:pt x="1051097" y="45264"/>
                  <a:pt x="1045250" y="35478"/>
                </a:cubicBezTo>
                <a:cubicBezTo>
                  <a:pt x="1039402" y="25693"/>
                  <a:pt x="1040010" y="21411"/>
                  <a:pt x="1047073" y="22633"/>
                </a:cubicBezTo>
                <a:close/>
                <a:moveTo>
                  <a:pt x="123148" y="22633"/>
                </a:moveTo>
                <a:cubicBezTo>
                  <a:pt x="130211" y="23854"/>
                  <a:pt x="138083" y="26437"/>
                  <a:pt x="146765" y="30381"/>
                </a:cubicBezTo>
                <a:cubicBezTo>
                  <a:pt x="156737" y="35106"/>
                  <a:pt x="160538" y="40690"/>
                  <a:pt x="158169" y="47133"/>
                </a:cubicBezTo>
                <a:cubicBezTo>
                  <a:pt x="155800" y="53576"/>
                  <a:pt x="154244" y="61815"/>
                  <a:pt x="153500" y="71848"/>
                </a:cubicBezTo>
                <a:cubicBezTo>
                  <a:pt x="152755" y="81882"/>
                  <a:pt x="152383" y="96796"/>
                  <a:pt x="152383" y="116590"/>
                </a:cubicBezTo>
                <a:cubicBezTo>
                  <a:pt x="152383" y="135503"/>
                  <a:pt x="153155" y="153077"/>
                  <a:pt x="154699" y="169312"/>
                </a:cubicBezTo>
                <a:cubicBezTo>
                  <a:pt x="156244" y="185547"/>
                  <a:pt x="156417" y="200476"/>
                  <a:pt x="155220" y="214100"/>
                </a:cubicBezTo>
                <a:cubicBezTo>
                  <a:pt x="154024" y="227724"/>
                  <a:pt x="149720" y="239795"/>
                  <a:pt x="142309" y="250312"/>
                </a:cubicBezTo>
                <a:cubicBezTo>
                  <a:pt x="134899" y="260829"/>
                  <a:pt x="128583" y="262339"/>
                  <a:pt x="123362" y="254842"/>
                </a:cubicBezTo>
                <a:cubicBezTo>
                  <a:pt x="118140" y="247344"/>
                  <a:pt x="113455" y="241143"/>
                  <a:pt x="109307" y="236238"/>
                </a:cubicBezTo>
                <a:cubicBezTo>
                  <a:pt x="105158" y="231333"/>
                  <a:pt x="100383" y="225913"/>
                  <a:pt x="94982" y="219979"/>
                </a:cubicBezTo>
                <a:cubicBezTo>
                  <a:pt x="89581" y="214044"/>
                  <a:pt x="90849" y="211902"/>
                  <a:pt x="98787" y="213551"/>
                </a:cubicBezTo>
                <a:cubicBezTo>
                  <a:pt x="106724" y="215201"/>
                  <a:pt x="113279" y="216562"/>
                  <a:pt x="118450" y="217635"/>
                </a:cubicBezTo>
                <a:cubicBezTo>
                  <a:pt x="123622" y="218708"/>
                  <a:pt x="126658" y="217669"/>
                  <a:pt x="127557" y="214519"/>
                </a:cubicBezTo>
                <a:cubicBezTo>
                  <a:pt x="128456" y="211368"/>
                  <a:pt x="129293" y="204935"/>
                  <a:pt x="130068" y="195217"/>
                </a:cubicBezTo>
                <a:cubicBezTo>
                  <a:pt x="130844" y="185500"/>
                  <a:pt x="131042" y="158894"/>
                  <a:pt x="130664" y="115399"/>
                </a:cubicBezTo>
                <a:cubicBezTo>
                  <a:pt x="130285" y="71904"/>
                  <a:pt x="127172" y="45264"/>
                  <a:pt x="121325" y="35478"/>
                </a:cubicBezTo>
                <a:cubicBezTo>
                  <a:pt x="115477" y="25693"/>
                  <a:pt x="116085" y="21411"/>
                  <a:pt x="123148" y="22633"/>
                </a:cubicBezTo>
                <a:close/>
                <a:moveTo>
                  <a:pt x="2310173" y="19730"/>
                </a:moveTo>
                <a:cubicBezTo>
                  <a:pt x="2313121" y="19563"/>
                  <a:pt x="2315954" y="20211"/>
                  <a:pt x="2318670" y="21675"/>
                </a:cubicBezTo>
                <a:cubicBezTo>
                  <a:pt x="2324102" y="24601"/>
                  <a:pt x="2329578" y="28152"/>
                  <a:pt x="2335097" y="32325"/>
                </a:cubicBezTo>
                <a:cubicBezTo>
                  <a:pt x="2340615" y="36498"/>
                  <a:pt x="2340997" y="40997"/>
                  <a:pt x="2336241" y="45822"/>
                </a:cubicBezTo>
                <a:cubicBezTo>
                  <a:pt x="2331484" y="50646"/>
                  <a:pt x="2327770" y="60878"/>
                  <a:pt x="2325097" y="76518"/>
                </a:cubicBezTo>
                <a:cubicBezTo>
                  <a:pt x="2322425" y="92157"/>
                  <a:pt x="2318403" y="109384"/>
                  <a:pt x="2313033" y="128198"/>
                </a:cubicBezTo>
                <a:cubicBezTo>
                  <a:pt x="2334526" y="126747"/>
                  <a:pt x="2347840" y="124437"/>
                  <a:pt x="2352975" y="121268"/>
                </a:cubicBezTo>
                <a:cubicBezTo>
                  <a:pt x="2358109" y="118100"/>
                  <a:pt x="2364416" y="118590"/>
                  <a:pt x="2371894" y="122738"/>
                </a:cubicBezTo>
                <a:cubicBezTo>
                  <a:pt x="2379373" y="126887"/>
                  <a:pt x="2385633" y="130939"/>
                  <a:pt x="2390675" y="134896"/>
                </a:cubicBezTo>
                <a:cubicBezTo>
                  <a:pt x="2395716" y="138852"/>
                  <a:pt x="2397018" y="143062"/>
                  <a:pt x="2394581" y="147527"/>
                </a:cubicBezTo>
                <a:cubicBezTo>
                  <a:pt x="2392144" y="151992"/>
                  <a:pt x="2390185" y="156451"/>
                  <a:pt x="2388703" y="160903"/>
                </a:cubicBezTo>
                <a:cubicBezTo>
                  <a:pt x="2387220" y="165356"/>
                  <a:pt x="2385503" y="177150"/>
                  <a:pt x="2383549" y="196287"/>
                </a:cubicBezTo>
                <a:cubicBezTo>
                  <a:pt x="2381596" y="215424"/>
                  <a:pt x="2378598" y="230453"/>
                  <a:pt x="2374555" y="241373"/>
                </a:cubicBezTo>
                <a:cubicBezTo>
                  <a:pt x="2370511" y="252293"/>
                  <a:pt x="2362636" y="261282"/>
                  <a:pt x="2350928" y="268339"/>
                </a:cubicBezTo>
                <a:cubicBezTo>
                  <a:pt x="2339220" y="275396"/>
                  <a:pt x="2332892" y="274915"/>
                  <a:pt x="2331943" y="266897"/>
                </a:cubicBezTo>
                <a:cubicBezTo>
                  <a:pt x="2330995" y="258879"/>
                  <a:pt x="2325829" y="249323"/>
                  <a:pt x="2316447" y="238229"/>
                </a:cubicBezTo>
                <a:cubicBezTo>
                  <a:pt x="2307064" y="227135"/>
                  <a:pt x="2309045" y="224310"/>
                  <a:pt x="2322390" y="229755"/>
                </a:cubicBezTo>
                <a:cubicBezTo>
                  <a:pt x="2335735" y="235200"/>
                  <a:pt x="2344116" y="236437"/>
                  <a:pt x="2347533" y="233466"/>
                </a:cubicBezTo>
                <a:cubicBezTo>
                  <a:pt x="2350950" y="230496"/>
                  <a:pt x="2354202" y="220149"/>
                  <a:pt x="2357291" y="202426"/>
                </a:cubicBezTo>
                <a:cubicBezTo>
                  <a:pt x="2360379" y="184703"/>
                  <a:pt x="2361737" y="171027"/>
                  <a:pt x="2361365" y="161396"/>
                </a:cubicBezTo>
                <a:cubicBezTo>
                  <a:pt x="2360993" y="151766"/>
                  <a:pt x="2360090" y="145794"/>
                  <a:pt x="2358658" y="143481"/>
                </a:cubicBezTo>
                <a:cubicBezTo>
                  <a:pt x="2357225" y="141168"/>
                  <a:pt x="2351694" y="140201"/>
                  <a:pt x="2342064" y="140579"/>
                </a:cubicBezTo>
                <a:cubicBezTo>
                  <a:pt x="2332433" y="140957"/>
                  <a:pt x="2317082" y="142514"/>
                  <a:pt x="2296011" y="145248"/>
                </a:cubicBezTo>
                <a:cubicBezTo>
                  <a:pt x="2274939" y="147983"/>
                  <a:pt x="2259923" y="150281"/>
                  <a:pt x="2250962" y="152141"/>
                </a:cubicBezTo>
                <a:cubicBezTo>
                  <a:pt x="2242002" y="154001"/>
                  <a:pt x="2235168" y="156724"/>
                  <a:pt x="2230461" y="160308"/>
                </a:cubicBezTo>
                <a:cubicBezTo>
                  <a:pt x="2225754" y="163892"/>
                  <a:pt x="2220806" y="161530"/>
                  <a:pt x="2215616" y="153220"/>
                </a:cubicBezTo>
                <a:cubicBezTo>
                  <a:pt x="2210425" y="144910"/>
                  <a:pt x="2209033" y="139856"/>
                  <a:pt x="2211439" y="138058"/>
                </a:cubicBezTo>
                <a:cubicBezTo>
                  <a:pt x="2213845" y="136260"/>
                  <a:pt x="2216183" y="131779"/>
                  <a:pt x="2218453" y="124617"/>
                </a:cubicBezTo>
                <a:cubicBezTo>
                  <a:pt x="2220722" y="117455"/>
                  <a:pt x="2222241" y="108407"/>
                  <a:pt x="2223010" y="97475"/>
                </a:cubicBezTo>
                <a:cubicBezTo>
                  <a:pt x="2223779" y="86542"/>
                  <a:pt x="2222803" y="77256"/>
                  <a:pt x="2220080" y="69616"/>
                </a:cubicBezTo>
                <a:cubicBezTo>
                  <a:pt x="2217358" y="61976"/>
                  <a:pt x="2220301" y="59616"/>
                  <a:pt x="2228908" y="62537"/>
                </a:cubicBezTo>
                <a:cubicBezTo>
                  <a:pt x="2237515" y="65458"/>
                  <a:pt x="2243763" y="69210"/>
                  <a:pt x="2247651" y="73792"/>
                </a:cubicBezTo>
                <a:cubicBezTo>
                  <a:pt x="2251539" y="78375"/>
                  <a:pt x="2252267" y="82443"/>
                  <a:pt x="2249837" y="85996"/>
                </a:cubicBezTo>
                <a:cubicBezTo>
                  <a:pt x="2247406" y="89549"/>
                  <a:pt x="2242786" y="106767"/>
                  <a:pt x="2235977" y="137649"/>
                </a:cubicBezTo>
                <a:cubicBezTo>
                  <a:pt x="2236151" y="137574"/>
                  <a:pt x="2238637" y="137351"/>
                  <a:pt x="2243437" y="136979"/>
                </a:cubicBezTo>
                <a:cubicBezTo>
                  <a:pt x="2248237" y="136607"/>
                  <a:pt x="2265941" y="134647"/>
                  <a:pt x="2296550" y="131100"/>
                </a:cubicBezTo>
                <a:cubicBezTo>
                  <a:pt x="2292656" y="123957"/>
                  <a:pt x="2291688" y="117929"/>
                  <a:pt x="2293648" y="113018"/>
                </a:cubicBezTo>
                <a:cubicBezTo>
                  <a:pt x="2295608" y="108106"/>
                  <a:pt x="2297750" y="100603"/>
                  <a:pt x="2300075" y="90508"/>
                </a:cubicBezTo>
                <a:cubicBezTo>
                  <a:pt x="2302401" y="80412"/>
                  <a:pt x="2304143" y="70162"/>
                  <a:pt x="2305303" y="59756"/>
                </a:cubicBezTo>
                <a:cubicBezTo>
                  <a:pt x="2306463" y="49350"/>
                  <a:pt x="2306196" y="43782"/>
                  <a:pt x="2304503" y="43050"/>
                </a:cubicBezTo>
                <a:cubicBezTo>
                  <a:pt x="2302810" y="42318"/>
                  <a:pt x="2293961" y="43465"/>
                  <a:pt x="2277956" y="46492"/>
                </a:cubicBezTo>
                <a:cubicBezTo>
                  <a:pt x="2261951" y="49518"/>
                  <a:pt x="2249257" y="52045"/>
                  <a:pt x="2239875" y="54073"/>
                </a:cubicBezTo>
                <a:cubicBezTo>
                  <a:pt x="2230492" y="56100"/>
                  <a:pt x="2222027" y="53787"/>
                  <a:pt x="2214481" y="47133"/>
                </a:cubicBezTo>
                <a:cubicBezTo>
                  <a:pt x="2206934" y="40480"/>
                  <a:pt x="2207464" y="37153"/>
                  <a:pt x="2216071" y="37153"/>
                </a:cubicBezTo>
                <a:cubicBezTo>
                  <a:pt x="2223227" y="37153"/>
                  <a:pt x="2232092" y="36778"/>
                  <a:pt x="2242665" y="36027"/>
                </a:cubicBezTo>
                <a:cubicBezTo>
                  <a:pt x="2253238" y="35277"/>
                  <a:pt x="2264010" y="33764"/>
                  <a:pt x="2274979" y="31488"/>
                </a:cubicBezTo>
                <a:cubicBezTo>
                  <a:pt x="2285949" y="29212"/>
                  <a:pt x="2294615" y="26276"/>
                  <a:pt x="2300978" y="22679"/>
                </a:cubicBezTo>
                <a:cubicBezTo>
                  <a:pt x="2304159" y="20881"/>
                  <a:pt x="2307224" y="19898"/>
                  <a:pt x="2310173" y="19730"/>
                </a:cubicBezTo>
                <a:close/>
                <a:moveTo>
                  <a:pt x="2567759" y="16531"/>
                </a:moveTo>
                <a:cubicBezTo>
                  <a:pt x="2570278" y="16162"/>
                  <a:pt x="2573693" y="16707"/>
                  <a:pt x="2578003" y="18168"/>
                </a:cubicBezTo>
                <a:cubicBezTo>
                  <a:pt x="2586622" y="21089"/>
                  <a:pt x="2593273" y="25333"/>
                  <a:pt x="2597955" y="30902"/>
                </a:cubicBezTo>
                <a:cubicBezTo>
                  <a:pt x="2602637" y="36471"/>
                  <a:pt x="2601679" y="40250"/>
                  <a:pt x="2595081" y="42241"/>
                </a:cubicBezTo>
                <a:cubicBezTo>
                  <a:pt x="2588483" y="44231"/>
                  <a:pt x="2580319" y="47171"/>
                  <a:pt x="2570589" y="51059"/>
                </a:cubicBezTo>
                <a:cubicBezTo>
                  <a:pt x="2560860" y="54947"/>
                  <a:pt x="2551703" y="57970"/>
                  <a:pt x="2543121" y="60128"/>
                </a:cubicBezTo>
                <a:cubicBezTo>
                  <a:pt x="2555573" y="64456"/>
                  <a:pt x="2561021" y="68831"/>
                  <a:pt x="2559464" y="73253"/>
                </a:cubicBezTo>
                <a:cubicBezTo>
                  <a:pt x="2557908" y="77674"/>
                  <a:pt x="2557130" y="85094"/>
                  <a:pt x="2557130" y="95512"/>
                </a:cubicBezTo>
                <a:cubicBezTo>
                  <a:pt x="2564744" y="94086"/>
                  <a:pt x="2571848" y="91977"/>
                  <a:pt x="2578440" y="89187"/>
                </a:cubicBezTo>
                <a:cubicBezTo>
                  <a:pt x="2585032" y="86396"/>
                  <a:pt x="2591103" y="88123"/>
                  <a:pt x="2596653" y="94368"/>
                </a:cubicBezTo>
                <a:cubicBezTo>
                  <a:pt x="2602203" y="100612"/>
                  <a:pt x="2600575" y="104680"/>
                  <a:pt x="2591769" y="106572"/>
                </a:cubicBezTo>
                <a:cubicBezTo>
                  <a:pt x="2582964" y="108463"/>
                  <a:pt x="2571802" y="110829"/>
                  <a:pt x="2558283" y="113669"/>
                </a:cubicBezTo>
                <a:lnTo>
                  <a:pt x="2558283" y="145314"/>
                </a:lnTo>
                <a:cubicBezTo>
                  <a:pt x="2569420" y="148092"/>
                  <a:pt x="2578213" y="151198"/>
                  <a:pt x="2584663" y="154634"/>
                </a:cubicBezTo>
                <a:cubicBezTo>
                  <a:pt x="2591112" y="158069"/>
                  <a:pt x="2594749" y="164274"/>
                  <a:pt x="2595574" y="173247"/>
                </a:cubicBezTo>
                <a:cubicBezTo>
                  <a:pt x="2596398" y="182220"/>
                  <a:pt x="2592352" y="185252"/>
                  <a:pt x="2583435" y="182344"/>
                </a:cubicBezTo>
                <a:cubicBezTo>
                  <a:pt x="2574518" y="179435"/>
                  <a:pt x="2566134" y="171160"/>
                  <a:pt x="2558283" y="157517"/>
                </a:cubicBezTo>
                <a:lnTo>
                  <a:pt x="2558283" y="206482"/>
                </a:lnTo>
                <a:cubicBezTo>
                  <a:pt x="2558283" y="226053"/>
                  <a:pt x="2556779" y="242046"/>
                  <a:pt x="2553772" y="254460"/>
                </a:cubicBezTo>
                <a:cubicBezTo>
                  <a:pt x="2550764" y="266875"/>
                  <a:pt x="2545878" y="268115"/>
                  <a:pt x="2539112" y="258181"/>
                </a:cubicBezTo>
                <a:cubicBezTo>
                  <a:pt x="2532346" y="248247"/>
                  <a:pt x="2529742" y="240229"/>
                  <a:pt x="2531299" y="234127"/>
                </a:cubicBezTo>
                <a:cubicBezTo>
                  <a:pt x="2532855" y="228025"/>
                  <a:pt x="2534216" y="218156"/>
                  <a:pt x="2535382" y="204519"/>
                </a:cubicBezTo>
                <a:cubicBezTo>
                  <a:pt x="2536548" y="190883"/>
                  <a:pt x="2537131" y="171321"/>
                  <a:pt x="2537131" y="145834"/>
                </a:cubicBezTo>
                <a:cubicBezTo>
                  <a:pt x="2536076" y="155645"/>
                  <a:pt x="2529410" y="168078"/>
                  <a:pt x="2517132" y="183134"/>
                </a:cubicBezTo>
                <a:cubicBezTo>
                  <a:pt x="2504854" y="198191"/>
                  <a:pt x="2490330" y="210333"/>
                  <a:pt x="2473563" y="219560"/>
                </a:cubicBezTo>
                <a:cubicBezTo>
                  <a:pt x="2456795" y="228787"/>
                  <a:pt x="2453747" y="227553"/>
                  <a:pt x="2464419" y="215858"/>
                </a:cubicBezTo>
                <a:cubicBezTo>
                  <a:pt x="2475091" y="204163"/>
                  <a:pt x="2487571" y="188657"/>
                  <a:pt x="2501859" y="169340"/>
                </a:cubicBezTo>
                <a:cubicBezTo>
                  <a:pt x="2516146" y="150023"/>
                  <a:pt x="2525963" y="133631"/>
                  <a:pt x="2531308" y="120162"/>
                </a:cubicBezTo>
                <a:cubicBezTo>
                  <a:pt x="2524288" y="123175"/>
                  <a:pt x="2516791" y="126276"/>
                  <a:pt x="2508816" y="129463"/>
                </a:cubicBezTo>
                <a:lnTo>
                  <a:pt x="2485673" y="137556"/>
                </a:lnTo>
                <a:cubicBezTo>
                  <a:pt x="2476831" y="139962"/>
                  <a:pt x="2467827" y="137522"/>
                  <a:pt x="2458661" y="130235"/>
                </a:cubicBezTo>
                <a:cubicBezTo>
                  <a:pt x="2449496" y="122949"/>
                  <a:pt x="2450038" y="119052"/>
                  <a:pt x="2460289" y="118543"/>
                </a:cubicBezTo>
                <a:cubicBezTo>
                  <a:pt x="2470539" y="118035"/>
                  <a:pt x="2481475" y="116425"/>
                  <a:pt x="2493096" y="113715"/>
                </a:cubicBezTo>
                <a:cubicBezTo>
                  <a:pt x="2504717" y="111006"/>
                  <a:pt x="2519011" y="107176"/>
                  <a:pt x="2535977" y="102228"/>
                </a:cubicBezTo>
                <a:cubicBezTo>
                  <a:pt x="2535977" y="95010"/>
                  <a:pt x="2535596" y="88536"/>
                  <a:pt x="2534833" y="82806"/>
                </a:cubicBezTo>
                <a:cubicBezTo>
                  <a:pt x="2534070" y="77076"/>
                  <a:pt x="2532951" y="72016"/>
                  <a:pt x="2531475" y="67625"/>
                </a:cubicBezTo>
                <a:cubicBezTo>
                  <a:pt x="2524021" y="69957"/>
                  <a:pt x="2516983" y="71123"/>
                  <a:pt x="2510360" y="71123"/>
                </a:cubicBezTo>
                <a:cubicBezTo>
                  <a:pt x="2502534" y="71123"/>
                  <a:pt x="2502919" y="68289"/>
                  <a:pt x="2511514" y="62621"/>
                </a:cubicBezTo>
                <a:cubicBezTo>
                  <a:pt x="2520109" y="56953"/>
                  <a:pt x="2528415" y="51636"/>
                  <a:pt x="2536433" y="46668"/>
                </a:cubicBezTo>
                <a:cubicBezTo>
                  <a:pt x="2544451" y="41701"/>
                  <a:pt x="2550501" y="37177"/>
                  <a:pt x="2554581" y="33097"/>
                </a:cubicBezTo>
                <a:cubicBezTo>
                  <a:pt x="2558661" y="29017"/>
                  <a:pt x="2561430" y="24778"/>
                  <a:pt x="2562887" y="20382"/>
                </a:cubicBezTo>
                <a:cubicBezTo>
                  <a:pt x="2563616" y="18183"/>
                  <a:pt x="2565240" y="16900"/>
                  <a:pt x="2567759" y="16531"/>
                </a:cubicBezTo>
                <a:close/>
                <a:moveTo>
                  <a:pt x="3244490" y="16500"/>
                </a:moveTo>
                <a:cubicBezTo>
                  <a:pt x="3248442" y="16341"/>
                  <a:pt x="3254954" y="18252"/>
                  <a:pt x="3264026" y="22233"/>
                </a:cubicBezTo>
                <a:cubicBezTo>
                  <a:pt x="3273997" y="27305"/>
                  <a:pt x="3277275" y="31860"/>
                  <a:pt x="3273858" y="35897"/>
                </a:cubicBezTo>
                <a:cubicBezTo>
                  <a:pt x="3270441" y="39934"/>
                  <a:pt x="3265241" y="47378"/>
                  <a:pt x="3258259" y="58230"/>
                </a:cubicBezTo>
                <a:cubicBezTo>
                  <a:pt x="3251276" y="69082"/>
                  <a:pt x="3242619" y="79569"/>
                  <a:pt x="3232288" y="89689"/>
                </a:cubicBezTo>
                <a:cubicBezTo>
                  <a:pt x="3237770" y="89689"/>
                  <a:pt x="3245205" y="89314"/>
                  <a:pt x="3254594" y="88563"/>
                </a:cubicBezTo>
                <a:cubicBezTo>
                  <a:pt x="3263983" y="87813"/>
                  <a:pt x="3272357" y="86517"/>
                  <a:pt x="3279718" y="84675"/>
                </a:cubicBezTo>
                <a:cubicBezTo>
                  <a:pt x="3287079" y="82834"/>
                  <a:pt x="3292130" y="80676"/>
                  <a:pt x="3294871" y="78201"/>
                </a:cubicBezTo>
                <a:cubicBezTo>
                  <a:pt x="3297611" y="75727"/>
                  <a:pt x="3302659" y="75966"/>
                  <a:pt x="3310014" y="78918"/>
                </a:cubicBezTo>
                <a:cubicBezTo>
                  <a:pt x="3317368" y="81869"/>
                  <a:pt x="3323374" y="85813"/>
                  <a:pt x="3328031" y="90749"/>
                </a:cubicBezTo>
                <a:cubicBezTo>
                  <a:pt x="3332688" y="95686"/>
                  <a:pt x="3333064" y="100668"/>
                  <a:pt x="3329157" y="105697"/>
                </a:cubicBezTo>
                <a:cubicBezTo>
                  <a:pt x="3325250" y="110726"/>
                  <a:pt x="3323492" y="124781"/>
                  <a:pt x="3323883" y="147862"/>
                </a:cubicBezTo>
                <a:cubicBezTo>
                  <a:pt x="3324273" y="170943"/>
                  <a:pt x="3323284" y="189577"/>
                  <a:pt x="3320915" y="203766"/>
                </a:cubicBezTo>
                <a:cubicBezTo>
                  <a:pt x="3318547" y="217954"/>
                  <a:pt x="3315127" y="229929"/>
                  <a:pt x="3310656" y="239689"/>
                </a:cubicBezTo>
                <a:cubicBezTo>
                  <a:pt x="3306185" y="249450"/>
                  <a:pt x="3299553" y="257068"/>
                  <a:pt x="3290759" y="262544"/>
                </a:cubicBezTo>
                <a:cubicBezTo>
                  <a:pt x="3281966" y="268019"/>
                  <a:pt x="3276655" y="266150"/>
                  <a:pt x="3274825" y="256935"/>
                </a:cubicBezTo>
                <a:cubicBezTo>
                  <a:pt x="3272996" y="247720"/>
                  <a:pt x="3268342" y="237773"/>
                  <a:pt x="3260863" y="227095"/>
                </a:cubicBezTo>
                <a:cubicBezTo>
                  <a:pt x="3253385" y="216416"/>
                  <a:pt x="3255490" y="213799"/>
                  <a:pt x="3267179" y="219244"/>
                </a:cubicBezTo>
                <a:cubicBezTo>
                  <a:pt x="3278868" y="224689"/>
                  <a:pt x="3285885" y="225960"/>
                  <a:pt x="3288229" y="223058"/>
                </a:cubicBezTo>
                <a:cubicBezTo>
                  <a:pt x="3290573" y="220155"/>
                  <a:pt x="3293097" y="212339"/>
                  <a:pt x="3295801" y="199608"/>
                </a:cubicBezTo>
                <a:cubicBezTo>
                  <a:pt x="3298504" y="186877"/>
                  <a:pt x="3300048" y="167604"/>
                  <a:pt x="3300433" y="141788"/>
                </a:cubicBezTo>
                <a:cubicBezTo>
                  <a:pt x="3300818" y="115973"/>
                  <a:pt x="3298458" y="102411"/>
                  <a:pt x="3293354" y="101102"/>
                </a:cubicBezTo>
                <a:cubicBezTo>
                  <a:pt x="3288251" y="99794"/>
                  <a:pt x="3280884" y="100113"/>
                  <a:pt x="3271253" y="102060"/>
                </a:cubicBezTo>
                <a:cubicBezTo>
                  <a:pt x="3261623" y="104008"/>
                  <a:pt x="3252935" y="105564"/>
                  <a:pt x="3245190" y="106730"/>
                </a:cubicBezTo>
                <a:cubicBezTo>
                  <a:pt x="3237445" y="107896"/>
                  <a:pt x="3230813" y="106147"/>
                  <a:pt x="3225293" y="101484"/>
                </a:cubicBezTo>
                <a:cubicBezTo>
                  <a:pt x="3215595" y="110500"/>
                  <a:pt x="3205750" y="116841"/>
                  <a:pt x="3195760" y="120506"/>
                </a:cubicBezTo>
                <a:cubicBezTo>
                  <a:pt x="3185770" y="124171"/>
                  <a:pt x="3185907" y="120552"/>
                  <a:pt x="3196170" y="109651"/>
                </a:cubicBezTo>
                <a:cubicBezTo>
                  <a:pt x="3206433" y="98749"/>
                  <a:pt x="3216940" y="83764"/>
                  <a:pt x="3227693" y="64695"/>
                </a:cubicBezTo>
                <a:cubicBezTo>
                  <a:pt x="3238446" y="45627"/>
                  <a:pt x="3242654" y="31792"/>
                  <a:pt x="3240316" y="23191"/>
                </a:cubicBezTo>
                <a:cubicBezTo>
                  <a:pt x="3239147" y="18890"/>
                  <a:pt x="3240538" y="16660"/>
                  <a:pt x="3244490" y="16500"/>
                </a:cubicBezTo>
                <a:close/>
                <a:moveTo>
                  <a:pt x="1318175" y="15705"/>
                </a:moveTo>
                <a:cubicBezTo>
                  <a:pt x="1321931" y="15263"/>
                  <a:pt x="1328492" y="16627"/>
                  <a:pt x="1337855" y="19796"/>
                </a:cubicBezTo>
                <a:cubicBezTo>
                  <a:pt x="1355020" y="25885"/>
                  <a:pt x="1361956" y="35770"/>
                  <a:pt x="1358663" y="49450"/>
                </a:cubicBezTo>
                <a:cubicBezTo>
                  <a:pt x="1355370" y="63129"/>
                  <a:pt x="1348248" y="64075"/>
                  <a:pt x="1337297" y="52287"/>
                </a:cubicBezTo>
                <a:cubicBezTo>
                  <a:pt x="1326346" y="40498"/>
                  <a:pt x="1319019" y="30552"/>
                  <a:pt x="1315317" y="22447"/>
                </a:cubicBezTo>
                <a:cubicBezTo>
                  <a:pt x="1313466" y="18394"/>
                  <a:pt x="1314419" y="16147"/>
                  <a:pt x="1318175" y="15705"/>
                </a:cubicBezTo>
                <a:close/>
                <a:moveTo>
                  <a:pt x="3180014" y="14294"/>
                </a:moveTo>
                <a:cubicBezTo>
                  <a:pt x="3181078" y="14345"/>
                  <a:pt x="3182352" y="14694"/>
                  <a:pt x="3183835" y="15340"/>
                </a:cubicBezTo>
                <a:cubicBezTo>
                  <a:pt x="3189770" y="17926"/>
                  <a:pt x="3195438" y="22096"/>
                  <a:pt x="3200839" y="27851"/>
                </a:cubicBezTo>
                <a:cubicBezTo>
                  <a:pt x="3206240" y="33606"/>
                  <a:pt x="3207177" y="38424"/>
                  <a:pt x="3203648" y="42306"/>
                </a:cubicBezTo>
                <a:cubicBezTo>
                  <a:pt x="3200120" y="46188"/>
                  <a:pt x="3194725" y="52333"/>
                  <a:pt x="3187463" y="60742"/>
                </a:cubicBezTo>
                <a:cubicBezTo>
                  <a:pt x="3180202" y="69151"/>
                  <a:pt x="3172962" y="77578"/>
                  <a:pt x="3165744" y="86024"/>
                </a:cubicBezTo>
                <a:cubicBezTo>
                  <a:pt x="3171151" y="103871"/>
                  <a:pt x="3174249" y="124571"/>
                  <a:pt x="3175036" y="148123"/>
                </a:cubicBezTo>
                <a:cubicBezTo>
                  <a:pt x="3175823" y="171675"/>
                  <a:pt x="3175225" y="191984"/>
                  <a:pt x="3173241" y="209049"/>
                </a:cubicBezTo>
                <a:cubicBezTo>
                  <a:pt x="3171256" y="226115"/>
                  <a:pt x="3166385" y="239302"/>
                  <a:pt x="3158628" y="248610"/>
                </a:cubicBezTo>
                <a:cubicBezTo>
                  <a:pt x="3150870" y="257918"/>
                  <a:pt x="3145326" y="258482"/>
                  <a:pt x="3141996" y="250302"/>
                </a:cubicBezTo>
                <a:cubicBezTo>
                  <a:pt x="3138666" y="242123"/>
                  <a:pt x="3132040" y="234124"/>
                  <a:pt x="3122118" y="226304"/>
                </a:cubicBezTo>
                <a:cubicBezTo>
                  <a:pt x="3112197" y="218484"/>
                  <a:pt x="3112606" y="215353"/>
                  <a:pt x="3123346" y="216909"/>
                </a:cubicBezTo>
                <a:cubicBezTo>
                  <a:pt x="3134086" y="218466"/>
                  <a:pt x="3140914" y="218838"/>
                  <a:pt x="3143829" y="218025"/>
                </a:cubicBezTo>
                <a:cubicBezTo>
                  <a:pt x="3146743" y="217213"/>
                  <a:pt x="3149155" y="206386"/>
                  <a:pt x="3151065" y="185544"/>
                </a:cubicBezTo>
                <a:cubicBezTo>
                  <a:pt x="3152975" y="164701"/>
                  <a:pt x="3153627" y="150690"/>
                  <a:pt x="3153019" y="143509"/>
                </a:cubicBezTo>
                <a:cubicBezTo>
                  <a:pt x="3146942" y="155887"/>
                  <a:pt x="3137748" y="168028"/>
                  <a:pt x="3125439" y="179935"/>
                </a:cubicBezTo>
                <a:cubicBezTo>
                  <a:pt x="3113130" y="191841"/>
                  <a:pt x="3101180" y="200225"/>
                  <a:pt x="3089590" y="205087"/>
                </a:cubicBezTo>
                <a:cubicBezTo>
                  <a:pt x="3078000" y="209948"/>
                  <a:pt x="3076375" y="208088"/>
                  <a:pt x="3084716" y="199506"/>
                </a:cubicBezTo>
                <a:cubicBezTo>
                  <a:pt x="3093056" y="190923"/>
                  <a:pt x="3103592" y="178530"/>
                  <a:pt x="3116323" y="162326"/>
                </a:cubicBezTo>
                <a:cubicBezTo>
                  <a:pt x="3129054" y="146123"/>
                  <a:pt x="3139643" y="128880"/>
                  <a:pt x="3148089" y="110599"/>
                </a:cubicBezTo>
                <a:cubicBezTo>
                  <a:pt x="3147307" y="105651"/>
                  <a:pt x="3146880" y="101831"/>
                  <a:pt x="3146805" y="99140"/>
                </a:cubicBezTo>
                <a:cubicBezTo>
                  <a:pt x="3142787" y="104993"/>
                  <a:pt x="3136173" y="110128"/>
                  <a:pt x="3126965" y="114543"/>
                </a:cubicBezTo>
                <a:cubicBezTo>
                  <a:pt x="3117756" y="118959"/>
                  <a:pt x="3108079" y="122751"/>
                  <a:pt x="3097934" y="125919"/>
                </a:cubicBezTo>
                <a:cubicBezTo>
                  <a:pt x="3087789" y="129088"/>
                  <a:pt x="3088291" y="126335"/>
                  <a:pt x="3099441" y="117659"/>
                </a:cubicBezTo>
                <a:cubicBezTo>
                  <a:pt x="3110590" y="108984"/>
                  <a:pt x="3124475" y="96913"/>
                  <a:pt x="3141094" y="81448"/>
                </a:cubicBezTo>
                <a:cubicBezTo>
                  <a:pt x="3136778" y="74291"/>
                  <a:pt x="3132192" y="67917"/>
                  <a:pt x="3127337" y="62323"/>
                </a:cubicBezTo>
                <a:cubicBezTo>
                  <a:pt x="3122481" y="56730"/>
                  <a:pt x="3117334" y="50355"/>
                  <a:pt x="3111896" y="43199"/>
                </a:cubicBezTo>
                <a:cubicBezTo>
                  <a:pt x="3106457" y="36043"/>
                  <a:pt x="3108215" y="34319"/>
                  <a:pt x="3117170" y="38027"/>
                </a:cubicBezTo>
                <a:cubicBezTo>
                  <a:pt x="3126124" y="41735"/>
                  <a:pt x="3133839" y="46222"/>
                  <a:pt x="3140313" y="51487"/>
                </a:cubicBezTo>
                <a:cubicBezTo>
                  <a:pt x="3146787" y="56751"/>
                  <a:pt x="3151487" y="61697"/>
                  <a:pt x="3154414" y="66323"/>
                </a:cubicBezTo>
                <a:cubicBezTo>
                  <a:pt x="3159028" y="60978"/>
                  <a:pt x="3163992" y="53970"/>
                  <a:pt x="3169306" y="45301"/>
                </a:cubicBezTo>
                <a:cubicBezTo>
                  <a:pt x="3174621" y="36632"/>
                  <a:pt x="3176887" y="28824"/>
                  <a:pt x="3176106" y="21879"/>
                </a:cubicBezTo>
                <a:cubicBezTo>
                  <a:pt x="3175520" y="16670"/>
                  <a:pt x="3176823" y="14142"/>
                  <a:pt x="3180014" y="14294"/>
                </a:cubicBezTo>
                <a:close/>
                <a:moveTo>
                  <a:pt x="409326" y="10054"/>
                </a:moveTo>
                <a:cubicBezTo>
                  <a:pt x="410950" y="9498"/>
                  <a:pt x="413254" y="9644"/>
                  <a:pt x="416237" y="10494"/>
                </a:cubicBezTo>
                <a:cubicBezTo>
                  <a:pt x="422202" y="12193"/>
                  <a:pt x="427991" y="15142"/>
                  <a:pt x="433603" y="19340"/>
                </a:cubicBezTo>
                <a:cubicBezTo>
                  <a:pt x="439215" y="23538"/>
                  <a:pt x="440310" y="27581"/>
                  <a:pt x="436887" y="31469"/>
                </a:cubicBezTo>
                <a:cubicBezTo>
                  <a:pt x="433464" y="35357"/>
                  <a:pt x="428559" y="40756"/>
                  <a:pt x="422172" y="47664"/>
                </a:cubicBezTo>
                <a:cubicBezTo>
                  <a:pt x="425669" y="47664"/>
                  <a:pt x="430872" y="46755"/>
                  <a:pt x="437780" y="44938"/>
                </a:cubicBezTo>
                <a:cubicBezTo>
                  <a:pt x="444688" y="43121"/>
                  <a:pt x="450291" y="40588"/>
                  <a:pt x="454588" y="37339"/>
                </a:cubicBezTo>
                <a:cubicBezTo>
                  <a:pt x="458886" y="34089"/>
                  <a:pt x="464597" y="33702"/>
                  <a:pt x="471722" y="36176"/>
                </a:cubicBezTo>
                <a:cubicBezTo>
                  <a:pt x="478847" y="38650"/>
                  <a:pt x="485600" y="42597"/>
                  <a:pt x="491981" y="48017"/>
                </a:cubicBezTo>
                <a:cubicBezTo>
                  <a:pt x="498362" y="53437"/>
                  <a:pt x="497007" y="57982"/>
                  <a:pt x="487916" y="61653"/>
                </a:cubicBezTo>
                <a:cubicBezTo>
                  <a:pt x="478825" y="65325"/>
                  <a:pt x="466249" y="73882"/>
                  <a:pt x="450188" y="87326"/>
                </a:cubicBezTo>
                <a:cubicBezTo>
                  <a:pt x="462268" y="85181"/>
                  <a:pt x="470448" y="82700"/>
                  <a:pt x="474726" y="79885"/>
                </a:cubicBezTo>
                <a:cubicBezTo>
                  <a:pt x="479005" y="77070"/>
                  <a:pt x="484927" y="77119"/>
                  <a:pt x="492493" y="80034"/>
                </a:cubicBezTo>
                <a:cubicBezTo>
                  <a:pt x="500058" y="82948"/>
                  <a:pt x="506768" y="87624"/>
                  <a:pt x="512622" y="94061"/>
                </a:cubicBezTo>
                <a:cubicBezTo>
                  <a:pt x="518476" y="100498"/>
                  <a:pt x="517753" y="105905"/>
                  <a:pt x="510455" y="110283"/>
                </a:cubicBezTo>
                <a:cubicBezTo>
                  <a:pt x="503156" y="114661"/>
                  <a:pt x="496294" y="122896"/>
                  <a:pt x="489870" y="134989"/>
                </a:cubicBezTo>
                <a:cubicBezTo>
                  <a:pt x="497658" y="143224"/>
                  <a:pt x="497528" y="147868"/>
                  <a:pt x="489479" y="148923"/>
                </a:cubicBezTo>
                <a:cubicBezTo>
                  <a:pt x="481430" y="149977"/>
                  <a:pt x="469890" y="151366"/>
                  <a:pt x="454858" y="153090"/>
                </a:cubicBezTo>
                <a:cubicBezTo>
                  <a:pt x="463415" y="159266"/>
                  <a:pt x="466299" y="164137"/>
                  <a:pt x="463509" y="167703"/>
                </a:cubicBezTo>
                <a:cubicBezTo>
                  <a:pt x="460718" y="171269"/>
                  <a:pt x="458383" y="180697"/>
                  <a:pt x="456504" y="195989"/>
                </a:cubicBezTo>
                <a:cubicBezTo>
                  <a:pt x="454625" y="211282"/>
                  <a:pt x="456374" y="222500"/>
                  <a:pt x="461751" y="229643"/>
                </a:cubicBezTo>
                <a:cubicBezTo>
                  <a:pt x="467127" y="236787"/>
                  <a:pt x="478810" y="240545"/>
                  <a:pt x="496799" y="240917"/>
                </a:cubicBezTo>
                <a:cubicBezTo>
                  <a:pt x="514789" y="241289"/>
                  <a:pt x="527486" y="239711"/>
                  <a:pt x="534890" y="236182"/>
                </a:cubicBezTo>
                <a:cubicBezTo>
                  <a:pt x="542294" y="232654"/>
                  <a:pt x="548564" y="221749"/>
                  <a:pt x="553698" y="203468"/>
                </a:cubicBezTo>
                <a:cubicBezTo>
                  <a:pt x="558833" y="185187"/>
                  <a:pt x="562309" y="184155"/>
                  <a:pt x="564126" y="200371"/>
                </a:cubicBezTo>
                <a:cubicBezTo>
                  <a:pt x="565943" y="216587"/>
                  <a:pt x="568808" y="228332"/>
                  <a:pt x="572720" y="235606"/>
                </a:cubicBezTo>
                <a:cubicBezTo>
                  <a:pt x="576633" y="242880"/>
                  <a:pt x="574296" y="248985"/>
                  <a:pt x="565707" y="253921"/>
                </a:cubicBezTo>
                <a:cubicBezTo>
                  <a:pt x="557118" y="258857"/>
                  <a:pt x="547448" y="262119"/>
                  <a:pt x="536695" y="263706"/>
                </a:cubicBezTo>
                <a:cubicBezTo>
                  <a:pt x="525942" y="265294"/>
                  <a:pt x="513561" y="265889"/>
                  <a:pt x="499553" y="265492"/>
                </a:cubicBezTo>
                <a:cubicBezTo>
                  <a:pt x="485544" y="265095"/>
                  <a:pt x="473130" y="263021"/>
                  <a:pt x="462309" y="259269"/>
                </a:cubicBezTo>
                <a:cubicBezTo>
                  <a:pt x="451488" y="255518"/>
                  <a:pt x="444598" y="249199"/>
                  <a:pt x="441640" y="240312"/>
                </a:cubicBezTo>
                <a:cubicBezTo>
                  <a:pt x="438682" y="231426"/>
                  <a:pt x="437203" y="222090"/>
                  <a:pt x="437203" y="212305"/>
                </a:cubicBezTo>
                <a:cubicBezTo>
                  <a:pt x="437203" y="202792"/>
                  <a:pt x="437786" y="193056"/>
                  <a:pt x="438952" y="183097"/>
                </a:cubicBezTo>
                <a:cubicBezTo>
                  <a:pt x="440118" y="173138"/>
                  <a:pt x="440068" y="163830"/>
                  <a:pt x="438803" y="155173"/>
                </a:cubicBezTo>
                <a:cubicBezTo>
                  <a:pt x="437600" y="155173"/>
                  <a:pt x="436850" y="155248"/>
                  <a:pt x="436552" y="155397"/>
                </a:cubicBezTo>
                <a:cubicBezTo>
                  <a:pt x="424993" y="185423"/>
                  <a:pt x="410675" y="208581"/>
                  <a:pt x="393596" y="224871"/>
                </a:cubicBezTo>
                <a:cubicBezTo>
                  <a:pt x="376518" y="241162"/>
                  <a:pt x="359282" y="252104"/>
                  <a:pt x="341888" y="257697"/>
                </a:cubicBezTo>
                <a:cubicBezTo>
                  <a:pt x="324494" y="263291"/>
                  <a:pt x="322370" y="261344"/>
                  <a:pt x="335516" y="251856"/>
                </a:cubicBezTo>
                <a:cubicBezTo>
                  <a:pt x="348663" y="242368"/>
                  <a:pt x="362699" y="229969"/>
                  <a:pt x="377625" y="214658"/>
                </a:cubicBezTo>
                <a:cubicBezTo>
                  <a:pt x="392552" y="199347"/>
                  <a:pt x="404238" y="181076"/>
                  <a:pt x="412684" y="159843"/>
                </a:cubicBezTo>
                <a:cubicBezTo>
                  <a:pt x="405342" y="161393"/>
                  <a:pt x="400529" y="162392"/>
                  <a:pt x="398247" y="162838"/>
                </a:cubicBezTo>
                <a:cubicBezTo>
                  <a:pt x="395941" y="170962"/>
                  <a:pt x="392189" y="172388"/>
                  <a:pt x="386992" y="167117"/>
                </a:cubicBezTo>
                <a:cubicBezTo>
                  <a:pt x="381796" y="161846"/>
                  <a:pt x="376878" y="152829"/>
                  <a:pt x="372240" y="140067"/>
                </a:cubicBezTo>
                <a:cubicBezTo>
                  <a:pt x="367601" y="127305"/>
                  <a:pt x="362873" y="117969"/>
                  <a:pt x="358054" y="112060"/>
                </a:cubicBezTo>
                <a:cubicBezTo>
                  <a:pt x="353236" y="106150"/>
                  <a:pt x="353366" y="102891"/>
                  <a:pt x="358445" y="102284"/>
                </a:cubicBezTo>
                <a:cubicBezTo>
                  <a:pt x="363524" y="101676"/>
                  <a:pt x="368010" y="101372"/>
                  <a:pt x="371905" y="101372"/>
                </a:cubicBezTo>
                <a:cubicBezTo>
                  <a:pt x="376419" y="101372"/>
                  <a:pt x="383055" y="100798"/>
                  <a:pt x="391811" y="99651"/>
                </a:cubicBezTo>
                <a:cubicBezTo>
                  <a:pt x="400567" y="98504"/>
                  <a:pt x="414389" y="95388"/>
                  <a:pt x="433278" y="90303"/>
                </a:cubicBezTo>
                <a:cubicBezTo>
                  <a:pt x="437519" y="82551"/>
                  <a:pt x="441569" y="75082"/>
                  <a:pt x="445426" y="67895"/>
                </a:cubicBezTo>
                <a:cubicBezTo>
                  <a:pt x="449283" y="60708"/>
                  <a:pt x="449085" y="57675"/>
                  <a:pt x="444831" y="58798"/>
                </a:cubicBezTo>
                <a:cubicBezTo>
                  <a:pt x="440577" y="59920"/>
                  <a:pt x="435774" y="61477"/>
                  <a:pt x="430422" y="63467"/>
                </a:cubicBezTo>
                <a:cubicBezTo>
                  <a:pt x="425071" y="65458"/>
                  <a:pt x="420026" y="63731"/>
                  <a:pt x="415288" y="58286"/>
                </a:cubicBezTo>
                <a:cubicBezTo>
                  <a:pt x="404188" y="72636"/>
                  <a:pt x="393004" y="82254"/>
                  <a:pt x="381737" y="87140"/>
                </a:cubicBezTo>
                <a:cubicBezTo>
                  <a:pt x="370469" y="92027"/>
                  <a:pt x="368773" y="89639"/>
                  <a:pt x="376649" y="79978"/>
                </a:cubicBezTo>
                <a:cubicBezTo>
                  <a:pt x="384524" y="70317"/>
                  <a:pt x="391528" y="59378"/>
                  <a:pt x="397661" y="47161"/>
                </a:cubicBezTo>
                <a:cubicBezTo>
                  <a:pt x="403794" y="34945"/>
                  <a:pt x="406665" y="27318"/>
                  <a:pt x="406275" y="24279"/>
                </a:cubicBezTo>
                <a:cubicBezTo>
                  <a:pt x="405884" y="21240"/>
                  <a:pt x="405955" y="17759"/>
                  <a:pt x="406489" y="13833"/>
                </a:cubicBezTo>
                <a:cubicBezTo>
                  <a:pt x="406755" y="11870"/>
                  <a:pt x="407701" y="10611"/>
                  <a:pt x="409326" y="10054"/>
                </a:cubicBezTo>
                <a:close/>
                <a:moveTo>
                  <a:pt x="1407211" y="206"/>
                </a:moveTo>
                <a:cubicBezTo>
                  <a:pt x="1411080" y="888"/>
                  <a:pt x="1417075" y="3269"/>
                  <a:pt x="1425199" y="7350"/>
                </a:cubicBezTo>
                <a:cubicBezTo>
                  <a:pt x="1439387" y="15176"/>
                  <a:pt x="1442903" y="21058"/>
                  <a:pt x="1435747" y="24995"/>
                </a:cubicBezTo>
                <a:cubicBezTo>
                  <a:pt x="1428591" y="28933"/>
                  <a:pt x="1420777" y="34173"/>
                  <a:pt x="1412306" y="40715"/>
                </a:cubicBezTo>
                <a:cubicBezTo>
                  <a:pt x="1403836" y="47257"/>
                  <a:pt x="1393771" y="53573"/>
                  <a:pt x="1382113" y="59663"/>
                </a:cubicBezTo>
                <a:cubicBezTo>
                  <a:pt x="1370455" y="65752"/>
                  <a:pt x="1369726" y="62224"/>
                  <a:pt x="1379927" y="49078"/>
                </a:cubicBezTo>
                <a:cubicBezTo>
                  <a:pt x="1390128" y="35931"/>
                  <a:pt x="1396549" y="26366"/>
                  <a:pt x="1399191" y="20382"/>
                </a:cubicBezTo>
                <a:cubicBezTo>
                  <a:pt x="1401833" y="14397"/>
                  <a:pt x="1402766" y="8689"/>
                  <a:pt x="1401991" y="3257"/>
                </a:cubicBezTo>
                <a:cubicBezTo>
                  <a:pt x="1401603" y="541"/>
                  <a:pt x="1403344" y="-476"/>
                  <a:pt x="1407211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79976" y="1358825"/>
            <a:ext cx="3960440" cy="2214193"/>
            <a:chOff x="2818411" y="459538"/>
            <a:chExt cx="3960440" cy="2214193"/>
          </a:xfrm>
        </p:grpSpPr>
        <p:grpSp>
          <p:nvGrpSpPr>
            <p:cNvPr id="6" name="组合 5"/>
            <p:cNvGrpSpPr/>
            <p:nvPr/>
          </p:nvGrpSpPr>
          <p:grpSpPr>
            <a:xfrm>
              <a:off x="2818411" y="459538"/>
              <a:ext cx="3960440" cy="2214193"/>
              <a:chOff x="2843808" y="663387"/>
              <a:chExt cx="3960440" cy="2214193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2843808" y="663387"/>
                <a:ext cx="3960440" cy="221419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4463988" y="1426013"/>
                <a:ext cx="720080" cy="587470"/>
                <a:chOff x="1403648" y="1296956"/>
                <a:chExt cx="432048" cy="418830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403648" y="1499762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小鹿</a:t>
                  </a:r>
                </a:p>
              </p:txBody>
            </p:sp>
            <p:sp>
              <p:nvSpPr>
                <p:cNvPr id="4" name="等腰三角形 3"/>
                <p:cNvSpPr/>
                <p:nvPr/>
              </p:nvSpPr>
              <p:spPr>
                <a:xfrm>
                  <a:off x="1404520" y="1296956"/>
                  <a:ext cx="431176" cy="19511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3255830" y="1419622"/>
                <a:ext cx="720080" cy="576064"/>
                <a:chOff x="1403648" y="1296956"/>
                <a:chExt cx="432048" cy="410698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1403648" y="1491630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>
                  <a:off x="1404520" y="1296956"/>
                  <a:ext cx="431176" cy="19511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652120" y="1426014"/>
                <a:ext cx="720080" cy="576064"/>
                <a:chOff x="1403648" y="1296956"/>
                <a:chExt cx="432048" cy="41069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403648" y="1491630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>
                  <a:off x="1404520" y="1296956"/>
                  <a:ext cx="431176" cy="19511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4451247" y="729443"/>
                <a:ext cx="720080" cy="576064"/>
                <a:chOff x="1403648" y="1296956"/>
                <a:chExt cx="432048" cy="410698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403648" y="1491630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>
                  <a:off x="1404520" y="1296956"/>
                  <a:ext cx="431176" cy="19511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411283" y="2199300"/>
                <a:ext cx="720080" cy="576064"/>
                <a:chOff x="1403648" y="1296956"/>
                <a:chExt cx="432048" cy="410698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1403648" y="1491630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等腰三角形 32"/>
                <p:cNvSpPr/>
                <p:nvPr/>
              </p:nvSpPr>
              <p:spPr>
                <a:xfrm>
                  <a:off x="1404520" y="1296956"/>
                  <a:ext cx="431176" cy="19511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上箭头 6"/>
            <p:cNvSpPr/>
            <p:nvPr/>
          </p:nvSpPr>
          <p:spPr>
            <a:xfrm>
              <a:off x="6192180" y="793725"/>
              <a:ext cx="180020" cy="265857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071235" y="481893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北</a:t>
              </a:r>
            </a:p>
          </p:txBody>
        </p:sp>
      </p:grp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7463258" y="1674747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小兔</a:t>
            </a: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285733" y="2353449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小羊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8677681" y="2355693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小马</a:t>
            </a: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437861" y="310160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小狗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2946304" y="4767340"/>
            <a:ext cx="6186496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小兔在小鹿家的北面，小狗在小鹿家的南面，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小马在小鹿家的东面，小羊在小鹿家的西面。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2515079" y="1583149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937692" y="190102"/>
                </a:moveTo>
                <a:cubicBezTo>
                  <a:pt x="939904" y="190043"/>
                  <a:pt x="942983" y="190716"/>
                  <a:pt x="946930" y="192122"/>
                </a:cubicBezTo>
                <a:cubicBezTo>
                  <a:pt x="962718" y="197743"/>
                  <a:pt x="973768" y="203737"/>
                  <a:pt x="980077" y="210104"/>
                </a:cubicBezTo>
                <a:cubicBezTo>
                  <a:pt x="986387" y="216471"/>
                  <a:pt x="988646" y="224487"/>
                  <a:pt x="986853" y="234153"/>
                </a:cubicBezTo>
                <a:cubicBezTo>
                  <a:pt x="985060" y="243818"/>
                  <a:pt x="979532" y="245005"/>
                  <a:pt x="970269" y="237713"/>
                </a:cubicBezTo>
                <a:cubicBezTo>
                  <a:pt x="961005" y="230421"/>
                  <a:pt x="951325" y="221318"/>
                  <a:pt x="941230" y="210405"/>
                </a:cubicBezTo>
                <a:cubicBezTo>
                  <a:pt x="932238" y="197047"/>
                  <a:pt x="931059" y="190280"/>
                  <a:pt x="937692" y="190102"/>
                </a:cubicBezTo>
                <a:close/>
                <a:moveTo>
                  <a:pt x="550629" y="172138"/>
                </a:moveTo>
                <a:cubicBezTo>
                  <a:pt x="555587" y="171576"/>
                  <a:pt x="559744" y="171658"/>
                  <a:pt x="563100" y="172386"/>
                </a:cubicBezTo>
                <a:cubicBezTo>
                  <a:pt x="569811" y="173841"/>
                  <a:pt x="575278" y="176910"/>
                  <a:pt x="579501" y="181592"/>
                </a:cubicBezTo>
                <a:cubicBezTo>
                  <a:pt x="583725" y="186274"/>
                  <a:pt x="580555" y="190290"/>
                  <a:pt x="569994" y="193638"/>
                </a:cubicBezTo>
                <a:cubicBezTo>
                  <a:pt x="559432" y="196987"/>
                  <a:pt x="542213" y="200131"/>
                  <a:pt x="518337" y="203070"/>
                </a:cubicBezTo>
                <a:cubicBezTo>
                  <a:pt x="527343" y="209997"/>
                  <a:pt x="530695" y="215489"/>
                  <a:pt x="528393" y="219547"/>
                </a:cubicBezTo>
                <a:cubicBezTo>
                  <a:pt x="526091" y="223606"/>
                  <a:pt x="524094" y="235501"/>
                  <a:pt x="522402" y="255233"/>
                </a:cubicBezTo>
                <a:cubicBezTo>
                  <a:pt x="554998" y="253512"/>
                  <a:pt x="576142" y="251730"/>
                  <a:pt x="585836" y="249888"/>
                </a:cubicBezTo>
                <a:cubicBezTo>
                  <a:pt x="595530" y="248045"/>
                  <a:pt x="605041" y="247840"/>
                  <a:pt x="614370" y="249274"/>
                </a:cubicBezTo>
                <a:cubicBezTo>
                  <a:pt x="623698" y="250709"/>
                  <a:pt x="631847" y="254795"/>
                  <a:pt x="638816" y="261535"/>
                </a:cubicBezTo>
                <a:cubicBezTo>
                  <a:pt x="645785" y="268275"/>
                  <a:pt x="646226" y="273212"/>
                  <a:pt x="640139" y="276345"/>
                </a:cubicBezTo>
                <a:cubicBezTo>
                  <a:pt x="634052" y="279479"/>
                  <a:pt x="619184" y="279920"/>
                  <a:pt x="595537" y="277668"/>
                </a:cubicBezTo>
                <a:cubicBezTo>
                  <a:pt x="571890" y="275417"/>
                  <a:pt x="551151" y="275191"/>
                  <a:pt x="533319" y="276991"/>
                </a:cubicBezTo>
                <a:cubicBezTo>
                  <a:pt x="515487" y="278790"/>
                  <a:pt x="497017" y="280801"/>
                  <a:pt x="477908" y="283024"/>
                </a:cubicBezTo>
                <a:cubicBezTo>
                  <a:pt x="458800" y="285247"/>
                  <a:pt x="443036" y="287272"/>
                  <a:pt x="430618" y="289101"/>
                </a:cubicBezTo>
                <a:cubicBezTo>
                  <a:pt x="418199" y="290929"/>
                  <a:pt x="406741" y="287315"/>
                  <a:pt x="396244" y="278260"/>
                </a:cubicBezTo>
                <a:cubicBezTo>
                  <a:pt x="385747" y="269204"/>
                  <a:pt x="386314" y="265135"/>
                  <a:pt x="397944" y="266053"/>
                </a:cubicBezTo>
                <a:cubicBezTo>
                  <a:pt x="409573" y="266970"/>
                  <a:pt x="424125" y="266533"/>
                  <a:pt x="441599" y="264740"/>
                </a:cubicBezTo>
                <a:cubicBezTo>
                  <a:pt x="459072" y="262948"/>
                  <a:pt x="477854" y="260847"/>
                  <a:pt x="497945" y="258438"/>
                </a:cubicBezTo>
                <a:lnTo>
                  <a:pt x="497945" y="224258"/>
                </a:lnTo>
                <a:cubicBezTo>
                  <a:pt x="497945" y="216314"/>
                  <a:pt x="496475" y="210491"/>
                  <a:pt x="493535" y="206792"/>
                </a:cubicBezTo>
                <a:cubicBezTo>
                  <a:pt x="477948" y="208598"/>
                  <a:pt x="466235" y="206795"/>
                  <a:pt x="458398" y="201382"/>
                </a:cubicBezTo>
                <a:cubicBezTo>
                  <a:pt x="450561" y="195968"/>
                  <a:pt x="452365" y="192362"/>
                  <a:pt x="463808" y="190562"/>
                </a:cubicBezTo>
                <a:cubicBezTo>
                  <a:pt x="475252" y="188762"/>
                  <a:pt x="486423" y="186773"/>
                  <a:pt x="497321" y="184593"/>
                </a:cubicBezTo>
                <a:cubicBezTo>
                  <a:pt x="508220" y="182413"/>
                  <a:pt x="520230" y="179470"/>
                  <a:pt x="533351" y="175763"/>
                </a:cubicBezTo>
                <a:cubicBezTo>
                  <a:pt x="539912" y="173909"/>
                  <a:pt x="545671" y="172701"/>
                  <a:pt x="550629" y="172138"/>
                </a:cubicBezTo>
                <a:close/>
                <a:moveTo>
                  <a:pt x="859170" y="123302"/>
                </a:moveTo>
                <a:cubicBezTo>
                  <a:pt x="862811" y="123935"/>
                  <a:pt x="865764" y="125583"/>
                  <a:pt x="868030" y="128247"/>
                </a:cubicBezTo>
                <a:cubicBezTo>
                  <a:pt x="872561" y="133574"/>
                  <a:pt x="869658" y="137618"/>
                  <a:pt x="859318" y="140379"/>
                </a:cubicBezTo>
                <a:cubicBezTo>
                  <a:pt x="848979" y="143139"/>
                  <a:pt x="834797" y="145853"/>
                  <a:pt x="816771" y="148520"/>
                </a:cubicBezTo>
                <a:cubicBezTo>
                  <a:pt x="823081" y="150671"/>
                  <a:pt x="826235" y="154321"/>
                  <a:pt x="826235" y="159469"/>
                </a:cubicBezTo>
                <a:lnTo>
                  <a:pt x="826235" y="171536"/>
                </a:lnTo>
                <a:cubicBezTo>
                  <a:pt x="828745" y="171680"/>
                  <a:pt x="833721" y="169916"/>
                  <a:pt x="841164" y="166245"/>
                </a:cubicBezTo>
                <a:cubicBezTo>
                  <a:pt x="848606" y="162574"/>
                  <a:pt x="855400" y="163563"/>
                  <a:pt x="861545" y="169213"/>
                </a:cubicBezTo>
                <a:cubicBezTo>
                  <a:pt x="867689" y="174863"/>
                  <a:pt x="866130" y="179165"/>
                  <a:pt x="856866" y="182119"/>
                </a:cubicBezTo>
                <a:cubicBezTo>
                  <a:pt x="847602" y="185073"/>
                  <a:pt x="837270" y="186550"/>
                  <a:pt x="825870" y="186550"/>
                </a:cubicBezTo>
                <a:lnTo>
                  <a:pt x="823525" y="214793"/>
                </a:lnTo>
                <a:lnTo>
                  <a:pt x="867307" y="232470"/>
                </a:lnTo>
                <a:lnTo>
                  <a:pt x="867245" y="232537"/>
                </a:lnTo>
                <a:lnTo>
                  <a:pt x="867430" y="232520"/>
                </a:lnTo>
                <a:lnTo>
                  <a:pt x="898911" y="245231"/>
                </a:lnTo>
                <a:cubicBezTo>
                  <a:pt x="919046" y="252437"/>
                  <a:pt x="934188" y="256703"/>
                  <a:pt x="944338" y="258029"/>
                </a:cubicBezTo>
                <a:cubicBezTo>
                  <a:pt x="964636" y="260682"/>
                  <a:pt x="983727" y="262009"/>
                  <a:pt x="1001609" y="262009"/>
                </a:cubicBezTo>
                <a:cubicBezTo>
                  <a:pt x="1022359" y="262009"/>
                  <a:pt x="1031042" y="264213"/>
                  <a:pt x="1027658" y="268623"/>
                </a:cubicBezTo>
                <a:cubicBezTo>
                  <a:pt x="1024274" y="273033"/>
                  <a:pt x="1012916" y="278227"/>
                  <a:pt x="993586" y="284207"/>
                </a:cubicBezTo>
                <a:cubicBezTo>
                  <a:pt x="974255" y="290187"/>
                  <a:pt x="958933" y="293177"/>
                  <a:pt x="947618" y="293177"/>
                </a:cubicBezTo>
                <a:cubicBezTo>
                  <a:pt x="936103" y="293177"/>
                  <a:pt x="920497" y="288369"/>
                  <a:pt x="900801" y="278754"/>
                </a:cubicBezTo>
                <a:cubicBezTo>
                  <a:pt x="881105" y="269139"/>
                  <a:pt x="858960" y="257176"/>
                  <a:pt x="834366" y="242864"/>
                </a:cubicBezTo>
                <a:cubicBezTo>
                  <a:pt x="809773" y="228553"/>
                  <a:pt x="790098" y="218328"/>
                  <a:pt x="775342" y="212191"/>
                </a:cubicBezTo>
                <a:cubicBezTo>
                  <a:pt x="771771" y="219289"/>
                  <a:pt x="765186" y="228556"/>
                  <a:pt x="755585" y="239993"/>
                </a:cubicBezTo>
                <a:cubicBezTo>
                  <a:pt x="745984" y="251429"/>
                  <a:pt x="733960" y="260679"/>
                  <a:pt x="719512" y="267741"/>
                </a:cubicBezTo>
                <a:cubicBezTo>
                  <a:pt x="705064" y="274804"/>
                  <a:pt x="705082" y="270276"/>
                  <a:pt x="719566" y="254157"/>
                </a:cubicBezTo>
                <a:cubicBezTo>
                  <a:pt x="734049" y="238039"/>
                  <a:pt x="744622" y="221834"/>
                  <a:pt x="751283" y="205544"/>
                </a:cubicBezTo>
                <a:cubicBezTo>
                  <a:pt x="757944" y="189254"/>
                  <a:pt x="760826" y="178613"/>
                  <a:pt x="759930" y="173623"/>
                </a:cubicBezTo>
                <a:cubicBezTo>
                  <a:pt x="759034" y="168632"/>
                  <a:pt x="764236" y="168181"/>
                  <a:pt x="775536" y="172268"/>
                </a:cubicBezTo>
                <a:cubicBezTo>
                  <a:pt x="786836" y="176355"/>
                  <a:pt x="791952" y="180309"/>
                  <a:pt x="790883" y="184130"/>
                </a:cubicBezTo>
                <a:cubicBezTo>
                  <a:pt x="789815" y="187952"/>
                  <a:pt x="786298" y="193004"/>
                  <a:pt x="780332" y="199285"/>
                </a:cubicBezTo>
                <a:cubicBezTo>
                  <a:pt x="793253" y="204461"/>
                  <a:pt x="800402" y="207365"/>
                  <a:pt x="801778" y="207996"/>
                </a:cubicBezTo>
                <a:cubicBezTo>
                  <a:pt x="801778" y="185984"/>
                  <a:pt x="801348" y="171995"/>
                  <a:pt x="800488" y="166030"/>
                </a:cubicBezTo>
                <a:cubicBezTo>
                  <a:pt x="799627" y="160064"/>
                  <a:pt x="798616" y="156106"/>
                  <a:pt x="797455" y="154156"/>
                </a:cubicBezTo>
                <a:cubicBezTo>
                  <a:pt x="768674" y="162172"/>
                  <a:pt x="750616" y="167102"/>
                  <a:pt x="743281" y="168944"/>
                </a:cubicBezTo>
                <a:cubicBezTo>
                  <a:pt x="735946" y="170787"/>
                  <a:pt x="727887" y="168173"/>
                  <a:pt x="719103" y="161104"/>
                </a:cubicBezTo>
                <a:cubicBezTo>
                  <a:pt x="710320" y="154034"/>
                  <a:pt x="711664" y="150198"/>
                  <a:pt x="723137" y="149596"/>
                </a:cubicBezTo>
                <a:cubicBezTo>
                  <a:pt x="734609" y="148993"/>
                  <a:pt x="755477" y="145351"/>
                  <a:pt x="785742" y="138668"/>
                </a:cubicBezTo>
                <a:cubicBezTo>
                  <a:pt x="816007" y="131986"/>
                  <a:pt x="836155" y="127246"/>
                  <a:pt x="846186" y="124450"/>
                </a:cubicBezTo>
                <a:cubicBezTo>
                  <a:pt x="851202" y="123052"/>
                  <a:pt x="855530" y="122669"/>
                  <a:pt x="859170" y="123302"/>
                </a:cubicBezTo>
                <a:close/>
                <a:moveTo>
                  <a:pt x="925333" y="112232"/>
                </a:moveTo>
                <a:cubicBezTo>
                  <a:pt x="931213" y="113193"/>
                  <a:pt x="936637" y="114860"/>
                  <a:pt x="941606" y="117233"/>
                </a:cubicBezTo>
                <a:cubicBezTo>
                  <a:pt x="946575" y="119607"/>
                  <a:pt x="948131" y="122740"/>
                  <a:pt x="946274" y="126633"/>
                </a:cubicBezTo>
                <a:cubicBezTo>
                  <a:pt x="944417" y="130527"/>
                  <a:pt x="942825" y="138023"/>
                  <a:pt x="941499" y="149122"/>
                </a:cubicBezTo>
                <a:cubicBezTo>
                  <a:pt x="940172" y="160222"/>
                  <a:pt x="937386" y="171432"/>
                  <a:pt x="933142" y="182754"/>
                </a:cubicBezTo>
                <a:cubicBezTo>
                  <a:pt x="928897" y="194075"/>
                  <a:pt x="922293" y="203981"/>
                  <a:pt x="913331" y="212470"/>
                </a:cubicBezTo>
                <a:cubicBezTo>
                  <a:pt x="904368" y="220960"/>
                  <a:pt x="892756" y="227312"/>
                  <a:pt x="878495" y="231528"/>
                </a:cubicBezTo>
                <a:lnTo>
                  <a:pt x="867430" y="232520"/>
                </a:lnTo>
                <a:lnTo>
                  <a:pt x="867307" y="232470"/>
                </a:lnTo>
                <a:lnTo>
                  <a:pt x="876279" y="222914"/>
                </a:lnTo>
                <a:cubicBezTo>
                  <a:pt x="889064" y="212954"/>
                  <a:pt x="898514" y="202077"/>
                  <a:pt x="904630" y="190282"/>
                </a:cubicBezTo>
                <a:cubicBezTo>
                  <a:pt x="910746" y="178488"/>
                  <a:pt x="914930" y="165581"/>
                  <a:pt x="917181" y="151564"/>
                </a:cubicBezTo>
                <a:cubicBezTo>
                  <a:pt x="919432" y="137546"/>
                  <a:pt x="919207" y="127024"/>
                  <a:pt x="916503" y="119997"/>
                </a:cubicBezTo>
                <a:cubicBezTo>
                  <a:pt x="913800" y="112971"/>
                  <a:pt x="916744" y="110382"/>
                  <a:pt x="925333" y="112232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525945" y="101736"/>
                </a:moveTo>
                <a:cubicBezTo>
                  <a:pt x="528429" y="101777"/>
                  <a:pt x="531546" y="102146"/>
                  <a:pt x="535298" y="102843"/>
                </a:cubicBezTo>
                <a:cubicBezTo>
                  <a:pt x="550305" y="105632"/>
                  <a:pt x="564053" y="110630"/>
                  <a:pt x="576544" y="117836"/>
                </a:cubicBezTo>
                <a:cubicBezTo>
                  <a:pt x="589034" y="125042"/>
                  <a:pt x="595279" y="135320"/>
                  <a:pt x="595279" y="148671"/>
                </a:cubicBezTo>
                <a:cubicBezTo>
                  <a:pt x="595279" y="164029"/>
                  <a:pt x="588521" y="167725"/>
                  <a:pt x="575006" y="159759"/>
                </a:cubicBezTo>
                <a:cubicBezTo>
                  <a:pt x="561490" y="151793"/>
                  <a:pt x="550129" y="143659"/>
                  <a:pt x="540923" y="135356"/>
                </a:cubicBezTo>
                <a:cubicBezTo>
                  <a:pt x="532749" y="126322"/>
                  <a:pt x="526016" y="117947"/>
                  <a:pt x="520724" y="110232"/>
                </a:cubicBezTo>
                <a:cubicBezTo>
                  <a:pt x="516756" y="104446"/>
                  <a:pt x="518496" y="101614"/>
                  <a:pt x="525945" y="101736"/>
                </a:cubicBezTo>
                <a:close/>
                <a:moveTo>
                  <a:pt x="461982" y="100749"/>
                </a:moveTo>
                <a:cubicBezTo>
                  <a:pt x="463588" y="100652"/>
                  <a:pt x="465463" y="100970"/>
                  <a:pt x="467605" y="101703"/>
                </a:cubicBezTo>
                <a:cubicBezTo>
                  <a:pt x="476173" y="104636"/>
                  <a:pt x="483397" y="109156"/>
                  <a:pt x="489276" y="115265"/>
                </a:cubicBezTo>
                <a:cubicBezTo>
                  <a:pt x="495156" y="121374"/>
                  <a:pt x="495572" y="125888"/>
                  <a:pt x="490524" y="128806"/>
                </a:cubicBezTo>
                <a:cubicBezTo>
                  <a:pt x="485476" y="131724"/>
                  <a:pt x="477553" y="139260"/>
                  <a:pt x="466755" y="151413"/>
                </a:cubicBezTo>
                <a:cubicBezTo>
                  <a:pt x="455957" y="163567"/>
                  <a:pt x="441807" y="173587"/>
                  <a:pt x="424304" y="181474"/>
                </a:cubicBezTo>
                <a:cubicBezTo>
                  <a:pt x="406802" y="189361"/>
                  <a:pt x="404013" y="186751"/>
                  <a:pt x="415937" y="173644"/>
                </a:cubicBezTo>
                <a:cubicBezTo>
                  <a:pt x="427861" y="160537"/>
                  <a:pt x="437533" y="148552"/>
                  <a:pt x="444954" y="137690"/>
                </a:cubicBezTo>
                <a:cubicBezTo>
                  <a:pt x="452375" y="126827"/>
                  <a:pt x="455641" y="118542"/>
                  <a:pt x="454752" y="112835"/>
                </a:cubicBezTo>
                <a:cubicBezTo>
                  <a:pt x="454752" y="105069"/>
                  <a:pt x="457162" y="101041"/>
                  <a:pt x="461982" y="100749"/>
                </a:cubicBezTo>
                <a:close/>
                <a:moveTo>
                  <a:pt x="592352" y="46141"/>
                </a:moveTo>
                <a:cubicBezTo>
                  <a:pt x="599204" y="45247"/>
                  <a:pt x="607035" y="47642"/>
                  <a:pt x="615843" y="53326"/>
                </a:cubicBezTo>
                <a:cubicBezTo>
                  <a:pt x="627588" y="60905"/>
                  <a:pt x="638346" y="70111"/>
                  <a:pt x="648119" y="80946"/>
                </a:cubicBezTo>
                <a:cubicBezTo>
                  <a:pt x="657892" y="91780"/>
                  <a:pt x="655089" y="97458"/>
                  <a:pt x="639709" y="97982"/>
                </a:cubicBezTo>
                <a:cubicBezTo>
                  <a:pt x="624329" y="98505"/>
                  <a:pt x="609229" y="102373"/>
                  <a:pt x="594408" y="109586"/>
                </a:cubicBezTo>
                <a:cubicBezTo>
                  <a:pt x="579587" y="116800"/>
                  <a:pt x="574927" y="115272"/>
                  <a:pt x="580426" y="105005"/>
                </a:cubicBezTo>
                <a:cubicBezTo>
                  <a:pt x="585926" y="94737"/>
                  <a:pt x="590199" y="86893"/>
                  <a:pt x="593246" y="81473"/>
                </a:cubicBezTo>
                <a:cubicBezTo>
                  <a:pt x="596294" y="76052"/>
                  <a:pt x="596989" y="72865"/>
                  <a:pt x="595333" y="71911"/>
                </a:cubicBezTo>
                <a:cubicBezTo>
                  <a:pt x="593677" y="70958"/>
                  <a:pt x="583728" y="71818"/>
                  <a:pt x="565487" y="74492"/>
                </a:cubicBezTo>
                <a:cubicBezTo>
                  <a:pt x="547247" y="77167"/>
                  <a:pt x="520832" y="80315"/>
                  <a:pt x="486243" y="83935"/>
                </a:cubicBezTo>
                <a:cubicBezTo>
                  <a:pt x="451655" y="87556"/>
                  <a:pt x="433127" y="88915"/>
                  <a:pt x="430661" y="88012"/>
                </a:cubicBezTo>
                <a:cubicBezTo>
                  <a:pt x="427664" y="98193"/>
                  <a:pt x="420992" y="109515"/>
                  <a:pt x="410645" y="121976"/>
                </a:cubicBezTo>
                <a:cubicBezTo>
                  <a:pt x="400299" y="134438"/>
                  <a:pt x="393140" y="134510"/>
                  <a:pt x="389167" y="122192"/>
                </a:cubicBezTo>
                <a:cubicBezTo>
                  <a:pt x="385195" y="109873"/>
                  <a:pt x="386170" y="100696"/>
                  <a:pt x="392093" y="94658"/>
                </a:cubicBezTo>
                <a:cubicBezTo>
                  <a:pt x="398015" y="88621"/>
                  <a:pt x="402532" y="81376"/>
                  <a:pt x="405644" y="72922"/>
                </a:cubicBezTo>
                <a:cubicBezTo>
                  <a:pt x="408756" y="64469"/>
                  <a:pt x="412682" y="57646"/>
                  <a:pt x="417421" y="52455"/>
                </a:cubicBezTo>
                <a:cubicBezTo>
                  <a:pt x="422161" y="47264"/>
                  <a:pt x="426796" y="53667"/>
                  <a:pt x="431328" y="71664"/>
                </a:cubicBezTo>
                <a:cubicBezTo>
                  <a:pt x="462575" y="69943"/>
                  <a:pt x="494070" y="66620"/>
                  <a:pt x="525812" y="61694"/>
                </a:cubicBezTo>
                <a:cubicBezTo>
                  <a:pt x="557554" y="56768"/>
                  <a:pt x="577558" y="52247"/>
                  <a:pt x="585825" y="48132"/>
                </a:cubicBezTo>
                <a:cubicBezTo>
                  <a:pt x="587892" y="47103"/>
                  <a:pt x="590068" y="46439"/>
                  <a:pt x="592352" y="46141"/>
                </a:cubicBezTo>
                <a:close/>
                <a:moveTo>
                  <a:pt x="827015" y="39011"/>
                </a:moveTo>
                <a:cubicBezTo>
                  <a:pt x="824706" y="39069"/>
                  <a:pt x="821654" y="39434"/>
                  <a:pt x="817857" y="40108"/>
                </a:cubicBezTo>
                <a:cubicBezTo>
                  <a:pt x="810264" y="41456"/>
                  <a:pt x="801355" y="43521"/>
                  <a:pt x="791131" y="46303"/>
                </a:cubicBezTo>
                <a:cubicBezTo>
                  <a:pt x="791977" y="47651"/>
                  <a:pt x="793174" y="54305"/>
                  <a:pt x="794723" y="66265"/>
                </a:cubicBezTo>
                <a:cubicBezTo>
                  <a:pt x="797548" y="66394"/>
                  <a:pt x="802280" y="64852"/>
                  <a:pt x="808920" y="61640"/>
                </a:cubicBezTo>
                <a:cubicBezTo>
                  <a:pt x="815559" y="58428"/>
                  <a:pt x="821453" y="59690"/>
                  <a:pt x="826601" y="65426"/>
                </a:cubicBezTo>
                <a:cubicBezTo>
                  <a:pt x="831749" y="71162"/>
                  <a:pt x="829458" y="75460"/>
                  <a:pt x="819729" y="78321"/>
                </a:cubicBezTo>
                <a:cubicBezTo>
                  <a:pt x="809999" y="81182"/>
                  <a:pt x="802266" y="82613"/>
                  <a:pt x="796530" y="82613"/>
                </a:cubicBezTo>
                <a:lnTo>
                  <a:pt x="798874" y="104058"/>
                </a:lnTo>
                <a:cubicBezTo>
                  <a:pt x="815982" y="101664"/>
                  <a:pt x="825020" y="99656"/>
                  <a:pt x="825988" y="98035"/>
                </a:cubicBezTo>
                <a:cubicBezTo>
                  <a:pt x="826956" y="96415"/>
                  <a:pt x="828562" y="86578"/>
                  <a:pt x="830806" y="68523"/>
                </a:cubicBezTo>
                <a:cubicBezTo>
                  <a:pt x="833051" y="50469"/>
                  <a:pt x="833352" y="40883"/>
                  <a:pt x="831710" y="39764"/>
                </a:cubicBezTo>
                <a:cubicBezTo>
                  <a:pt x="830889" y="39205"/>
                  <a:pt x="829324" y="38954"/>
                  <a:pt x="827015" y="39011"/>
                </a:cubicBezTo>
                <a:close/>
                <a:moveTo>
                  <a:pt x="972280" y="19071"/>
                </a:moveTo>
                <a:cubicBezTo>
                  <a:pt x="981293" y="17236"/>
                  <a:pt x="988222" y="19469"/>
                  <a:pt x="993069" y="25772"/>
                </a:cubicBezTo>
                <a:cubicBezTo>
                  <a:pt x="997916" y="32074"/>
                  <a:pt x="994934" y="36523"/>
                  <a:pt x="984121" y="39119"/>
                </a:cubicBezTo>
                <a:cubicBezTo>
                  <a:pt x="973309" y="41714"/>
                  <a:pt x="955319" y="45235"/>
                  <a:pt x="930152" y="49680"/>
                </a:cubicBezTo>
                <a:cubicBezTo>
                  <a:pt x="939157" y="53394"/>
                  <a:pt x="941954" y="57732"/>
                  <a:pt x="938541" y="62694"/>
                </a:cubicBezTo>
                <a:cubicBezTo>
                  <a:pt x="935128" y="67656"/>
                  <a:pt x="928732" y="76045"/>
                  <a:pt x="919354" y="87861"/>
                </a:cubicBezTo>
                <a:cubicBezTo>
                  <a:pt x="934253" y="84477"/>
                  <a:pt x="944711" y="81157"/>
                  <a:pt x="950726" y="77902"/>
                </a:cubicBezTo>
                <a:cubicBezTo>
                  <a:pt x="956742" y="74647"/>
                  <a:pt x="964941" y="75805"/>
                  <a:pt x="975323" y="81376"/>
                </a:cubicBezTo>
                <a:cubicBezTo>
                  <a:pt x="985706" y="86947"/>
                  <a:pt x="989943" y="92167"/>
                  <a:pt x="988036" y="97035"/>
                </a:cubicBezTo>
                <a:cubicBezTo>
                  <a:pt x="986129" y="101904"/>
                  <a:pt x="984551" y="106213"/>
                  <a:pt x="983304" y="109963"/>
                </a:cubicBezTo>
                <a:cubicBezTo>
                  <a:pt x="982056" y="113713"/>
                  <a:pt x="981877" y="122514"/>
                  <a:pt x="982766" y="136367"/>
                </a:cubicBezTo>
                <a:cubicBezTo>
                  <a:pt x="983655" y="150219"/>
                  <a:pt x="982981" y="164520"/>
                  <a:pt x="980744" y="179269"/>
                </a:cubicBezTo>
                <a:cubicBezTo>
                  <a:pt x="978507" y="194018"/>
                  <a:pt x="973764" y="197743"/>
                  <a:pt x="966515" y="190444"/>
                </a:cubicBezTo>
                <a:cubicBezTo>
                  <a:pt x="959266" y="183145"/>
                  <a:pt x="956093" y="177240"/>
                  <a:pt x="956997" y="172730"/>
                </a:cubicBezTo>
                <a:cubicBezTo>
                  <a:pt x="957900" y="168220"/>
                  <a:pt x="958574" y="157106"/>
                  <a:pt x="959019" y="139389"/>
                </a:cubicBezTo>
                <a:cubicBezTo>
                  <a:pt x="959463" y="121672"/>
                  <a:pt x="958979" y="110031"/>
                  <a:pt x="957567" y="104467"/>
                </a:cubicBezTo>
                <a:cubicBezTo>
                  <a:pt x="956154" y="98903"/>
                  <a:pt x="951167" y="97383"/>
                  <a:pt x="942606" y="99907"/>
                </a:cubicBezTo>
                <a:lnTo>
                  <a:pt x="901823" y="107565"/>
                </a:lnTo>
                <a:cubicBezTo>
                  <a:pt x="901823" y="120614"/>
                  <a:pt x="901292" y="138392"/>
                  <a:pt x="900231" y="160899"/>
                </a:cubicBezTo>
                <a:cubicBezTo>
                  <a:pt x="899170" y="183406"/>
                  <a:pt x="894642" y="191526"/>
                  <a:pt x="886647" y="185260"/>
                </a:cubicBezTo>
                <a:cubicBezTo>
                  <a:pt x="878653" y="178993"/>
                  <a:pt x="875110" y="172346"/>
                  <a:pt x="876021" y="165320"/>
                </a:cubicBezTo>
                <a:cubicBezTo>
                  <a:pt x="876932" y="158293"/>
                  <a:pt x="877832" y="147667"/>
                  <a:pt x="878721" y="133441"/>
                </a:cubicBezTo>
                <a:cubicBezTo>
                  <a:pt x="879610" y="119216"/>
                  <a:pt x="878255" y="108740"/>
                  <a:pt x="874655" y="102015"/>
                </a:cubicBezTo>
                <a:cubicBezTo>
                  <a:pt x="871056" y="95289"/>
                  <a:pt x="872884" y="91927"/>
                  <a:pt x="880140" y="91927"/>
                </a:cubicBezTo>
                <a:cubicBezTo>
                  <a:pt x="885073" y="91927"/>
                  <a:pt x="888963" y="92149"/>
                  <a:pt x="891810" y="92593"/>
                </a:cubicBezTo>
                <a:cubicBezTo>
                  <a:pt x="894656" y="93038"/>
                  <a:pt x="898517" y="92722"/>
                  <a:pt x="903393" y="91647"/>
                </a:cubicBezTo>
                <a:cubicBezTo>
                  <a:pt x="909430" y="70423"/>
                  <a:pt x="911947" y="57969"/>
                  <a:pt x="910943" y="54283"/>
                </a:cubicBezTo>
                <a:cubicBezTo>
                  <a:pt x="905307" y="56047"/>
                  <a:pt x="899962" y="57162"/>
                  <a:pt x="894907" y="57628"/>
                </a:cubicBezTo>
                <a:cubicBezTo>
                  <a:pt x="889852" y="58094"/>
                  <a:pt x="883413" y="55614"/>
                  <a:pt x="875591" y="50186"/>
                </a:cubicBezTo>
                <a:cubicBezTo>
                  <a:pt x="867768" y="44758"/>
                  <a:pt x="869787" y="41151"/>
                  <a:pt x="881646" y="39366"/>
                </a:cubicBezTo>
                <a:cubicBezTo>
                  <a:pt x="893505" y="37581"/>
                  <a:pt x="904605" y="35336"/>
                  <a:pt x="914944" y="32633"/>
                </a:cubicBezTo>
                <a:cubicBezTo>
                  <a:pt x="925283" y="29930"/>
                  <a:pt x="935171" y="27453"/>
                  <a:pt x="944607" y="25202"/>
                </a:cubicBezTo>
                <a:cubicBezTo>
                  <a:pt x="954043" y="22950"/>
                  <a:pt x="963267" y="20907"/>
                  <a:pt x="972280" y="1907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834748" y="16576"/>
                </a:moveTo>
                <a:cubicBezTo>
                  <a:pt x="837315" y="16232"/>
                  <a:pt x="839816" y="16425"/>
                  <a:pt x="842250" y="17157"/>
                </a:cubicBezTo>
                <a:cubicBezTo>
                  <a:pt x="847118" y="18619"/>
                  <a:pt x="853539" y="21513"/>
                  <a:pt x="861512" y="25836"/>
                </a:cubicBezTo>
                <a:cubicBezTo>
                  <a:pt x="869485" y="30160"/>
                  <a:pt x="871816" y="34315"/>
                  <a:pt x="868503" y="38301"/>
                </a:cubicBezTo>
                <a:cubicBezTo>
                  <a:pt x="865191" y="42288"/>
                  <a:pt x="862491" y="48028"/>
                  <a:pt x="860405" y="55520"/>
                </a:cubicBezTo>
                <a:cubicBezTo>
                  <a:pt x="858318" y="63013"/>
                  <a:pt x="855658" y="73697"/>
                  <a:pt x="852424" y="87571"/>
                </a:cubicBezTo>
                <a:cubicBezTo>
                  <a:pt x="849191" y="101445"/>
                  <a:pt x="845233" y="111286"/>
                  <a:pt x="840551" y="117094"/>
                </a:cubicBezTo>
                <a:cubicBezTo>
                  <a:pt x="835869" y="122901"/>
                  <a:pt x="831133" y="121761"/>
                  <a:pt x="826343" y="113673"/>
                </a:cubicBezTo>
                <a:lnTo>
                  <a:pt x="798702" y="119761"/>
                </a:lnTo>
                <a:cubicBezTo>
                  <a:pt x="797727" y="125597"/>
                  <a:pt x="794730" y="128516"/>
                  <a:pt x="789711" y="128516"/>
                </a:cubicBezTo>
                <a:cubicBezTo>
                  <a:pt x="785538" y="128516"/>
                  <a:pt x="782455" y="122557"/>
                  <a:pt x="780462" y="110640"/>
                </a:cubicBezTo>
                <a:cubicBezTo>
                  <a:pt x="778468" y="98724"/>
                  <a:pt x="775711" y="85724"/>
                  <a:pt x="772191" y="71642"/>
                </a:cubicBezTo>
                <a:cubicBezTo>
                  <a:pt x="768670" y="57560"/>
                  <a:pt x="765297" y="47522"/>
                  <a:pt x="762070" y="41528"/>
                </a:cubicBezTo>
                <a:cubicBezTo>
                  <a:pt x="758844" y="35534"/>
                  <a:pt x="761303" y="32537"/>
                  <a:pt x="769448" y="32537"/>
                </a:cubicBezTo>
                <a:lnTo>
                  <a:pt x="782957" y="32537"/>
                </a:lnTo>
                <a:cubicBezTo>
                  <a:pt x="786083" y="32537"/>
                  <a:pt x="792830" y="31027"/>
                  <a:pt x="803198" y="28009"/>
                </a:cubicBezTo>
                <a:cubicBezTo>
                  <a:pt x="813566" y="24990"/>
                  <a:pt x="821449" y="22061"/>
                  <a:pt x="826848" y="19222"/>
                </a:cubicBezTo>
                <a:cubicBezTo>
                  <a:pt x="829548" y="17802"/>
                  <a:pt x="832181" y="16920"/>
                  <a:pt x="834748" y="16576"/>
                </a:cubicBezTo>
                <a:close/>
                <a:moveTo>
                  <a:pt x="494009" y="4939"/>
                </a:moveTo>
                <a:cubicBezTo>
                  <a:pt x="504893" y="6344"/>
                  <a:pt x="514594" y="9320"/>
                  <a:pt x="523112" y="13866"/>
                </a:cubicBezTo>
                <a:cubicBezTo>
                  <a:pt x="531630" y="18411"/>
                  <a:pt x="535054" y="26506"/>
                  <a:pt x="533383" y="38151"/>
                </a:cubicBezTo>
                <a:cubicBezTo>
                  <a:pt x="531713" y="49795"/>
                  <a:pt x="525614" y="52530"/>
                  <a:pt x="515089" y="46357"/>
                </a:cubicBezTo>
                <a:cubicBezTo>
                  <a:pt x="504563" y="40183"/>
                  <a:pt x="495385" y="32192"/>
                  <a:pt x="487556" y="22384"/>
                </a:cubicBezTo>
                <a:cubicBezTo>
                  <a:pt x="480973" y="9348"/>
                  <a:pt x="483124" y="3533"/>
                  <a:pt x="494009" y="4939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7569" y="1844826"/>
            <a:ext cx="9349431" cy="391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与东面相对的是（      ）面，与西面相对的是（       ）面。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傍晚，我们面向太阳时，你的影子在你的（       ）面。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小燕子每年从（      ）方飞到（      ）方过冬。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03411" y="222645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9" name="矩形 18"/>
          <p:cNvSpPr/>
          <p:nvPr/>
        </p:nvSpPr>
        <p:spPr>
          <a:xfrm>
            <a:off x="5309951" y="2285871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3" name="矩形 12"/>
          <p:cNvSpPr/>
          <p:nvPr/>
        </p:nvSpPr>
        <p:spPr>
          <a:xfrm>
            <a:off x="9050054" y="3222815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4" name="矩形 13"/>
          <p:cNvSpPr/>
          <p:nvPr/>
        </p:nvSpPr>
        <p:spPr>
          <a:xfrm>
            <a:off x="4922899" y="421907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15" name="矩形 14"/>
          <p:cNvSpPr/>
          <p:nvPr/>
        </p:nvSpPr>
        <p:spPr>
          <a:xfrm>
            <a:off x="7213403" y="422669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5251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426306" y="1614294"/>
            <a:ext cx="6204876" cy="330956"/>
          </a:xfrm>
          <a:custGeom>
            <a:avLst/>
            <a:gdLst/>
            <a:ahLst/>
            <a:cxnLst/>
            <a:rect l="l" t="t" r="r" b="b"/>
            <a:pathLst>
              <a:path w="6204876" h="330956">
                <a:moveTo>
                  <a:pt x="3626747" y="232276"/>
                </a:moveTo>
                <a:cubicBezTo>
                  <a:pt x="3630730" y="231633"/>
                  <a:pt x="3635132" y="231931"/>
                  <a:pt x="3639954" y="233171"/>
                </a:cubicBezTo>
                <a:cubicBezTo>
                  <a:pt x="3649598" y="235652"/>
                  <a:pt x="3655897" y="240869"/>
                  <a:pt x="3658850" y="248820"/>
                </a:cubicBezTo>
                <a:cubicBezTo>
                  <a:pt x="3661805" y="256772"/>
                  <a:pt x="3661389" y="266720"/>
                  <a:pt x="3657603" y="278666"/>
                </a:cubicBezTo>
                <a:cubicBezTo>
                  <a:pt x="3653817" y="290611"/>
                  <a:pt x="3646941" y="302037"/>
                  <a:pt x="3636974" y="312942"/>
                </a:cubicBezTo>
                <a:cubicBezTo>
                  <a:pt x="3627008" y="323848"/>
                  <a:pt x="3617400" y="329785"/>
                  <a:pt x="3608151" y="330753"/>
                </a:cubicBezTo>
                <a:cubicBezTo>
                  <a:pt x="3598901" y="331721"/>
                  <a:pt x="3597094" y="329236"/>
                  <a:pt x="3602730" y="323300"/>
                </a:cubicBezTo>
                <a:cubicBezTo>
                  <a:pt x="3608366" y="317363"/>
                  <a:pt x="3613561" y="311372"/>
                  <a:pt x="3618314" y="305328"/>
                </a:cubicBezTo>
                <a:cubicBezTo>
                  <a:pt x="3623068" y="299283"/>
                  <a:pt x="3627202" y="292045"/>
                  <a:pt x="3630715" y="283613"/>
                </a:cubicBezTo>
                <a:cubicBezTo>
                  <a:pt x="3624391" y="283613"/>
                  <a:pt x="3619075" y="281996"/>
                  <a:pt x="3614765" y="278762"/>
                </a:cubicBezTo>
                <a:cubicBezTo>
                  <a:pt x="3610456" y="275529"/>
                  <a:pt x="3607538" y="271298"/>
                  <a:pt x="3606010" y="266071"/>
                </a:cubicBezTo>
                <a:cubicBezTo>
                  <a:pt x="3604483" y="260844"/>
                  <a:pt x="3604204" y="255962"/>
                  <a:pt x="3605171" y="251423"/>
                </a:cubicBezTo>
                <a:cubicBezTo>
                  <a:pt x="3606139" y="246884"/>
                  <a:pt x="3609768" y="242087"/>
                  <a:pt x="3616056" y="237032"/>
                </a:cubicBezTo>
                <a:cubicBezTo>
                  <a:pt x="3619200" y="234505"/>
                  <a:pt x="3622764" y="232920"/>
                  <a:pt x="3626747" y="232276"/>
                </a:cubicBezTo>
                <a:close/>
                <a:moveTo>
                  <a:pt x="787388" y="222094"/>
                </a:moveTo>
                <a:cubicBezTo>
                  <a:pt x="784016" y="222284"/>
                  <a:pt x="780737" y="223563"/>
                  <a:pt x="777550" y="225933"/>
                </a:cubicBezTo>
                <a:cubicBezTo>
                  <a:pt x="771175" y="230673"/>
                  <a:pt x="767988" y="236989"/>
                  <a:pt x="767988" y="244884"/>
                </a:cubicBezTo>
                <a:cubicBezTo>
                  <a:pt x="767988" y="252778"/>
                  <a:pt x="771538" y="258704"/>
                  <a:pt x="778636" y="262662"/>
                </a:cubicBezTo>
                <a:cubicBezTo>
                  <a:pt x="785734" y="266620"/>
                  <a:pt x="792682" y="266419"/>
                  <a:pt x="799480" y="262060"/>
                </a:cubicBezTo>
                <a:cubicBezTo>
                  <a:pt x="806277" y="257686"/>
                  <a:pt x="809471" y="251376"/>
                  <a:pt x="809062" y="243131"/>
                </a:cubicBezTo>
                <a:cubicBezTo>
                  <a:pt x="808654" y="234885"/>
                  <a:pt x="804893" y="228773"/>
                  <a:pt x="797780" y="224793"/>
                </a:cubicBezTo>
                <a:cubicBezTo>
                  <a:pt x="794224" y="222803"/>
                  <a:pt x="790760" y="221904"/>
                  <a:pt x="787388" y="222094"/>
                </a:cubicBezTo>
                <a:close/>
                <a:moveTo>
                  <a:pt x="789870" y="199174"/>
                </a:moveTo>
                <a:cubicBezTo>
                  <a:pt x="795391" y="199296"/>
                  <a:pt x="801035" y="200569"/>
                  <a:pt x="806804" y="202992"/>
                </a:cubicBezTo>
                <a:cubicBezTo>
                  <a:pt x="818340" y="207839"/>
                  <a:pt x="826002" y="215519"/>
                  <a:pt x="829787" y="226030"/>
                </a:cubicBezTo>
                <a:cubicBezTo>
                  <a:pt x="833573" y="236541"/>
                  <a:pt x="834018" y="246938"/>
                  <a:pt x="831121" y="257220"/>
                </a:cubicBezTo>
                <a:cubicBezTo>
                  <a:pt x="828225" y="267502"/>
                  <a:pt x="822804" y="275371"/>
                  <a:pt x="814859" y="280827"/>
                </a:cubicBezTo>
                <a:cubicBezTo>
                  <a:pt x="806915" y="286284"/>
                  <a:pt x="797475" y="289012"/>
                  <a:pt x="786541" y="289012"/>
                </a:cubicBezTo>
                <a:cubicBezTo>
                  <a:pt x="775607" y="289012"/>
                  <a:pt x="765705" y="284574"/>
                  <a:pt x="756835" y="275697"/>
                </a:cubicBezTo>
                <a:cubicBezTo>
                  <a:pt x="747966" y="266821"/>
                  <a:pt x="743531" y="257277"/>
                  <a:pt x="743531" y="247067"/>
                </a:cubicBezTo>
                <a:cubicBezTo>
                  <a:pt x="743531" y="236857"/>
                  <a:pt x="745919" y="227926"/>
                  <a:pt x="750694" y="220276"/>
                </a:cubicBezTo>
                <a:cubicBezTo>
                  <a:pt x="755469" y="212625"/>
                  <a:pt x="763131" y="206620"/>
                  <a:pt x="773678" y="202261"/>
                </a:cubicBezTo>
                <a:cubicBezTo>
                  <a:pt x="778951" y="200081"/>
                  <a:pt x="784349" y="199052"/>
                  <a:pt x="789870" y="199174"/>
                </a:cubicBezTo>
                <a:close/>
                <a:moveTo>
                  <a:pt x="4165920" y="187096"/>
                </a:moveTo>
                <a:cubicBezTo>
                  <a:pt x="4157495" y="188444"/>
                  <a:pt x="4142994" y="191133"/>
                  <a:pt x="4122416" y="195163"/>
                </a:cubicBezTo>
                <a:lnTo>
                  <a:pt x="4122416" y="217318"/>
                </a:lnTo>
                <a:cubicBezTo>
                  <a:pt x="4129557" y="216530"/>
                  <a:pt x="4137777" y="214081"/>
                  <a:pt x="4147077" y="209973"/>
                </a:cubicBezTo>
                <a:cubicBezTo>
                  <a:pt x="4156377" y="205864"/>
                  <a:pt x="4164490" y="207409"/>
                  <a:pt x="4171416" y="214608"/>
                </a:cubicBezTo>
                <a:cubicBezTo>
                  <a:pt x="4178342" y="221807"/>
                  <a:pt x="4174184" y="227009"/>
                  <a:pt x="4158940" y="230214"/>
                </a:cubicBezTo>
                <a:cubicBezTo>
                  <a:pt x="4143697" y="233419"/>
                  <a:pt x="4131522" y="234570"/>
                  <a:pt x="4122416" y="233666"/>
                </a:cubicBezTo>
                <a:lnTo>
                  <a:pt x="4122416" y="259156"/>
                </a:lnTo>
                <a:cubicBezTo>
                  <a:pt x="4135910" y="257478"/>
                  <a:pt x="4147543" y="255259"/>
                  <a:pt x="4157316" y="252498"/>
                </a:cubicBezTo>
                <a:cubicBezTo>
                  <a:pt x="4167089" y="249738"/>
                  <a:pt x="4174263" y="250605"/>
                  <a:pt x="4178837" y="255101"/>
                </a:cubicBezTo>
                <a:cubicBezTo>
                  <a:pt x="4183412" y="259597"/>
                  <a:pt x="4185477" y="253000"/>
                  <a:pt x="4185032" y="235312"/>
                </a:cubicBezTo>
                <a:cubicBezTo>
                  <a:pt x="4184588" y="217623"/>
                  <a:pt x="4183397" y="204828"/>
                  <a:pt x="4181461" y="196927"/>
                </a:cubicBezTo>
                <a:cubicBezTo>
                  <a:pt x="4179526" y="189025"/>
                  <a:pt x="4174345" y="185748"/>
                  <a:pt x="4165920" y="187096"/>
                </a:cubicBezTo>
                <a:close/>
                <a:moveTo>
                  <a:pt x="4180698" y="162591"/>
                </a:moveTo>
                <a:cubicBezTo>
                  <a:pt x="4183447" y="162497"/>
                  <a:pt x="4186566" y="163062"/>
                  <a:pt x="4190055" y="164285"/>
                </a:cubicBezTo>
                <a:cubicBezTo>
                  <a:pt x="4197031" y="166730"/>
                  <a:pt x="4203248" y="170548"/>
                  <a:pt x="4208704" y="175739"/>
                </a:cubicBezTo>
                <a:cubicBezTo>
                  <a:pt x="4214161" y="180930"/>
                  <a:pt x="4215541" y="185967"/>
                  <a:pt x="4212845" y="190850"/>
                </a:cubicBezTo>
                <a:cubicBezTo>
                  <a:pt x="4210149" y="195733"/>
                  <a:pt x="4208801" y="201881"/>
                  <a:pt x="4208801" y="209295"/>
                </a:cubicBezTo>
                <a:cubicBezTo>
                  <a:pt x="4208801" y="217498"/>
                  <a:pt x="4209927" y="230207"/>
                  <a:pt x="4212178" y="247422"/>
                </a:cubicBezTo>
                <a:cubicBezTo>
                  <a:pt x="4214429" y="264637"/>
                  <a:pt x="4212368" y="280372"/>
                  <a:pt x="4205994" y="294626"/>
                </a:cubicBezTo>
                <a:cubicBezTo>
                  <a:pt x="4199620" y="308881"/>
                  <a:pt x="4194249" y="311369"/>
                  <a:pt x="4189883" y="302090"/>
                </a:cubicBezTo>
                <a:cubicBezTo>
                  <a:pt x="4185516" y="292812"/>
                  <a:pt x="4181784" y="282602"/>
                  <a:pt x="4178687" y="271460"/>
                </a:cubicBezTo>
                <a:cubicBezTo>
                  <a:pt x="4152258" y="275059"/>
                  <a:pt x="4133142" y="276859"/>
                  <a:pt x="4121340" y="276859"/>
                </a:cubicBezTo>
                <a:cubicBezTo>
                  <a:pt x="4115188" y="291256"/>
                  <a:pt x="4109527" y="293605"/>
                  <a:pt x="4104358" y="283903"/>
                </a:cubicBezTo>
                <a:cubicBezTo>
                  <a:pt x="4099188" y="274202"/>
                  <a:pt x="4097055" y="264512"/>
                  <a:pt x="4097958" y="254832"/>
                </a:cubicBezTo>
                <a:cubicBezTo>
                  <a:pt x="4098862" y="245153"/>
                  <a:pt x="4098873" y="233114"/>
                  <a:pt x="4097991" y="218716"/>
                </a:cubicBezTo>
                <a:cubicBezTo>
                  <a:pt x="4097109" y="204319"/>
                  <a:pt x="4094857" y="193288"/>
                  <a:pt x="4091236" y="185623"/>
                </a:cubicBezTo>
                <a:cubicBezTo>
                  <a:pt x="4087615" y="177958"/>
                  <a:pt x="4089293" y="175029"/>
                  <a:pt x="4096270" y="176836"/>
                </a:cubicBezTo>
                <a:cubicBezTo>
                  <a:pt x="4103246" y="178643"/>
                  <a:pt x="4108334" y="179546"/>
                  <a:pt x="4111531" y="179546"/>
                </a:cubicBezTo>
                <a:cubicBezTo>
                  <a:pt x="4115833" y="179546"/>
                  <a:pt x="4122552" y="178714"/>
                  <a:pt x="4131687" y="177051"/>
                </a:cubicBezTo>
                <a:cubicBezTo>
                  <a:pt x="4155577" y="171731"/>
                  <a:pt x="4169534" y="167662"/>
                  <a:pt x="4173556" y="164844"/>
                </a:cubicBezTo>
                <a:cubicBezTo>
                  <a:pt x="4175568" y="163435"/>
                  <a:pt x="4177948" y="162684"/>
                  <a:pt x="4180698" y="162591"/>
                </a:cubicBezTo>
                <a:close/>
                <a:moveTo>
                  <a:pt x="4459005" y="150979"/>
                </a:moveTo>
                <a:cubicBezTo>
                  <a:pt x="4461324" y="151290"/>
                  <a:pt x="4464128" y="151925"/>
                  <a:pt x="4467420" y="152884"/>
                </a:cubicBezTo>
                <a:cubicBezTo>
                  <a:pt x="4480584" y="156720"/>
                  <a:pt x="4490059" y="162532"/>
                  <a:pt x="4495845" y="170318"/>
                </a:cubicBezTo>
                <a:cubicBezTo>
                  <a:pt x="4501632" y="178105"/>
                  <a:pt x="4503059" y="187684"/>
                  <a:pt x="4500126" y="199056"/>
                </a:cubicBezTo>
                <a:cubicBezTo>
                  <a:pt x="4497193" y="210428"/>
                  <a:pt x="4487948" y="207746"/>
                  <a:pt x="4472388" y="191011"/>
                </a:cubicBezTo>
                <a:cubicBezTo>
                  <a:pt x="4460701" y="174821"/>
                  <a:pt x="4453660" y="163460"/>
                  <a:pt x="4451265" y="156928"/>
                </a:cubicBezTo>
                <a:cubicBezTo>
                  <a:pt x="4449469" y="152029"/>
                  <a:pt x="4452049" y="150046"/>
                  <a:pt x="4459005" y="150979"/>
                </a:cubicBezTo>
                <a:close/>
                <a:moveTo>
                  <a:pt x="1963455" y="150979"/>
                </a:moveTo>
                <a:cubicBezTo>
                  <a:pt x="1965774" y="151290"/>
                  <a:pt x="1968579" y="151925"/>
                  <a:pt x="1971870" y="152884"/>
                </a:cubicBezTo>
                <a:cubicBezTo>
                  <a:pt x="1985034" y="156720"/>
                  <a:pt x="1994509" y="162532"/>
                  <a:pt x="2000295" y="170318"/>
                </a:cubicBezTo>
                <a:cubicBezTo>
                  <a:pt x="2006082" y="178105"/>
                  <a:pt x="2007509" y="187684"/>
                  <a:pt x="2004576" y="199056"/>
                </a:cubicBezTo>
                <a:cubicBezTo>
                  <a:pt x="2001643" y="210428"/>
                  <a:pt x="1992397" y="207746"/>
                  <a:pt x="1976838" y="191011"/>
                </a:cubicBezTo>
                <a:cubicBezTo>
                  <a:pt x="1965151" y="174821"/>
                  <a:pt x="1958110" y="163460"/>
                  <a:pt x="1955715" y="156928"/>
                </a:cubicBezTo>
                <a:cubicBezTo>
                  <a:pt x="1953919" y="152029"/>
                  <a:pt x="1956499" y="150046"/>
                  <a:pt x="1963455" y="150979"/>
                </a:cubicBezTo>
                <a:close/>
                <a:moveTo>
                  <a:pt x="465338" y="148636"/>
                </a:moveTo>
                <a:cubicBezTo>
                  <a:pt x="461323" y="161901"/>
                  <a:pt x="455816" y="172727"/>
                  <a:pt x="448818" y="181116"/>
                </a:cubicBezTo>
                <a:cubicBezTo>
                  <a:pt x="441820" y="189505"/>
                  <a:pt x="432700" y="196313"/>
                  <a:pt x="421457" y="201540"/>
                </a:cubicBezTo>
                <a:cubicBezTo>
                  <a:pt x="418646" y="202847"/>
                  <a:pt x="416401" y="203713"/>
                  <a:pt x="414721" y="204136"/>
                </a:cubicBezTo>
                <a:lnTo>
                  <a:pt x="412269" y="204098"/>
                </a:lnTo>
                <a:lnTo>
                  <a:pt x="411520" y="228116"/>
                </a:lnTo>
                <a:lnTo>
                  <a:pt x="469961" y="217343"/>
                </a:lnTo>
                <a:lnTo>
                  <a:pt x="466779" y="213651"/>
                </a:lnTo>
                <a:cubicBezTo>
                  <a:pt x="460427" y="203907"/>
                  <a:pt x="458373" y="195521"/>
                  <a:pt x="460617" y="188494"/>
                </a:cubicBezTo>
                <a:cubicBezTo>
                  <a:pt x="462861" y="181468"/>
                  <a:pt x="464435" y="168182"/>
                  <a:pt x="465338" y="148636"/>
                </a:cubicBezTo>
                <a:close/>
                <a:moveTo>
                  <a:pt x="4907326" y="145415"/>
                </a:moveTo>
                <a:cubicBezTo>
                  <a:pt x="4908977" y="145465"/>
                  <a:pt x="4911033" y="145908"/>
                  <a:pt x="4913496" y="146743"/>
                </a:cubicBezTo>
                <a:cubicBezTo>
                  <a:pt x="4923348" y="150084"/>
                  <a:pt x="4931472" y="154386"/>
                  <a:pt x="4937867" y="159649"/>
                </a:cubicBezTo>
                <a:cubicBezTo>
                  <a:pt x="4944263" y="164912"/>
                  <a:pt x="4945604" y="169870"/>
                  <a:pt x="4941890" y="174524"/>
                </a:cubicBezTo>
                <a:cubicBezTo>
                  <a:pt x="4938176" y="179177"/>
                  <a:pt x="4934780" y="189423"/>
                  <a:pt x="4931704" y="205262"/>
                </a:cubicBezTo>
                <a:cubicBezTo>
                  <a:pt x="4928628" y="221100"/>
                  <a:pt x="4925922" y="234860"/>
                  <a:pt x="4923584" y="246540"/>
                </a:cubicBezTo>
                <a:cubicBezTo>
                  <a:pt x="4921247" y="258220"/>
                  <a:pt x="4915776" y="267319"/>
                  <a:pt x="4907172" y="273837"/>
                </a:cubicBezTo>
                <a:cubicBezTo>
                  <a:pt x="4898568" y="280354"/>
                  <a:pt x="4893657" y="279189"/>
                  <a:pt x="4892438" y="270341"/>
                </a:cubicBezTo>
                <a:cubicBezTo>
                  <a:pt x="4891219" y="261493"/>
                  <a:pt x="4890609" y="255119"/>
                  <a:pt x="4890609" y="251219"/>
                </a:cubicBezTo>
                <a:cubicBezTo>
                  <a:pt x="4864826" y="251219"/>
                  <a:pt x="4839680" y="252552"/>
                  <a:pt x="4815172" y="255219"/>
                </a:cubicBezTo>
                <a:cubicBezTo>
                  <a:pt x="4790665" y="257887"/>
                  <a:pt x="4769481" y="260561"/>
                  <a:pt x="4751621" y="263243"/>
                </a:cubicBezTo>
                <a:cubicBezTo>
                  <a:pt x="4733760" y="265924"/>
                  <a:pt x="4720258" y="269990"/>
                  <a:pt x="4711117" y="275439"/>
                </a:cubicBezTo>
                <a:cubicBezTo>
                  <a:pt x="4701975" y="280888"/>
                  <a:pt x="4696106" y="281344"/>
                  <a:pt x="4693510" y="276805"/>
                </a:cubicBezTo>
                <a:cubicBezTo>
                  <a:pt x="4690915" y="272266"/>
                  <a:pt x="4689373" y="267954"/>
                  <a:pt x="4688886" y="263867"/>
                </a:cubicBezTo>
                <a:cubicBezTo>
                  <a:pt x="4688398" y="259780"/>
                  <a:pt x="4689054" y="255234"/>
                  <a:pt x="4690854" y="250229"/>
                </a:cubicBezTo>
                <a:cubicBezTo>
                  <a:pt x="4692653" y="245224"/>
                  <a:pt x="4693331" y="237965"/>
                  <a:pt x="4692887" y="228450"/>
                </a:cubicBezTo>
                <a:cubicBezTo>
                  <a:pt x="4692442" y="218935"/>
                  <a:pt x="4691574" y="210059"/>
                  <a:pt x="4690284" y="201820"/>
                </a:cubicBezTo>
                <a:cubicBezTo>
                  <a:pt x="4688993" y="193582"/>
                  <a:pt x="4685390" y="184881"/>
                  <a:pt x="4679475" y="175717"/>
                </a:cubicBezTo>
                <a:cubicBezTo>
                  <a:pt x="4673560" y="166554"/>
                  <a:pt x="4675865" y="162915"/>
                  <a:pt x="4686391" y="164801"/>
                </a:cubicBezTo>
                <a:cubicBezTo>
                  <a:pt x="4696916" y="166687"/>
                  <a:pt x="4705266" y="169472"/>
                  <a:pt x="4711439" y="173158"/>
                </a:cubicBezTo>
                <a:cubicBezTo>
                  <a:pt x="4717613" y="176843"/>
                  <a:pt x="4720018" y="181202"/>
                  <a:pt x="4718656" y="186236"/>
                </a:cubicBezTo>
                <a:cubicBezTo>
                  <a:pt x="4717294" y="191269"/>
                  <a:pt x="4716835" y="200820"/>
                  <a:pt x="4717279" y="214888"/>
                </a:cubicBezTo>
                <a:cubicBezTo>
                  <a:pt x="4717724" y="228955"/>
                  <a:pt x="4718118" y="237377"/>
                  <a:pt x="4718462" y="240151"/>
                </a:cubicBezTo>
                <a:cubicBezTo>
                  <a:pt x="4718807" y="242926"/>
                  <a:pt x="4727443" y="243432"/>
                  <a:pt x="4744372" y="241668"/>
                </a:cubicBezTo>
                <a:cubicBezTo>
                  <a:pt x="4761300" y="239904"/>
                  <a:pt x="4784714" y="237889"/>
                  <a:pt x="4814613" y="235624"/>
                </a:cubicBezTo>
                <a:cubicBezTo>
                  <a:pt x="4844513" y="233358"/>
                  <a:pt x="4871157" y="231809"/>
                  <a:pt x="4894546" y="230977"/>
                </a:cubicBezTo>
                <a:cubicBezTo>
                  <a:pt x="4898231" y="224367"/>
                  <a:pt x="4901422" y="212453"/>
                  <a:pt x="4904118" y="195238"/>
                </a:cubicBezTo>
                <a:cubicBezTo>
                  <a:pt x="4906814" y="178023"/>
                  <a:pt x="4906588" y="164801"/>
                  <a:pt x="4903440" y="155573"/>
                </a:cubicBezTo>
                <a:cubicBezTo>
                  <a:pt x="4901079" y="148652"/>
                  <a:pt x="4902375" y="145266"/>
                  <a:pt x="4907326" y="145415"/>
                </a:cubicBezTo>
                <a:close/>
                <a:moveTo>
                  <a:pt x="2402251" y="145415"/>
                </a:moveTo>
                <a:cubicBezTo>
                  <a:pt x="2403902" y="145465"/>
                  <a:pt x="2405958" y="145908"/>
                  <a:pt x="2408421" y="146743"/>
                </a:cubicBezTo>
                <a:cubicBezTo>
                  <a:pt x="2418273" y="150084"/>
                  <a:pt x="2426397" y="154386"/>
                  <a:pt x="2432792" y="159649"/>
                </a:cubicBezTo>
                <a:cubicBezTo>
                  <a:pt x="2439188" y="164912"/>
                  <a:pt x="2440529" y="169870"/>
                  <a:pt x="2436815" y="174524"/>
                </a:cubicBezTo>
                <a:cubicBezTo>
                  <a:pt x="2433101" y="179177"/>
                  <a:pt x="2429706" y="189423"/>
                  <a:pt x="2426630" y="205262"/>
                </a:cubicBezTo>
                <a:cubicBezTo>
                  <a:pt x="2423554" y="221100"/>
                  <a:pt x="2420847" y="234860"/>
                  <a:pt x="2418510" y="246540"/>
                </a:cubicBezTo>
                <a:cubicBezTo>
                  <a:pt x="2416172" y="258220"/>
                  <a:pt x="2410701" y="267319"/>
                  <a:pt x="2402097" y="273837"/>
                </a:cubicBezTo>
                <a:cubicBezTo>
                  <a:pt x="2393493" y="280354"/>
                  <a:pt x="2388582" y="279189"/>
                  <a:pt x="2387363" y="270341"/>
                </a:cubicBezTo>
                <a:cubicBezTo>
                  <a:pt x="2386144" y="261493"/>
                  <a:pt x="2385534" y="255119"/>
                  <a:pt x="2385534" y="251219"/>
                </a:cubicBezTo>
                <a:cubicBezTo>
                  <a:pt x="2359751" y="251219"/>
                  <a:pt x="2334605" y="252552"/>
                  <a:pt x="2310098" y="255219"/>
                </a:cubicBezTo>
                <a:cubicBezTo>
                  <a:pt x="2285590" y="257887"/>
                  <a:pt x="2264406" y="260561"/>
                  <a:pt x="2246546" y="263243"/>
                </a:cubicBezTo>
                <a:cubicBezTo>
                  <a:pt x="2228685" y="265924"/>
                  <a:pt x="2215184" y="269990"/>
                  <a:pt x="2206041" y="275439"/>
                </a:cubicBezTo>
                <a:cubicBezTo>
                  <a:pt x="2196900" y="280888"/>
                  <a:pt x="2191031" y="281344"/>
                  <a:pt x="2188435" y="276805"/>
                </a:cubicBezTo>
                <a:cubicBezTo>
                  <a:pt x="2185840" y="272266"/>
                  <a:pt x="2184298" y="267954"/>
                  <a:pt x="2183811" y="263867"/>
                </a:cubicBezTo>
                <a:cubicBezTo>
                  <a:pt x="2183323" y="259780"/>
                  <a:pt x="2183979" y="255234"/>
                  <a:pt x="2185779" y="250229"/>
                </a:cubicBezTo>
                <a:cubicBezTo>
                  <a:pt x="2187579" y="245224"/>
                  <a:pt x="2188256" y="237965"/>
                  <a:pt x="2187812" y="228450"/>
                </a:cubicBezTo>
                <a:cubicBezTo>
                  <a:pt x="2187367" y="218935"/>
                  <a:pt x="2186500" y="210059"/>
                  <a:pt x="2185209" y="201820"/>
                </a:cubicBezTo>
                <a:cubicBezTo>
                  <a:pt x="2183918" y="193582"/>
                  <a:pt x="2180315" y="184881"/>
                  <a:pt x="2174400" y="175717"/>
                </a:cubicBezTo>
                <a:cubicBezTo>
                  <a:pt x="2168485" y="166554"/>
                  <a:pt x="2170790" y="162915"/>
                  <a:pt x="2181316" y="164801"/>
                </a:cubicBezTo>
                <a:cubicBezTo>
                  <a:pt x="2191841" y="166687"/>
                  <a:pt x="2200191" y="169472"/>
                  <a:pt x="2206364" y="173158"/>
                </a:cubicBezTo>
                <a:cubicBezTo>
                  <a:pt x="2212538" y="176843"/>
                  <a:pt x="2214943" y="181202"/>
                  <a:pt x="2213581" y="186236"/>
                </a:cubicBezTo>
                <a:cubicBezTo>
                  <a:pt x="2212219" y="191269"/>
                  <a:pt x="2211760" y="200820"/>
                  <a:pt x="2212204" y="214888"/>
                </a:cubicBezTo>
                <a:cubicBezTo>
                  <a:pt x="2212649" y="228955"/>
                  <a:pt x="2213043" y="237377"/>
                  <a:pt x="2213387" y="240151"/>
                </a:cubicBezTo>
                <a:cubicBezTo>
                  <a:pt x="2213732" y="242926"/>
                  <a:pt x="2222368" y="243432"/>
                  <a:pt x="2239297" y="241668"/>
                </a:cubicBezTo>
                <a:cubicBezTo>
                  <a:pt x="2256225" y="239904"/>
                  <a:pt x="2279639" y="237889"/>
                  <a:pt x="2309538" y="235624"/>
                </a:cubicBezTo>
                <a:cubicBezTo>
                  <a:pt x="2339438" y="233358"/>
                  <a:pt x="2366082" y="231809"/>
                  <a:pt x="2389471" y="230977"/>
                </a:cubicBezTo>
                <a:cubicBezTo>
                  <a:pt x="2393156" y="224367"/>
                  <a:pt x="2396347" y="212453"/>
                  <a:pt x="2399043" y="195238"/>
                </a:cubicBezTo>
                <a:cubicBezTo>
                  <a:pt x="2401739" y="178023"/>
                  <a:pt x="2401513" y="164801"/>
                  <a:pt x="2398365" y="155573"/>
                </a:cubicBezTo>
                <a:cubicBezTo>
                  <a:pt x="2396005" y="148652"/>
                  <a:pt x="2397300" y="145266"/>
                  <a:pt x="2402251" y="145415"/>
                </a:cubicBezTo>
                <a:close/>
                <a:moveTo>
                  <a:pt x="3008606" y="143136"/>
                </a:moveTo>
                <a:cubicBezTo>
                  <a:pt x="3010330" y="142877"/>
                  <a:pt x="3012583" y="143161"/>
                  <a:pt x="3015363" y="143990"/>
                </a:cubicBezTo>
                <a:cubicBezTo>
                  <a:pt x="3026484" y="147302"/>
                  <a:pt x="3034809" y="150970"/>
                  <a:pt x="3040337" y="154992"/>
                </a:cubicBezTo>
                <a:cubicBezTo>
                  <a:pt x="3045865" y="159015"/>
                  <a:pt x="3049105" y="164485"/>
                  <a:pt x="3050059" y="171405"/>
                </a:cubicBezTo>
                <a:cubicBezTo>
                  <a:pt x="3051013" y="178324"/>
                  <a:pt x="3049546" y="184805"/>
                  <a:pt x="3045660" y="190850"/>
                </a:cubicBezTo>
                <a:cubicBezTo>
                  <a:pt x="3041774" y="196894"/>
                  <a:pt x="3036049" y="195625"/>
                  <a:pt x="3028485" y="187043"/>
                </a:cubicBezTo>
                <a:cubicBezTo>
                  <a:pt x="3020920" y="178460"/>
                  <a:pt x="3013868" y="169494"/>
                  <a:pt x="3007329" y="160144"/>
                </a:cubicBezTo>
                <a:cubicBezTo>
                  <a:pt x="3003005" y="149582"/>
                  <a:pt x="3003431" y="143913"/>
                  <a:pt x="3008606" y="143136"/>
                </a:cubicBezTo>
                <a:close/>
                <a:moveTo>
                  <a:pt x="1579856" y="143136"/>
                </a:moveTo>
                <a:cubicBezTo>
                  <a:pt x="1581581" y="142877"/>
                  <a:pt x="1583833" y="143161"/>
                  <a:pt x="1586613" y="143990"/>
                </a:cubicBezTo>
                <a:cubicBezTo>
                  <a:pt x="1597734" y="147302"/>
                  <a:pt x="1606059" y="150970"/>
                  <a:pt x="1611587" y="154992"/>
                </a:cubicBezTo>
                <a:cubicBezTo>
                  <a:pt x="1617115" y="159015"/>
                  <a:pt x="1620356" y="164485"/>
                  <a:pt x="1621309" y="171405"/>
                </a:cubicBezTo>
                <a:cubicBezTo>
                  <a:pt x="1622263" y="178324"/>
                  <a:pt x="1620797" y="184805"/>
                  <a:pt x="1616910" y="190850"/>
                </a:cubicBezTo>
                <a:cubicBezTo>
                  <a:pt x="1613024" y="196894"/>
                  <a:pt x="1607299" y="195625"/>
                  <a:pt x="1599735" y="187043"/>
                </a:cubicBezTo>
                <a:cubicBezTo>
                  <a:pt x="1592170" y="178460"/>
                  <a:pt x="1585118" y="169494"/>
                  <a:pt x="1578579" y="160144"/>
                </a:cubicBezTo>
                <a:cubicBezTo>
                  <a:pt x="1574256" y="149582"/>
                  <a:pt x="1574681" y="143913"/>
                  <a:pt x="1579856" y="143136"/>
                </a:cubicBezTo>
                <a:close/>
                <a:moveTo>
                  <a:pt x="4049138" y="127548"/>
                </a:moveTo>
                <a:cubicBezTo>
                  <a:pt x="4052219" y="128611"/>
                  <a:pt x="4055239" y="130797"/>
                  <a:pt x="4058196" y="134106"/>
                </a:cubicBezTo>
                <a:cubicBezTo>
                  <a:pt x="4064112" y="140724"/>
                  <a:pt x="4054020" y="147474"/>
                  <a:pt x="4027921" y="154358"/>
                </a:cubicBezTo>
                <a:cubicBezTo>
                  <a:pt x="4034230" y="156107"/>
                  <a:pt x="4036030" y="162696"/>
                  <a:pt x="4033320" y="174126"/>
                </a:cubicBezTo>
                <a:cubicBezTo>
                  <a:pt x="4040318" y="170670"/>
                  <a:pt x="4047097" y="168228"/>
                  <a:pt x="4053658" y="166801"/>
                </a:cubicBezTo>
                <a:cubicBezTo>
                  <a:pt x="4060218" y="165374"/>
                  <a:pt x="4065445" y="167436"/>
                  <a:pt x="4069339" y="172986"/>
                </a:cubicBezTo>
                <a:cubicBezTo>
                  <a:pt x="4073232" y="178535"/>
                  <a:pt x="4071794" y="183034"/>
                  <a:pt x="4065026" y="186483"/>
                </a:cubicBezTo>
                <a:cubicBezTo>
                  <a:pt x="4058257" y="189932"/>
                  <a:pt x="4047172" y="194080"/>
                  <a:pt x="4031771" y="198927"/>
                </a:cubicBezTo>
                <a:lnTo>
                  <a:pt x="4029276" y="244314"/>
                </a:lnTo>
                <a:cubicBezTo>
                  <a:pt x="4039931" y="239409"/>
                  <a:pt x="4051145" y="234806"/>
                  <a:pt x="4062918" y="230504"/>
                </a:cubicBezTo>
                <a:cubicBezTo>
                  <a:pt x="4074691" y="226202"/>
                  <a:pt x="4076462" y="228905"/>
                  <a:pt x="4068231" y="238613"/>
                </a:cubicBezTo>
                <a:cubicBezTo>
                  <a:pt x="4060000" y="248322"/>
                  <a:pt x="4050793" y="257163"/>
                  <a:pt x="4040612" y="265136"/>
                </a:cubicBezTo>
                <a:cubicBezTo>
                  <a:pt x="4030430" y="273109"/>
                  <a:pt x="4020976" y="282229"/>
                  <a:pt x="4012250" y="292497"/>
                </a:cubicBezTo>
                <a:cubicBezTo>
                  <a:pt x="4003525" y="302764"/>
                  <a:pt x="3997179" y="301513"/>
                  <a:pt x="3993214" y="288743"/>
                </a:cubicBezTo>
                <a:cubicBezTo>
                  <a:pt x="3989249" y="275973"/>
                  <a:pt x="3991092" y="265935"/>
                  <a:pt x="3998742" y="258629"/>
                </a:cubicBezTo>
                <a:cubicBezTo>
                  <a:pt x="4006392" y="251323"/>
                  <a:pt x="4010218" y="232655"/>
                  <a:pt x="4010218" y="202627"/>
                </a:cubicBezTo>
                <a:cubicBezTo>
                  <a:pt x="4003478" y="205308"/>
                  <a:pt x="3996340" y="207104"/>
                  <a:pt x="3988804" y="208015"/>
                </a:cubicBezTo>
                <a:cubicBezTo>
                  <a:pt x="3981268" y="208926"/>
                  <a:pt x="3973507" y="207556"/>
                  <a:pt x="3965519" y="203907"/>
                </a:cubicBezTo>
                <a:cubicBezTo>
                  <a:pt x="3957532" y="200257"/>
                  <a:pt x="3958238" y="197124"/>
                  <a:pt x="3967638" y="194507"/>
                </a:cubicBezTo>
                <a:cubicBezTo>
                  <a:pt x="3977038" y="191890"/>
                  <a:pt x="3991267" y="187261"/>
                  <a:pt x="4010325" y="180622"/>
                </a:cubicBezTo>
                <a:cubicBezTo>
                  <a:pt x="4011157" y="169150"/>
                  <a:pt x="4010827" y="162460"/>
                  <a:pt x="4009336" y="160553"/>
                </a:cubicBezTo>
                <a:cubicBezTo>
                  <a:pt x="3989231" y="156595"/>
                  <a:pt x="3982925" y="152755"/>
                  <a:pt x="3990417" y="149034"/>
                </a:cubicBezTo>
                <a:cubicBezTo>
                  <a:pt x="3997910" y="145313"/>
                  <a:pt x="4006396" y="141423"/>
                  <a:pt x="4015875" y="137364"/>
                </a:cubicBezTo>
                <a:cubicBezTo>
                  <a:pt x="4025354" y="133306"/>
                  <a:pt x="4033298" y="130094"/>
                  <a:pt x="4039708" y="127728"/>
                </a:cubicBezTo>
                <a:cubicBezTo>
                  <a:pt x="4042913" y="126545"/>
                  <a:pt x="4046056" y="126485"/>
                  <a:pt x="4049138" y="127548"/>
                </a:cubicBezTo>
                <a:close/>
                <a:moveTo>
                  <a:pt x="4382873" y="123652"/>
                </a:moveTo>
                <a:cubicBezTo>
                  <a:pt x="4377947" y="124089"/>
                  <a:pt x="4365410" y="126315"/>
                  <a:pt x="4345262" y="130331"/>
                </a:cubicBezTo>
                <a:lnTo>
                  <a:pt x="4346446" y="168726"/>
                </a:lnTo>
                <a:cubicBezTo>
                  <a:pt x="4354376" y="167981"/>
                  <a:pt x="4360976" y="166217"/>
                  <a:pt x="4366246" y="163435"/>
                </a:cubicBezTo>
                <a:cubicBezTo>
                  <a:pt x="4371516" y="160653"/>
                  <a:pt x="4377209" y="162270"/>
                  <a:pt x="4383325" y="168286"/>
                </a:cubicBezTo>
                <a:cubicBezTo>
                  <a:pt x="4389441" y="174301"/>
                  <a:pt x="4387684" y="179277"/>
                  <a:pt x="4378055" y="183214"/>
                </a:cubicBezTo>
                <a:cubicBezTo>
                  <a:pt x="4368426" y="187150"/>
                  <a:pt x="4357946" y="189118"/>
                  <a:pt x="4346618" y="189118"/>
                </a:cubicBezTo>
                <a:lnTo>
                  <a:pt x="4347779" y="224051"/>
                </a:lnTo>
                <a:cubicBezTo>
                  <a:pt x="4352311" y="224180"/>
                  <a:pt x="4359065" y="222413"/>
                  <a:pt x="4368042" y="218749"/>
                </a:cubicBezTo>
                <a:cubicBezTo>
                  <a:pt x="4377019" y="215085"/>
                  <a:pt x="4383038" y="215278"/>
                  <a:pt x="4386100" y="219329"/>
                </a:cubicBezTo>
                <a:cubicBezTo>
                  <a:pt x="4389162" y="223381"/>
                  <a:pt x="4391416" y="223122"/>
                  <a:pt x="4392865" y="218555"/>
                </a:cubicBezTo>
                <a:cubicBezTo>
                  <a:pt x="4394313" y="213988"/>
                  <a:pt x="4395263" y="198472"/>
                  <a:pt x="4395715" y="172007"/>
                </a:cubicBezTo>
                <a:cubicBezTo>
                  <a:pt x="4396167" y="145542"/>
                  <a:pt x="4395371" y="130757"/>
                  <a:pt x="4393327" y="127653"/>
                </a:cubicBezTo>
                <a:cubicBezTo>
                  <a:pt x="4391284" y="124548"/>
                  <a:pt x="4387799" y="123214"/>
                  <a:pt x="4382873" y="123652"/>
                </a:cubicBezTo>
                <a:close/>
                <a:moveTo>
                  <a:pt x="1887323" y="123652"/>
                </a:moveTo>
                <a:cubicBezTo>
                  <a:pt x="1882397" y="124089"/>
                  <a:pt x="1869860" y="126315"/>
                  <a:pt x="1849712" y="130331"/>
                </a:cubicBezTo>
                <a:lnTo>
                  <a:pt x="1850896" y="168726"/>
                </a:lnTo>
                <a:cubicBezTo>
                  <a:pt x="1858826" y="167981"/>
                  <a:pt x="1865426" y="166217"/>
                  <a:pt x="1870696" y="163435"/>
                </a:cubicBezTo>
                <a:cubicBezTo>
                  <a:pt x="1875966" y="160653"/>
                  <a:pt x="1881659" y="162270"/>
                  <a:pt x="1887775" y="168286"/>
                </a:cubicBezTo>
                <a:cubicBezTo>
                  <a:pt x="1893891" y="174301"/>
                  <a:pt x="1892134" y="179277"/>
                  <a:pt x="1882505" y="183214"/>
                </a:cubicBezTo>
                <a:cubicBezTo>
                  <a:pt x="1872876" y="187150"/>
                  <a:pt x="1862397" y="189118"/>
                  <a:pt x="1851068" y="189118"/>
                </a:cubicBezTo>
                <a:lnTo>
                  <a:pt x="1852229" y="224051"/>
                </a:lnTo>
                <a:cubicBezTo>
                  <a:pt x="1856761" y="224180"/>
                  <a:pt x="1863515" y="222413"/>
                  <a:pt x="1872492" y="218749"/>
                </a:cubicBezTo>
                <a:cubicBezTo>
                  <a:pt x="1881469" y="215085"/>
                  <a:pt x="1887488" y="215278"/>
                  <a:pt x="1890550" y="219329"/>
                </a:cubicBezTo>
                <a:cubicBezTo>
                  <a:pt x="1893611" y="223381"/>
                  <a:pt x="1895867" y="223122"/>
                  <a:pt x="1897315" y="218555"/>
                </a:cubicBezTo>
                <a:cubicBezTo>
                  <a:pt x="1898763" y="213988"/>
                  <a:pt x="1899713" y="198472"/>
                  <a:pt x="1900165" y="172007"/>
                </a:cubicBezTo>
                <a:cubicBezTo>
                  <a:pt x="1900617" y="145542"/>
                  <a:pt x="1899821" y="130757"/>
                  <a:pt x="1897777" y="127653"/>
                </a:cubicBezTo>
                <a:cubicBezTo>
                  <a:pt x="1895734" y="124548"/>
                  <a:pt x="1892249" y="123214"/>
                  <a:pt x="1887323" y="123652"/>
                </a:cubicBezTo>
                <a:close/>
                <a:moveTo>
                  <a:pt x="4787768" y="114886"/>
                </a:moveTo>
                <a:cubicBezTo>
                  <a:pt x="4774819" y="116693"/>
                  <a:pt x="4762817" y="118313"/>
                  <a:pt x="4751760" y="119747"/>
                </a:cubicBezTo>
                <a:cubicBezTo>
                  <a:pt x="4756206" y="155813"/>
                  <a:pt x="4759189" y="179338"/>
                  <a:pt x="4760709" y="190323"/>
                </a:cubicBezTo>
                <a:cubicBezTo>
                  <a:pt x="4767348" y="188516"/>
                  <a:pt x="4776906" y="186931"/>
                  <a:pt x="4789382" y="185569"/>
                </a:cubicBezTo>
                <a:lnTo>
                  <a:pt x="4789382" y="162123"/>
                </a:lnTo>
                <a:lnTo>
                  <a:pt x="4778669" y="162123"/>
                </a:lnTo>
                <a:cubicBezTo>
                  <a:pt x="4775214" y="162123"/>
                  <a:pt x="4770962" y="160259"/>
                  <a:pt x="4765914" y="156530"/>
                </a:cubicBezTo>
                <a:cubicBezTo>
                  <a:pt x="4760866" y="152802"/>
                  <a:pt x="4761970" y="149661"/>
                  <a:pt x="4769227" y="147109"/>
                </a:cubicBezTo>
                <a:cubicBezTo>
                  <a:pt x="4776483" y="144556"/>
                  <a:pt x="4783201" y="142584"/>
                  <a:pt x="4789382" y="141193"/>
                </a:cubicBezTo>
                <a:cubicBezTo>
                  <a:pt x="4789382" y="127670"/>
                  <a:pt x="4788844" y="118901"/>
                  <a:pt x="4787768" y="114886"/>
                </a:cubicBezTo>
                <a:close/>
                <a:moveTo>
                  <a:pt x="2282693" y="114886"/>
                </a:moveTo>
                <a:cubicBezTo>
                  <a:pt x="2269744" y="116693"/>
                  <a:pt x="2257742" y="118313"/>
                  <a:pt x="2246685" y="119747"/>
                </a:cubicBezTo>
                <a:cubicBezTo>
                  <a:pt x="2251131" y="155813"/>
                  <a:pt x="2254113" y="179338"/>
                  <a:pt x="2255634" y="190323"/>
                </a:cubicBezTo>
                <a:cubicBezTo>
                  <a:pt x="2262273" y="188516"/>
                  <a:pt x="2271831" y="186931"/>
                  <a:pt x="2284307" y="185569"/>
                </a:cubicBezTo>
                <a:lnTo>
                  <a:pt x="2284307" y="162123"/>
                </a:lnTo>
                <a:lnTo>
                  <a:pt x="2273595" y="162123"/>
                </a:lnTo>
                <a:cubicBezTo>
                  <a:pt x="2270139" y="162123"/>
                  <a:pt x="2265887" y="160259"/>
                  <a:pt x="2260839" y="156530"/>
                </a:cubicBezTo>
                <a:cubicBezTo>
                  <a:pt x="2255791" y="152802"/>
                  <a:pt x="2256896" y="149661"/>
                  <a:pt x="2264152" y="147109"/>
                </a:cubicBezTo>
                <a:cubicBezTo>
                  <a:pt x="2271408" y="144556"/>
                  <a:pt x="2278126" y="142584"/>
                  <a:pt x="2284307" y="141193"/>
                </a:cubicBezTo>
                <a:cubicBezTo>
                  <a:pt x="2284307" y="127670"/>
                  <a:pt x="2283769" y="118901"/>
                  <a:pt x="2282693" y="114886"/>
                </a:cubicBezTo>
                <a:close/>
                <a:moveTo>
                  <a:pt x="4845591" y="106613"/>
                </a:moveTo>
                <a:cubicBezTo>
                  <a:pt x="4838039" y="107310"/>
                  <a:pt x="4827455" y="108849"/>
                  <a:pt x="4813839" y="111229"/>
                </a:cubicBezTo>
                <a:cubicBezTo>
                  <a:pt x="4816535" y="113495"/>
                  <a:pt x="4817650" y="116123"/>
                  <a:pt x="4817184" y="119113"/>
                </a:cubicBezTo>
                <a:cubicBezTo>
                  <a:pt x="4816718" y="122103"/>
                  <a:pt x="4815603" y="127843"/>
                  <a:pt x="4813839" y="136332"/>
                </a:cubicBezTo>
                <a:cubicBezTo>
                  <a:pt x="4828265" y="132733"/>
                  <a:pt x="4836823" y="135120"/>
                  <a:pt x="4839512" y="143495"/>
                </a:cubicBezTo>
                <a:cubicBezTo>
                  <a:pt x="4842200" y="151870"/>
                  <a:pt x="4833069" y="157491"/>
                  <a:pt x="4812118" y="160359"/>
                </a:cubicBezTo>
                <a:cubicBezTo>
                  <a:pt x="4811473" y="167629"/>
                  <a:pt x="4811150" y="174914"/>
                  <a:pt x="4811150" y="182213"/>
                </a:cubicBezTo>
                <a:cubicBezTo>
                  <a:pt x="4819482" y="181396"/>
                  <a:pt x="4826014" y="180292"/>
                  <a:pt x="4830746" y="178901"/>
                </a:cubicBezTo>
                <a:cubicBezTo>
                  <a:pt x="4835478" y="177510"/>
                  <a:pt x="4838830" y="177940"/>
                  <a:pt x="4840802" y="180191"/>
                </a:cubicBezTo>
                <a:cubicBezTo>
                  <a:pt x="4842774" y="182443"/>
                  <a:pt x="4845495" y="177969"/>
                  <a:pt x="4848965" y="166769"/>
                </a:cubicBezTo>
                <a:cubicBezTo>
                  <a:pt x="4852436" y="155569"/>
                  <a:pt x="4855744" y="143308"/>
                  <a:pt x="4858892" y="129986"/>
                </a:cubicBezTo>
                <a:cubicBezTo>
                  <a:pt x="4862040" y="116664"/>
                  <a:pt x="4862126" y="109017"/>
                  <a:pt x="4859151" y="107046"/>
                </a:cubicBezTo>
                <a:cubicBezTo>
                  <a:pt x="4857662" y="106060"/>
                  <a:pt x="4853143" y="105915"/>
                  <a:pt x="4845591" y="106613"/>
                </a:cubicBezTo>
                <a:close/>
                <a:moveTo>
                  <a:pt x="2340516" y="106613"/>
                </a:moveTo>
                <a:cubicBezTo>
                  <a:pt x="2332964" y="107310"/>
                  <a:pt x="2322380" y="108849"/>
                  <a:pt x="2308764" y="111229"/>
                </a:cubicBezTo>
                <a:cubicBezTo>
                  <a:pt x="2311460" y="113495"/>
                  <a:pt x="2312575" y="116123"/>
                  <a:pt x="2312109" y="119113"/>
                </a:cubicBezTo>
                <a:cubicBezTo>
                  <a:pt x="2311643" y="122103"/>
                  <a:pt x="2310528" y="127843"/>
                  <a:pt x="2308764" y="136332"/>
                </a:cubicBezTo>
                <a:cubicBezTo>
                  <a:pt x="2323190" y="132733"/>
                  <a:pt x="2331748" y="135120"/>
                  <a:pt x="2334437" y="143495"/>
                </a:cubicBezTo>
                <a:cubicBezTo>
                  <a:pt x="2337125" y="151870"/>
                  <a:pt x="2327994" y="157491"/>
                  <a:pt x="2307043" y="160359"/>
                </a:cubicBezTo>
                <a:cubicBezTo>
                  <a:pt x="2306398" y="167629"/>
                  <a:pt x="2306075" y="174914"/>
                  <a:pt x="2306075" y="182213"/>
                </a:cubicBezTo>
                <a:cubicBezTo>
                  <a:pt x="2314407" y="181396"/>
                  <a:pt x="2320939" y="180292"/>
                  <a:pt x="2325671" y="178901"/>
                </a:cubicBezTo>
                <a:cubicBezTo>
                  <a:pt x="2330404" y="177510"/>
                  <a:pt x="2333755" y="177940"/>
                  <a:pt x="2335727" y="180191"/>
                </a:cubicBezTo>
                <a:cubicBezTo>
                  <a:pt x="2337699" y="182443"/>
                  <a:pt x="2340420" y="177969"/>
                  <a:pt x="2343890" y="166769"/>
                </a:cubicBezTo>
                <a:cubicBezTo>
                  <a:pt x="2347361" y="155569"/>
                  <a:pt x="2350670" y="143308"/>
                  <a:pt x="2353817" y="129986"/>
                </a:cubicBezTo>
                <a:cubicBezTo>
                  <a:pt x="2356965" y="116664"/>
                  <a:pt x="2357051" y="109017"/>
                  <a:pt x="2354075" y="107046"/>
                </a:cubicBezTo>
                <a:cubicBezTo>
                  <a:pt x="2352588" y="106060"/>
                  <a:pt x="2348068" y="105915"/>
                  <a:pt x="2340516" y="106613"/>
                </a:cubicBezTo>
                <a:close/>
                <a:moveTo>
                  <a:pt x="4161392" y="104088"/>
                </a:moveTo>
                <a:cubicBezTo>
                  <a:pt x="4151856" y="106598"/>
                  <a:pt x="4142463" y="109000"/>
                  <a:pt x="4133214" y="111294"/>
                </a:cubicBezTo>
                <a:cubicBezTo>
                  <a:pt x="4134074" y="119812"/>
                  <a:pt x="4134856" y="128603"/>
                  <a:pt x="4135558" y="137666"/>
                </a:cubicBezTo>
                <a:cubicBezTo>
                  <a:pt x="4140535" y="136848"/>
                  <a:pt x="4148300" y="135314"/>
                  <a:pt x="4158854" y="133062"/>
                </a:cubicBezTo>
                <a:close/>
                <a:moveTo>
                  <a:pt x="4861968" y="80919"/>
                </a:moveTo>
                <a:cubicBezTo>
                  <a:pt x="4865585" y="81064"/>
                  <a:pt x="4869658" y="82090"/>
                  <a:pt x="4874186" y="83997"/>
                </a:cubicBezTo>
                <a:cubicBezTo>
                  <a:pt x="4883242" y="87812"/>
                  <a:pt x="4891420" y="92852"/>
                  <a:pt x="4898719" y="99119"/>
                </a:cubicBezTo>
                <a:cubicBezTo>
                  <a:pt x="4906018" y="105386"/>
                  <a:pt x="4907090" y="111097"/>
                  <a:pt x="4901934" y="116252"/>
                </a:cubicBezTo>
                <a:cubicBezTo>
                  <a:pt x="4896779" y="121407"/>
                  <a:pt x="4891993" y="130621"/>
                  <a:pt x="4887576" y="143893"/>
                </a:cubicBezTo>
                <a:cubicBezTo>
                  <a:pt x="4883160" y="157165"/>
                  <a:pt x="4875871" y="172745"/>
                  <a:pt x="4865711" y="190635"/>
                </a:cubicBezTo>
                <a:cubicBezTo>
                  <a:pt x="4855551" y="208524"/>
                  <a:pt x="4847940" y="211059"/>
                  <a:pt x="4842878" y="198239"/>
                </a:cubicBezTo>
                <a:cubicBezTo>
                  <a:pt x="4837816" y="197565"/>
                  <a:pt x="4810670" y="200268"/>
                  <a:pt x="4761440" y="206348"/>
                </a:cubicBezTo>
                <a:cubicBezTo>
                  <a:pt x="4754829" y="219168"/>
                  <a:pt x="4749294" y="220312"/>
                  <a:pt x="4744834" y="209779"/>
                </a:cubicBezTo>
                <a:cubicBezTo>
                  <a:pt x="4740374" y="199246"/>
                  <a:pt x="4737459" y="189452"/>
                  <a:pt x="4736090" y="180396"/>
                </a:cubicBezTo>
                <a:cubicBezTo>
                  <a:pt x="4734721" y="171340"/>
                  <a:pt x="4732060" y="158452"/>
                  <a:pt x="4728110" y="141731"/>
                </a:cubicBezTo>
                <a:cubicBezTo>
                  <a:pt x="4724159" y="125010"/>
                  <a:pt x="4720111" y="113183"/>
                  <a:pt x="4715967" y="106250"/>
                </a:cubicBezTo>
                <a:cubicBezTo>
                  <a:pt x="4711823" y="99316"/>
                  <a:pt x="4713823" y="95850"/>
                  <a:pt x="4721969" y="95850"/>
                </a:cubicBezTo>
                <a:cubicBezTo>
                  <a:pt x="4728121" y="95850"/>
                  <a:pt x="4734050" y="96972"/>
                  <a:pt x="4739758" y="99216"/>
                </a:cubicBezTo>
                <a:cubicBezTo>
                  <a:pt x="4745465" y="101460"/>
                  <a:pt x="4757532" y="101245"/>
                  <a:pt x="4775959" y="98571"/>
                </a:cubicBezTo>
                <a:cubicBezTo>
                  <a:pt x="4794387" y="95896"/>
                  <a:pt x="4810394" y="93462"/>
                  <a:pt x="4823981" y="91268"/>
                </a:cubicBezTo>
                <a:cubicBezTo>
                  <a:pt x="4837568" y="89074"/>
                  <a:pt x="4847069" y="86360"/>
                  <a:pt x="4852482" y="83126"/>
                </a:cubicBezTo>
                <a:cubicBezTo>
                  <a:pt x="4855189" y="81509"/>
                  <a:pt x="4858351" y="80774"/>
                  <a:pt x="4861968" y="80919"/>
                </a:cubicBezTo>
                <a:close/>
                <a:moveTo>
                  <a:pt x="2356893" y="80919"/>
                </a:moveTo>
                <a:cubicBezTo>
                  <a:pt x="2360511" y="81064"/>
                  <a:pt x="2364583" y="82090"/>
                  <a:pt x="2369111" y="83997"/>
                </a:cubicBezTo>
                <a:cubicBezTo>
                  <a:pt x="2378167" y="87812"/>
                  <a:pt x="2386345" y="92852"/>
                  <a:pt x="2393644" y="99119"/>
                </a:cubicBezTo>
                <a:cubicBezTo>
                  <a:pt x="2400943" y="105386"/>
                  <a:pt x="2402015" y="111097"/>
                  <a:pt x="2396859" y="116252"/>
                </a:cubicBezTo>
                <a:cubicBezTo>
                  <a:pt x="2391704" y="121407"/>
                  <a:pt x="2386918" y="130621"/>
                  <a:pt x="2382501" y="143893"/>
                </a:cubicBezTo>
                <a:cubicBezTo>
                  <a:pt x="2378084" y="157165"/>
                  <a:pt x="2370796" y="172745"/>
                  <a:pt x="2360636" y="190635"/>
                </a:cubicBezTo>
                <a:cubicBezTo>
                  <a:pt x="2350476" y="208524"/>
                  <a:pt x="2342865" y="211059"/>
                  <a:pt x="2337803" y="198239"/>
                </a:cubicBezTo>
                <a:cubicBezTo>
                  <a:pt x="2332741" y="197565"/>
                  <a:pt x="2305595" y="200268"/>
                  <a:pt x="2256365" y="206348"/>
                </a:cubicBezTo>
                <a:cubicBezTo>
                  <a:pt x="2249754" y="219168"/>
                  <a:pt x="2244219" y="220312"/>
                  <a:pt x="2239759" y="209779"/>
                </a:cubicBezTo>
                <a:cubicBezTo>
                  <a:pt x="2235299" y="199246"/>
                  <a:pt x="2232384" y="189452"/>
                  <a:pt x="2231015" y="180396"/>
                </a:cubicBezTo>
                <a:cubicBezTo>
                  <a:pt x="2229645" y="171340"/>
                  <a:pt x="2226985" y="158452"/>
                  <a:pt x="2223035" y="141731"/>
                </a:cubicBezTo>
                <a:cubicBezTo>
                  <a:pt x="2219084" y="125010"/>
                  <a:pt x="2215037" y="113183"/>
                  <a:pt x="2210892" y="106250"/>
                </a:cubicBezTo>
                <a:cubicBezTo>
                  <a:pt x="2206748" y="99316"/>
                  <a:pt x="2208748" y="95850"/>
                  <a:pt x="2216894" y="95850"/>
                </a:cubicBezTo>
                <a:cubicBezTo>
                  <a:pt x="2223045" y="95850"/>
                  <a:pt x="2228975" y="96972"/>
                  <a:pt x="2234683" y="99216"/>
                </a:cubicBezTo>
                <a:cubicBezTo>
                  <a:pt x="2240390" y="101460"/>
                  <a:pt x="2252457" y="101245"/>
                  <a:pt x="2270884" y="98571"/>
                </a:cubicBezTo>
                <a:cubicBezTo>
                  <a:pt x="2289312" y="95896"/>
                  <a:pt x="2305319" y="93462"/>
                  <a:pt x="2318906" y="91268"/>
                </a:cubicBezTo>
                <a:cubicBezTo>
                  <a:pt x="2332493" y="89074"/>
                  <a:pt x="2341994" y="86360"/>
                  <a:pt x="2347407" y="83126"/>
                </a:cubicBezTo>
                <a:cubicBezTo>
                  <a:pt x="2350114" y="81509"/>
                  <a:pt x="2353276" y="80774"/>
                  <a:pt x="2356893" y="80919"/>
                </a:cubicBezTo>
                <a:close/>
                <a:moveTo>
                  <a:pt x="202474" y="77564"/>
                </a:moveTo>
                <a:cubicBezTo>
                  <a:pt x="204059" y="77451"/>
                  <a:pt x="206079" y="77745"/>
                  <a:pt x="208531" y="78448"/>
                </a:cubicBezTo>
                <a:cubicBezTo>
                  <a:pt x="216088" y="79380"/>
                  <a:pt x="223426" y="81954"/>
                  <a:pt x="230547" y="86170"/>
                </a:cubicBezTo>
                <a:cubicBezTo>
                  <a:pt x="237667" y="90386"/>
                  <a:pt x="239652" y="96151"/>
                  <a:pt x="236505" y="103464"/>
                </a:cubicBezTo>
                <a:cubicBezTo>
                  <a:pt x="233357" y="110778"/>
                  <a:pt x="232450" y="125605"/>
                  <a:pt x="233784" y="147948"/>
                </a:cubicBezTo>
                <a:cubicBezTo>
                  <a:pt x="235118" y="170290"/>
                  <a:pt x="234021" y="187014"/>
                  <a:pt x="230493" y="198120"/>
                </a:cubicBezTo>
                <a:cubicBezTo>
                  <a:pt x="226965" y="209227"/>
                  <a:pt x="221322" y="209983"/>
                  <a:pt x="213564" y="200390"/>
                </a:cubicBezTo>
                <a:cubicBezTo>
                  <a:pt x="205806" y="190796"/>
                  <a:pt x="202382" y="183009"/>
                  <a:pt x="203293" y="177029"/>
                </a:cubicBezTo>
                <a:cubicBezTo>
                  <a:pt x="204203" y="171050"/>
                  <a:pt x="204877" y="165439"/>
                  <a:pt x="205315" y="160198"/>
                </a:cubicBezTo>
                <a:cubicBezTo>
                  <a:pt x="205752" y="154956"/>
                  <a:pt x="205971" y="144327"/>
                  <a:pt x="205971" y="128309"/>
                </a:cubicBezTo>
                <a:cubicBezTo>
                  <a:pt x="205971" y="112764"/>
                  <a:pt x="203945" y="99865"/>
                  <a:pt x="199894" y="89612"/>
                </a:cubicBezTo>
                <a:cubicBezTo>
                  <a:pt x="196856" y="81922"/>
                  <a:pt x="197716" y="77906"/>
                  <a:pt x="202474" y="77564"/>
                </a:cubicBezTo>
                <a:close/>
                <a:moveTo>
                  <a:pt x="59062" y="66613"/>
                </a:moveTo>
                <a:cubicBezTo>
                  <a:pt x="61565" y="66462"/>
                  <a:pt x="64757" y="66864"/>
                  <a:pt x="68638" y="67822"/>
                </a:cubicBezTo>
                <a:cubicBezTo>
                  <a:pt x="84162" y="71650"/>
                  <a:pt x="93411" y="76892"/>
                  <a:pt x="96387" y="83546"/>
                </a:cubicBezTo>
                <a:cubicBezTo>
                  <a:pt x="99362" y="90199"/>
                  <a:pt x="99057" y="97086"/>
                  <a:pt x="95472" y="104206"/>
                </a:cubicBezTo>
                <a:cubicBezTo>
                  <a:pt x="91887" y="111326"/>
                  <a:pt x="86216" y="111997"/>
                  <a:pt x="78458" y="106217"/>
                </a:cubicBezTo>
                <a:cubicBezTo>
                  <a:pt x="70700" y="100438"/>
                  <a:pt x="62920" y="92680"/>
                  <a:pt x="55119" y="82943"/>
                </a:cubicBezTo>
                <a:cubicBezTo>
                  <a:pt x="50236" y="72511"/>
                  <a:pt x="51551" y="67067"/>
                  <a:pt x="59062" y="66613"/>
                </a:cubicBezTo>
                <a:close/>
                <a:moveTo>
                  <a:pt x="424598" y="65614"/>
                </a:moveTo>
                <a:cubicBezTo>
                  <a:pt x="426889" y="65225"/>
                  <a:pt x="430448" y="66015"/>
                  <a:pt x="435277" y="67983"/>
                </a:cubicBezTo>
                <a:cubicBezTo>
                  <a:pt x="444936" y="71919"/>
                  <a:pt x="451711" y="76989"/>
                  <a:pt x="455605" y="83191"/>
                </a:cubicBezTo>
                <a:cubicBezTo>
                  <a:pt x="459498" y="89393"/>
                  <a:pt x="458358" y="95778"/>
                  <a:pt x="452185" y="102346"/>
                </a:cubicBezTo>
                <a:cubicBezTo>
                  <a:pt x="446011" y="108913"/>
                  <a:pt x="438859" y="105207"/>
                  <a:pt x="430728" y="91225"/>
                </a:cubicBezTo>
                <a:cubicBezTo>
                  <a:pt x="425092" y="82778"/>
                  <a:pt x="422027" y="75809"/>
                  <a:pt x="421533" y="70317"/>
                </a:cubicBezTo>
                <a:cubicBezTo>
                  <a:pt x="421285" y="67571"/>
                  <a:pt x="422307" y="66003"/>
                  <a:pt x="424598" y="65614"/>
                </a:cubicBezTo>
                <a:close/>
                <a:moveTo>
                  <a:pt x="2964954" y="53950"/>
                </a:moveTo>
                <a:cubicBezTo>
                  <a:pt x="2968051" y="53611"/>
                  <a:pt x="2971450" y="54163"/>
                  <a:pt x="2975149" y="55604"/>
                </a:cubicBezTo>
                <a:cubicBezTo>
                  <a:pt x="2982549" y="58486"/>
                  <a:pt x="2989024" y="62222"/>
                  <a:pt x="2994573" y="66811"/>
                </a:cubicBezTo>
                <a:cubicBezTo>
                  <a:pt x="3000123" y="71399"/>
                  <a:pt x="3000772" y="75365"/>
                  <a:pt x="2996520" y="78706"/>
                </a:cubicBezTo>
                <a:cubicBezTo>
                  <a:pt x="2992268" y="82047"/>
                  <a:pt x="2989085" y="87518"/>
                  <a:pt x="2986970" y="95118"/>
                </a:cubicBezTo>
                <a:cubicBezTo>
                  <a:pt x="2984854" y="102718"/>
                  <a:pt x="2981764" y="113750"/>
                  <a:pt x="2977699" y="128212"/>
                </a:cubicBezTo>
                <a:cubicBezTo>
                  <a:pt x="2973633" y="142674"/>
                  <a:pt x="2969887" y="154773"/>
                  <a:pt x="2966459" y="164510"/>
                </a:cubicBezTo>
                <a:cubicBezTo>
                  <a:pt x="2980656" y="181174"/>
                  <a:pt x="2989827" y="193729"/>
                  <a:pt x="2993971" y="202175"/>
                </a:cubicBezTo>
                <a:cubicBezTo>
                  <a:pt x="2998115" y="210621"/>
                  <a:pt x="2998072" y="219555"/>
                  <a:pt x="2993842" y="228977"/>
                </a:cubicBezTo>
                <a:cubicBezTo>
                  <a:pt x="2989612" y="238398"/>
                  <a:pt x="2982922" y="236810"/>
                  <a:pt x="2973773" y="224212"/>
                </a:cubicBezTo>
                <a:cubicBezTo>
                  <a:pt x="2964624" y="211614"/>
                  <a:pt x="2957167" y="199916"/>
                  <a:pt x="2951402" y="189118"/>
                </a:cubicBezTo>
                <a:cubicBezTo>
                  <a:pt x="2940876" y="206298"/>
                  <a:pt x="2928913" y="220204"/>
                  <a:pt x="2915512" y="230838"/>
                </a:cubicBezTo>
                <a:cubicBezTo>
                  <a:pt x="2902111" y="241471"/>
                  <a:pt x="2888327" y="249100"/>
                  <a:pt x="2874159" y="253724"/>
                </a:cubicBezTo>
                <a:cubicBezTo>
                  <a:pt x="2859991" y="258349"/>
                  <a:pt x="2858431" y="255445"/>
                  <a:pt x="2869480" y="245013"/>
                </a:cubicBezTo>
                <a:cubicBezTo>
                  <a:pt x="2880529" y="234580"/>
                  <a:pt x="2891614" y="223804"/>
                  <a:pt x="2902735" y="212683"/>
                </a:cubicBezTo>
                <a:cubicBezTo>
                  <a:pt x="2913856" y="201562"/>
                  <a:pt x="2924242" y="187663"/>
                  <a:pt x="2933893" y="170985"/>
                </a:cubicBezTo>
                <a:cubicBezTo>
                  <a:pt x="2923238" y="158782"/>
                  <a:pt x="2915096" y="149503"/>
                  <a:pt x="2909468" y="143151"/>
                </a:cubicBezTo>
                <a:cubicBezTo>
                  <a:pt x="2903839" y="136798"/>
                  <a:pt x="2897057" y="128448"/>
                  <a:pt x="2889119" y="118102"/>
                </a:cubicBezTo>
                <a:cubicBezTo>
                  <a:pt x="2881182" y="107755"/>
                  <a:pt x="2884684" y="106562"/>
                  <a:pt x="2899627" y="114520"/>
                </a:cubicBezTo>
                <a:cubicBezTo>
                  <a:pt x="2914569" y="122479"/>
                  <a:pt x="2929519" y="133794"/>
                  <a:pt x="2944476" y="148464"/>
                </a:cubicBezTo>
                <a:cubicBezTo>
                  <a:pt x="2946426" y="142842"/>
                  <a:pt x="2949649" y="131273"/>
                  <a:pt x="2954145" y="113757"/>
                </a:cubicBezTo>
                <a:cubicBezTo>
                  <a:pt x="2958641" y="96240"/>
                  <a:pt x="2960347" y="86876"/>
                  <a:pt x="2959264" y="85664"/>
                </a:cubicBezTo>
                <a:cubicBezTo>
                  <a:pt x="2958181" y="84453"/>
                  <a:pt x="2956952" y="83847"/>
                  <a:pt x="2955575" y="83847"/>
                </a:cubicBezTo>
                <a:cubicBezTo>
                  <a:pt x="2954198" y="83847"/>
                  <a:pt x="2948864" y="85173"/>
                  <a:pt x="2939571" y="87826"/>
                </a:cubicBezTo>
                <a:cubicBezTo>
                  <a:pt x="2930279" y="90479"/>
                  <a:pt x="2921291" y="92953"/>
                  <a:pt x="2912609" y="95247"/>
                </a:cubicBezTo>
                <a:cubicBezTo>
                  <a:pt x="2903925" y="97542"/>
                  <a:pt x="2895178" y="95380"/>
                  <a:pt x="2886366" y="88762"/>
                </a:cubicBezTo>
                <a:cubicBezTo>
                  <a:pt x="2877554" y="82144"/>
                  <a:pt x="2879285" y="78534"/>
                  <a:pt x="2891560" y="77931"/>
                </a:cubicBezTo>
                <a:cubicBezTo>
                  <a:pt x="2903836" y="77329"/>
                  <a:pt x="2916491" y="74855"/>
                  <a:pt x="2929526" y="70510"/>
                </a:cubicBezTo>
                <a:cubicBezTo>
                  <a:pt x="2942561" y="66165"/>
                  <a:pt x="2951574" y="61874"/>
                  <a:pt x="2956565" y="57636"/>
                </a:cubicBezTo>
                <a:cubicBezTo>
                  <a:pt x="2959060" y="55518"/>
                  <a:pt x="2961856" y="54289"/>
                  <a:pt x="2964954" y="53950"/>
                </a:cubicBezTo>
                <a:close/>
                <a:moveTo>
                  <a:pt x="1536204" y="53950"/>
                </a:moveTo>
                <a:cubicBezTo>
                  <a:pt x="1539301" y="53611"/>
                  <a:pt x="1542700" y="54163"/>
                  <a:pt x="1546400" y="55604"/>
                </a:cubicBezTo>
                <a:cubicBezTo>
                  <a:pt x="1553799" y="58486"/>
                  <a:pt x="1560274" y="62222"/>
                  <a:pt x="1565823" y="66811"/>
                </a:cubicBezTo>
                <a:cubicBezTo>
                  <a:pt x="1571373" y="71399"/>
                  <a:pt x="1572022" y="75365"/>
                  <a:pt x="1567771" y="78706"/>
                </a:cubicBezTo>
                <a:cubicBezTo>
                  <a:pt x="1563518" y="82047"/>
                  <a:pt x="1560335" y="87518"/>
                  <a:pt x="1558219" y="95118"/>
                </a:cubicBezTo>
                <a:cubicBezTo>
                  <a:pt x="1556105" y="102718"/>
                  <a:pt x="1553014" y="113750"/>
                  <a:pt x="1548949" y="128212"/>
                </a:cubicBezTo>
                <a:cubicBezTo>
                  <a:pt x="1544883" y="142674"/>
                  <a:pt x="1541137" y="154773"/>
                  <a:pt x="1537710" y="164510"/>
                </a:cubicBezTo>
                <a:cubicBezTo>
                  <a:pt x="1551906" y="181174"/>
                  <a:pt x="1561077" y="193729"/>
                  <a:pt x="1565221" y="202175"/>
                </a:cubicBezTo>
                <a:cubicBezTo>
                  <a:pt x="1569365" y="210621"/>
                  <a:pt x="1569323" y="219555"/>
                  <a:pt x="1565092" y="228977"/>
                </a:cubicBezTo>
                <a:cubicBezTo>
                  <a:pt x="1560862" y="238398"/>
                  <a:pt x="1554172" y="236810"/>
                  <a:pt x="1545023" y="224212"/>
                </a:cubicBezTo>
                <a:cubicBezTo>
                  <a:pt x="1535874" y="211614"/>
                  <a:pt x="1528417" y="199916"/>
                  <a:pt x="1522652" y="189118"/>
                </a:cubicBezTo>
                <a:cubicBezTo>
                  <a:pt x="1512127" y="206298"/>
                  <a:pt x="1500163" y="220204"/>
                  <a:pt x="1486762" y="230838"/>
                </a:cubicBezTo>
                <a:cubicBezTo>
                  <a:pt x="1473362" y="241471"/>
                  <a:pt x="1459577" y="249100"/>
                  <a:pt x="1445409" y="253724"/>
                </a:cubicBezTo>
                <a:cubicBezTo>
                  <a:pt x="1431241" y="258349"/>
                  <a:pt x="1429681" y="255445"/>
                  <a:pt x="1440730" y="245013"/>
                </a:cubicBezTo>
                <a:cubicBezTo>
                  <a:pt x="1451779" y="234580"/>
                  <a:pt x="1462865" y="223804"/>
                  <a:pt x="1473986" y="212683"/>
                </a:cubicBezTo>
                <a:cubicBezTo>
                  <a:pt x="1485106" y="201562"/>
                  <a:pt x="1495492" y="187663"/>
                  <a:pt x="1505143" y="170985"/>
                </a:cubicBezTo>
                <a:cubicBezTo>
                  <a:pt x="1494488" y="158782"/>
                  <a:pt x="1486347" y="149503"/>
                  <a:pt x="1480718" y="143151"/>
                </a:cubicBezTo>
                <a:cubicBezTo>
                  <a:pt x="1475089" y="136798"/>
                  <a:pt x="1468307" y="128448"/>
                  <a:pt x="1460369" y="118102"/>
                </a:cubicBezTo>
                <a:cubicBezTo>
                  <a:pt x="1452432" y="107755"/>
                  <a:pt x="1455935" y="106562"/>
                  <a:pt x="1470877" y="114520"/>
                </a:cubicBezTo>
                <a:cubicBezTo>
                  <a:pt x="1485820" y="122479"/>
                  <a:pt x="1500769" y="133794"/>
                  <a:pt x="1515726" y="148464"/>
                </a:cubicBezTo>
                <a:cubicBezTo>
                  <a:pt x="1517676" y="142842"/>
                  <a:pt x="1520899" y="131273"/>
                  <a:pt x="1525395" y="113757"/>
                </a:cubicBezTo>
                <a:cubicBezTo>
                  <a:pt x="1529891" y="96240"/>
                  <a:pt x="1531597" y="86876"/>
                  <a:pt x="1530514" y="85664"/>
                </a:cubicBezTo>
                <a:cubicBezTo>
                  <a:pt x="1529432" y="84453"/>
                  <a:pt x="1528202" y="83847"/>
                  <a:pt x="1526825" y="83847"/>
                </a:cubicBezTo>
                <a:cubicBezTo>
                  <a:pt x="1525449" y="83847"/>
                  <a:pt x="1520114" y="85173"/>
                  <a:pt x="1510822" y="87826"/>
                </a:cubicBezTo>
                <a:cubicBezTo>
                  <a:pt x="1501529" y="90479"/>
                  <a:pt x="1492541" y="92953"/>
                  <a:pt x="1483858" y="95247"/>
                </a:cubicBezTo>
                <a:cubicBezTo>
                  <a:pt x="1475175" y="97542"/>
                  <a:pt x="1466428" y="95380"/>
                  <a:pt x="1457616" y="88762"/>
                </a:cubicBezTo>
                <a:cubicBezTo>
                  <a:pt x="1448804" y="82144"/>
                  <a:pt x="1450535" y="78534"/>
                  <a:pt x="1462811" y="77931"/>
                </a:cubicBezTo>
                <a:cubicBezTo>
                  <a:pt x="1475086" y="77329"/>
                  <a:pt x="1487741" y="74855"/>
                  <a:pt x="1500776" y="70510"/>
                </a:cubicBezTo>
                <a:cubicBezTo>
                  <a:pt x="1513812" y="66165"/>
                  <a:pt x="1522824" y="61874"/>
                  <a:pt x="1527815" y="57636"/>
                </a:cubicBezTo>
                <a:cubicBezTo>
                  <a:pt x="1530310" y="55518"/>
                  <a:pt x="1533106" y="54289"/>
                  <a:pt x="1536204" y="53950"/>
                </a:cubicBezTo>
                <a:close/>
                <a:moveTo>
                  <a:pt x="5429288" y="39148"/>
                </a:moveTo>
                <a:lnTo>
                  <a:pt x="5521374" y="133622"/>
                </a:lnTo>
                <a:lnTo>
                  <a:pt x="5614922" y="39148"/>
                </a:lnTo>
                <a:lnTo>
                  <a:pt x="5632152" y="61498"/>
                </a:lnTo>
                <a:lnTo>
                  <a:pt x="5541722" y="154465"/>
                </a:lnTo>
                <a:lnTo>
                  <a:pt x="5632152" y="247433"/>
                </a:lnTo>
                <a:lnTo>
                  <a:pt x="5614750" y="267416"/>
                </a:lnTo>
                <a:lnTo>
                  <a:pt x="5521438" y="172921"/>
                </a:lnTo>
                <a:lnTo>
                  <a:pt x="5432730" y="267416"/>
                </a:lnTo>
                <a:lnTo>
                  <a:pt x="5427632" y="267416"/>
                </a:lnTo>
                <a:lnTo>
                  <a:pt x="5411972" y="247433"/>
                </a:lnTo>
                <a:lnTo>
                  <a:pt x="5503757" y="153110"/>
                </a:lnTo>
                <a:lnTo>
                  <a:pt x="5411972" y="60121"/>
                </a:lnTo>
                <a:close/>
                <a:moveTo>
                  <a:pt x="4856666" y="29705"/>
                </a:moveTo>
                <a:cubicBezTo>
                  <a:pt x="4860875" y="30336"/>
                  <a:pt x="4864718" y="31871"/>
                  <a:pt x="4868195" y="34309"/>
                </a:cubicBezTo>
                <a:cubicBezTo>
                  <a:pt x="4875151" y="39184"/>
                  <a:pt x="4874344" y="43676"/>
                  <a:pt x="4865775" y="47785"/>
                </a:cubicBezTo>
                <a:cubicBezTo>
                  <a:pt x="4857207" y="51893"/>
                  <a:pt x="4845868" y="55331"/>
                  <a:pt x="4831757" y="58099"/>
                </a:cubicBezTo>
                <a:cubicBezTo>
                  <a:pt x="4817646" y="60867"/>
                  <a:pt x="4802231" y="63598"/>
                  <a:pt x="4785510" y="66294"/>
                </a:cubicBezTo>
                <a:cubicBezTo>
                  <a:pt x="4768789" y="68990"/>
                  <a:pt x="4755582" y="67151"/>
                  <a:pt x="4745888" y="60777"/>
                </a:cubicBezTo>
                <a:cubicBezTo>
                  <a:pt x="4736194" y="54403"/>
                  <a:pt x="4738195" y="50348"/>
                  <a:pt x="4751889" y="48613"/>
                </a:cubicBezTo>
                <a:cubicBezTo>
                  <a:pt x="4765584" y="46878"/>
                  <a:pt x="4777885" y="44920"/>
                  <a:pt x="4788790" y="42741"/>
                </a:cubicBezTo>
                <a:cubicBezTo>
                  <a:pt x="4799696" y="40561"/>
                  <a:pt x="4808598" y="38603"/>
                  <a:pt x="4815495" y="36868"/>
                </a:cubicBezTo>
                <a:cubicBezTo>
                  <a:pt x="4823913" y="34990"/>
                  <a:pt x="4833062" y="32874"/>
                  <a:pt x="4842942" y="30523"/>
                </a:cubicBezTo>
                <a:cubicBezTo>
                  <a:pt x="4847883" y="29347"/>
                  <a:pt x="4852457" y="29074"/>
                  <a:pt x="4856666" y="29705"/>
                </a:cubicBezTo>
                <a:close/>
                <a:moveTo>
                  <a:pt x="2351591" y="29705"/>
                </a:moveTo>
                <a:cubicBezTo>
                  <a:pt x="2355800" y="30336"/>
                  <a:pt x="2359643" y="31871"/>
                  <a:pt x="2363121" y="34309"/>
                </a:cubicBezTo>
                <a:cubicBezTo>
                  <a:pt x="2370075" y="39184"/>
                  <a:pt x="2369269" y="43676"/>
                  <a:pt x="2360701" y="47785"/>
                </a:cubicBezTo>
                <a:cubicBezTo>
                  <a:pt x="2352133" y="51893"/>
                  <a:pt x="2340793" y="55331"/>
                  <a:pt x="2326682" y="58099"/>
                </a:cubicBezTo>
                <a:cubicBezTo>
                  <a:pt x="2312571" y="60867"/>
                  <a:pt x="2297156" y="63598"/>
                  <a:pt x="2280435" y="66294"/>
                </a:cubicBezTo>
                <a:cubicBezTo>
                  <a:pt x="2263714" y="68990"/>
                  <a:pt x="2250507" y="67151"/>
                  <a:pt x="2240813" y="60777"/>
                </a:cubicBezTo>
                <a:cubicBezTo>
                  <a:pt x="2231119" y="54403"/>
                  <a:pt x="2233119" y="50348"/>
                  <a:pt x="2246814" y="48613"/>
                </a:cubicBezTo>
                <a:cubicBezTo>
                  <a:pt x="2260509" y="46878"/>
                  <a:pt x="2272810" y="44920"/>
                  <a:pt x="2283715" y="42741"/>
                </a:cubicBezTo>
                <a:cubicBezTo>
                  <a:pt x="2294621" y="40561"/>
                  <a:pt x="2303523" y="38603"/>
                  <a:pt x="2310420" y="36868"/>
                </a:cubicBezTo>
                <a:cubicBezTo>
                  <a:pt x="2318838" y="34990"/>
                  <a:pt x="2327987" y="32874"/>
                  <a:pt x="2337867" y="30523"/>
                </a:cubicBezTo>
                <a:cubicBezTo>
                  <a:pt x="2342808" y="29347"/>
                  <a:pt x="2347382" y="29074"/>
                  <a:pt x="2351591" y="29705"/>
                </a:cubicBezTo>
                <a:close/>
                <a:moveTo>
                  <a:pt x="609568" y="23134"/>
                </a:moveTo>
                <a:cubicBezTo>
                  <a:pt x="612168" y="22700"/>
                  <a:pt x="615781" y="23682"/>
                  <a:pt x="620406" y="26081"/>
                </a:cubicBezTo>
                <a:cubicBezTo>
                  <a:pt x="629655" y="30878"/>
                  <a:pt x="636969" y="35961"/>
                  <a:pt x="642347" y="41332"/>
                </a:cubicBezTo>
                <a:cubicBezTo>
                  <a:pt x="647724" y="46702"/>
                  <a:pt x="643913" y="51492"/>
                  <a:pt x="630914" y="55701"/>
                </a:cubicBezTo>
                <a:cubicBezTo>
                  <a:pt x="617914" y="59909"/>
                  <a:pt x="597419" y="70898"/>
                  <a:pt x="569427" y="88665"/>
                </a:cubicBezTo>
                <a:cubicBezTo>
                  <a:pt x="570287" y="100754"/>
                  <a:pt x="570287" y="113043"/>
                  <a:pt x="569427" y="125534"/>
                </a:cubicBezTo>
                <a:cubicBezTo>
                  <a:pt x="596716" y="122006"/>
                  <a:pt x="617614" y="118199"/>
                  <a:pt x="632118" y="114112"/>
                </a:cubicBezTo>
                <a:cubicBezTo>
                  <a:pt x="646624" y="110025"/>
                  <a:pt x="657350" y="110369"/>
                  <a:pt x="664298" y="115144"/>
                </a:cubicBezTo>
                <a:cubicBezTo>
                  <a:pt x="671246" y="119920"/>
                  <a:pt x="674031" y="123935"/>
                  <a:pt x="672655" y="127190"/>
                </a:cubicBezTo>
                <a:cubicBezTo>
                  <a:pt x="671278" y="130445"/>
                  <a:pt x="665147" y="133019"/>
                  <a:pt x="654263" y="134912"/>
                </a:cubicBezTo>
                <a:cubicBezTo>
                  <a:pt x="643379" y="136805"/>
                  <a:pt x="629053" y="138461"/>
                  <a:pt x="611286" y="139881"/>
                </a:cubicBezTo>
                <a:cubicBezTo>
                  <a:pt x="615674" y="138849"/>
                  <a:pt x="619919" y="140193"/>
                  <a:pt x="624020" y="143914"/>
                </a:cubicBezTo>
                <a:cubicBezTo>
                  <a:pt x="628121" y="147636"/>
                  <a:pt x="628809" y="153092"/>
                  <a:pt x="626085" y="160284"/>
                </a:cubicBezTo>
                <a:cubicBezTo>
                  <a:pt x="623360" y="167475"/>
                  <a:pt x="621536" y="194241"/>
                  <a:pt x="620610" y="240582"/>
                </a:cubicBezTo>
                <a:cubicBezTo>
                  <a:pt x="619685" y="286922"/>
                  <a:pt x="614946" y="310626"/>
                  <a:pt x="606392" y="311695"/>
                </a:cubicBezTo>
                <a:cubicBezTo>
                  <a:pt x="597838" y="312763"/>
                  <a:pt x="593562" y="300678"/>
                  <a:pt x="593562" y="275439"/>
                </a:cubicBezTo>
                <a:cubicBezTo>
                  <a:pt x="593562" y="251979"/>
                  <a:pt x="594239" y="225385"/>
                  <a:pt x="595594" y="195657"/>
                </a:cubicBezTo>
                <a:cubicBezTo>
                  <a:pt x="596949" y="165930"/>
                  <a:pt x="596128" y="148457"/>
                  <a:pt x="593131" y="143237"/>
                </a:cubicBezTo>
                <a:cubicBezTo>
                  <a:pt x="588542" y="145029"/>
                  <a:pt x="580483" y="145926"/>
                  <a:pt x="568953" y="145926"/>
                </a:cubicBezTo>
                <a:cubicBezTo>
                  <a:pt x="564680" y="182737"/>
                  <a:pt x="556062" y="212715"/>
                  <a:pt x="543098" y="235860"/>
                </a:cubicBezTo>
                <a:cubicBezTo>
                  <a:pt x="530134" y="259005"/>
                  <a:pt x="514159" y="274324"/>
                  <a:pt x="495173" y="281817"/>
                </a:cubicBezTo>
                <a:cubicBezTo>
                  <a:pt x="476187" y="289310"/>
                  <a:pt x="475290" y="285205"/>
                  <a:pt x="492484" y="269502"/>
                </a:cubicBezTo>
                <a:cubicBezTo>
                  <a:pt x="509678" y="253800"/>
                  <a:pt x="522724" y="232157"/>
                  <a:pt x="531622" y="204573"/>
                </a:cubicBezTo>
                <a:cubicBezTo>
                  <a:pt x="540520" y="176990"/>
                  <a:pt x="544751" y="151515"/>
                  <a:pt x="544313" y="128147"/>
                </a:cubicBezTo>
                <a:cubicBezTo>
                  <a:pt x="543876" y="104780"/>
                  <a:pt x="542076" y="89278"/>
                  <a:pt x="538914" y="81642"/>
                </a:cubicBezTo>
                <a:cubicBezTo>
                  <a:pt x="535752" y="74006"/>
                  <a:pt x="536867" y="70668"/>
                  <a:pt x="542260" y="71629"/>
                </a:cubicBezTo>
                <a:cubicBezTo>
                  <a:pt x="547651" y="72590"/>
                  <a:pt x="553265" y="73909"/>
                  <a:pt x="559102" y="75587"/>
                </a:cubicBezTo>
                <a:cubicBezTo>
                  <a:pt x="575493" y="64631"/>
                  <a:pt x="586918" y="55708"/>
                  <a:pt x="593378" y="48817"/>
                </a:cubicBezTo>
                <a:cubicBezTo>
                  <a:pt x="599839" y="41927"/>
                  <a:pt x="603646" y="35216"/>
                  <a:pt x="604800" y="28684"/>
                </a:cubicBezTo>
                <a:cubicBezTo>
                  <a:pt x="605378" y="25418"/>
                  <a:pt x="606967" y="23568"/>
                  <a:pt x="609568" y="23134"/>
                </a:cubicBezTo>
                <a:close/>
                <a:moveTo>
                  <a:pt x="5852399" y="21916"/>
                </a:moveTo>
                <a:cubicBezTo>
                  <a:pt x="5856287" y="21380"/>
                  <a:pt x="5860642" y="21854"/>
                  <a:pt x="5865464" y="23338"/>
                </a:cubicBezTo>
                <a:cubicBezTo>
                  <a:pt x="5875107" y="26307"/>
                  <a:pt x="5881399" y="31770"/>
                  <a:pt x="5884339" y="39729"/>
                </a:cubicBezTo>
                <a:cubicBezTo>
                  <a:pt x="5887279" y="47688"/>
                  <a:pt x="5887092" y="56453"/>
                  <a:pt x="5883779" y="66025"/>
                </a:cubicBezTo>
                <a:cubicBezTo>
                  <a:pt x="5880467" y="75598"/>
                  <a:pt x="5875555" y="84578"/>
                  <a:pt x="5869045" y="92967"/>
                </a:cubicBezTo>
                <a:cubicBezTo>
                  <a:pt x="5862535" y="101356"/>
                  <a:pt x="5853690" y="110032"/>
                  <a:pt x="5842512" y="118995"/>
                </a:cubicBezTo>
                <a:cubicBezTo>
                  <a:pt x="5831334" y="127957"/>
                  <a:pt x="5824071" y="131542"/>
                  <a:pt x="5820722" y="129750"/>
                </a:cubicBezTo>
                <a:cubicBezTo>
                  <a:pt x="5817374" y="127957"/>
                  <a:pt x="5819826" y="122562"/>
                  <a:pt x="5828079" y="113563"/>
                </a:cubicBezTo>
                <a:cubicBezTo>
                  <a:pt x="5836332" y="104565"/>
                  <a:pt x="5842196" y="97241"/>
                  <a:pt x="5845674" y="91590"/>
                </a:cubicBezTo>
                <a:cubicBezTo>
                  <a:pt x="5849152" y="85940"/>
                  <a:pt x="5853106" y="80212"/>
                  <a:pt x="5857537" y="74404"/>
                </a:cubicBezTo>
                <a:cubicBezTo>
                  <a:pt x="5848976" y="74404"/>
                  <a:pt x="5842562" y="71450"/>
                  <a:pt x="5838296" y="65541"/>
                </a:cubicBezTo>
                <a:cubicBezTo>
                  <a:pt x="5834030" y="59633"/>
                  <a:pt x="5832126" y="52936"/>
                  <a:pt x="5832585" y="45451"/>
                </a:cubicBezTo>
                <a:cubicBezTo>
                  <a:pt x="5833044" y="37965"/>
                  <a:pt x="5836228" y="31666"/>
                  <a:pt x="5842135" y="26554"/>
                </a:cubicBezTo>
                <a:cubicBezTo>
                  <a:pt x="5845090" y="23998"/>
                  <a:pt x="5848511" y="22452"/>
                  <a:pt x="5852399" y="21916"/>
                </a:cubicBezTo>
                <a:close/>
                <a:moveTo>
                  <a:pt x="5782211" y="21916"/>
                </a:moveTo>
                <a:cubicBezTo>
                  <a:pt x="5786099" y="21380"/>
                  <a:pt x="5790454" y="21854"/>
                  <a:pt x="5795275" y="23338"/>
                </a:cubicBezTo>
                <a:cubicBezTo>
                  <a:pt x="5804919" y="26307"/>
                  <a:pt x="5811211" y="31770"/>
                  <a:pt x="5814150" y="39729"/>
                </a:cubicBezTo>
                <a:cubicBezTo>
                  <a:pt x="5817090" y="47688"/>
                  <a:pt x="5816904" y="56453"/>
                  <a:pt x="5813591" y="66025"/>
                </a:cubicBezTo>
                <a:cubicBezTo>
                  <a:pt x="5810279" y="75598"/>
                  <a:pt x="5805367" y="84578"/>
                  <a:pt x="5798857" y="92967"/>
                </a:cubicBezTo>
                <a:cubicBezTo>
                  <a:pt x="5792347" y="101356"/>
                  <a:pt x="5783502" y="110032"/>
                  <a:pt x="5772324" y="118995"/>
                </a:cubicBezTo>
                <a:cubicBezTo>
                  <a:pt x="5761146" y="127957"/>
                  <a:pt x="5753883" y="131542"/>
                  <a:pt x="5750534" y="129750"/>
                </a:cubicBezTo>
                <a:cubicBezTo>
                  <a:pt x="5747185" y="127957"/>
                  <a:pt x="5749638" y="122562"/>
                  <a:pt x="5757891" y="113563"/>
                </a:cubicBezTo>
                <a:cubicBezTo>
                  <a:pt x="5766143" y="104565"/>
                  <a:pt x="5772008" y="97241"/>
                  <a:pt x="5775486" y="91590"/>
                </a:cubicBezTo>
                <a:cubicBezTo>
                  <a:pt x="5778964" y="85940"/>
                  <a:pt x="5782917" y="80212"/>
                  <a:pt x="5787349" y="74404"/>
                </a:cubicBezTo>
                <a:cubicBezTo>
                  <a:pt x="5778787" y="74404"/>
                  <a:pt x="5772374" y="71450"/>
                  <a:pt x="5768108" y="65541"/>
                </a:cubicBezTo>
                <a:cubicBezTo>
                  <a:pt x="5763842" y="59633"/>
                  <a:pt x="5761938" y="52936"/>
                  <a:pt x="5762397" y="45451"/>
                </a:cubicBezTo>
                <a:cubicBezTo>
                  <a:pt x="5762856" y="37965"/>
                  <a:pt x="5766039" y="31666"/>
                  <a:pt x="5771947" y="26554"/>
                </a:cubicBezTo>
                <a:cubicBezTo>
                  <a:pt x="5774902" y="23998"/>
                  <a:pt x="5778322" y="22452"/>
                  <a:pt x="5782211" y="21916"/>
                </a:cubicBezTo>
                <a:close/>
                <a:moveTo>
                  <a:pt x="3356849" y="21916"/>
                </a:moveTo>
                <a:cubicBezTo>
                  <a:pt x="3360736" y="21380"/>
                  <a:pt x="3365091" y="21854"/>
                  <a:pt x="3369913" y="23338"/>
                </a:cubicBezTo>
                <a:cubicBezTo>
                  <a:pt x="3379557" y="26307"/>
                  <a:pt x="3385849" y="31770"/>
                  <a:pt x="3388788" y="39729"/>
                </a:cubicBezTo>
                <a:cubicBezTo>
                  <a:pt x="3391728" y="47688"/>
                  <a:pt x="3391542" y="56453"/>
                  <a:pt x="3388229" y="66025"/>
                </a:cubicBezTo>
                <a:cubicBezTo>
                  <a:pt x="3384917" y="75598"/>
                  <a:pt x="3380005" y="84578"/>
                  <a:pt x="3373495" y="92967"/>
                </a:cubicBezTo>
                <a:cubicBezTo>
                  <a:pt x="3366985" y="101356"/>
                  <a:pt x="3358140" y="110032"/>
                  <a:pt x="3346962" y="118995"/>
                </a:cubicBezTo>
                <a:cubicBezTo>
                  <a:pt x="3335784" y="127957"/>
                  <a:pt x="3328520" y="131542"/>
                  <a:pt x="3325172" y="129750"/>
                </a:cubicBezTo>
                <a:cubicBezTo>
                  <a:pt x="3321824" y="127957"/>
                  <a:pt x="3324276" y="122562"/>
                  <a:pt x="3332528" y="113563"/>
                </a:cubicBezTo>
                <a:cubicBezTo>
                  <a:pt x="3340781" y="104565"/>
                  <a:pt x="3346647" y="97241"/>
                  <a:pt x="3350124" y="91590"/>
                </a:cubicBezTo>
                <a:cubicBezTo>
                  <a:pt x="3353601" y="85940"/>
                  <a:pt x="3357555" y="80212"/>
                  <a:pt x="3361987" y="74404"/>
                </a:cubicBezTo>
                <a:cubicBezTo>
                  <a:pt x="3353426" y="74404"/>
                  <a:pt x="3347012" y="71450"/>
                  <a:pt x="3342746" y="65541"/>
                </a:cubicBezTo>
                <a:cubicBezTo>
                  <a:pt x="3338480" y="59633"/>
                  <a:pt x="3336576" y="52936"/>
                  <a:pt x="3337035" y="45451"/>
                </a:cubicBezTo>
                <a:cubicBezTo>
                  <a:pt x="3337494" y="37965"/>
                  <a:pt x="3340677" y="31666"/>
                  <a:pt x="3346585" y="26554"/>
                </a:cubicBezTo>
                <a:cubicBezTo>
                  <a:pt x="3349539" y="23998"/>
                  <a:pt x="3352960" y="22452"/>
                  <a:pt x="3356849" y="21916"/>
                </a:cubicBezTo>
                <a:close/>
                <a:moveTo>
                  <a:pt x="3286660" y="21916"/>
                </a:moveTo>
                <a:cubicBezTo>
                  <a:pt x="3290548" y="21380"/>
                  <a:pt x="3294903" y="21854"/>
                  <a:pt x="3299725" y="23338"/>
                </a:cubicBezTo>
                <a:cubicBezTo>
                  <a:pt x="3309369" y="26307"/>
                  <a:pt x="3315661" y="31770"/>
                  <a:pt x="3318600" y="39729"/>
                </a:cubicBezTo>
                <a:cubicBezTo>
                  <a:pt x="3321540" y="47688"/>
                  <a:pt x="3321354" y="56453"/>
                  <a:pt x="3318041" y="66025"/>
                </a:cubicBezTo>
                <a:cubicBezTo>
                  <a:pt x="3314728" y="75598"/>
                  <a:pt x="3309817" y="84578"/>
                  <a:pt x="3303306" y="92967"/>
                </a:cubicBezTo>
                <a:cubicBezTo>
                  <a:pt x="3296796" y="101356"/>
                  <a:pt x="3287952" y="110032"/>
                  <a:pt x="3276774" y="118995"/>
                </a:cubicBezTo>
                <a:cubicBezTo>
                  <a:pt x="3265596" y="127957"/>
                  <a:pt x="3258332" y="131542"/>
                  <a:pt x="3254984" y="129750"/>
                </a:cubicBezTo>
                <a:cubicBezTo>
                  <a:pt x="3251636" y="127957"/>
                  <a:pt x="3254088" y="122562"/>
                  <a:pt x="3262340" y="113563"/>
                </a:cubicBezTo>
                <a:cubicBezTo>
                  <a:pt x="3270593" y="104565"/>
                  <a:pt x="3276458" y="97241"/>
                  <a:pt x="3279936" y="91590"/>
                </a:cubicBezTo>
                <a:cubicBezTo>
                  <a:pt x="3283413" y="85940"/>
                  <a:pt x="3287367" y="80212"/>
                  <a:pt x="3291798" y="74404"/>
                </a:cubicBezTo>
                <a:cubicBezTo>
                  <a:pt x="3283237" y="74404"/>
                  <a:pt x="3276824" y="71450"/>
                  <a:pt x="3272557" y="65541"/>
                </a:cubicBezTo>
                <a:cubicBezTo>
                  <a:pt x="3268291" y="59633"/>
                  <a:pt x="3266388" y="52936"/>
                  <a:pt x="3266847" y="45451"/>
                </a:cubicBezTo>
                <a:cubicBezTo>
                  <a:pt x="3267306" y="37965"/>
                  <a:pt x="3270489" y="31666"/>
                  <a:pt x="3276397" y="26554"/>
                </a:cubicBezTo>
                <a:cubicBezTo>
                  <a:pt x="3279351" y="23998"/>
                  <a:pt x="3282772" y="22452"/>
                  <a:pt x="3286660" y="21916"/>
                </a:cubicBezTo>
                <a:close/>
                <a:moveTo>
                  <a:pt x="3997495" y="20800"/>
                </a:moveTo>
                <a:cubicBezTo>
                  <a:pt x="3999205" y="20759"/>
                  <a:pt x="4001330" y="21092"/>
                  <a:pt x="4003872" y="21800"/>
                </a:cubicBezTo>
                <a:cubicBezTo>
                  <a:pt x="4014039" y="24632"/>
                  <a:pt x="4021941" y="27970"/>
                  <a:pt x="4027577" y="31813"/>
                </a:cubicBezTo>
                <a:cubicBezTo>
                  <a:pt x="4033212" y="35657"/>
                  <a:pt x="4033693" y="41120"/>
                  <a:pt x="4029018" y="48204"/>
                </a:cubicBezTo>
                <a:cubicBezTo>
                  <a:pt x="4024343" y="55288"/>
                  <a:pt x="4015882" y="70267"/>
                  <a:pt x="4003636" y="93139"/>
                </a:cubicBezTo>
                <a:cubicBezTo>
                  <a:pt x="4020457" y="89726"/>
                  <a:pt x="4034008" y="85722"/>
                  <a:pt x="4044290" y="81126"/>
                </a:cubicBezTo>
                <a:cubicBezTo>
                  <a:pt x="4054572" y="76530"/>
                  <a:pt x="4062964" y="77523"/>
                  <a:pt x="4069468" y="84105"/>
                </a:cubicBezTo>
                <a:cubicBezTo>
                  <a:pt x="4075971" y="90687"/>
                  <a:pt x="4068521" y="97237"/>
                  <a:pt x="4047119" y="103755"/>
                </a:cubicBezTo>
                <a:cubicBezTo>
                  <a:pt x="4025716" y="110272"/>
                  <a:pt x="4008898" y="113531"/>
                  <a:pt x="3996666" y="113531"/>
                </a:cubicBezTo>
                <a:cubicBezTo>
                  <a:pt x="3983703" y="139458"/>
                  <a:pt x="3968323" y="159438"/>
                  <a:pt x="3950527" y="173470"/>
                </a:cubicBezTo>
                <a:cubicBezTo>
                  <a:pt x="3932730" y="187501"/>
                  <a:pt x="3928833" y="186684"/>
                  <a:pt x="3938836" y="171017"/>
                </a:cubicBezTo>
                <a:cubicBezTo>
                  <a:pt x="3948838" y="155351"/>
                  <a:pt x="3957862" y="140139"/>
                  <a:pt x="3965906" y="125383"/>
                </a:cubicBezTo>
                <a:cubicBezTo>
                  <a:pt x="3973951" y="110627"/>
                  <a:pt x="3981322" y="93544"/>
                  <a:pt x="3988019" y="74135"/>
                </a:cubicBezTo>
                <a:cubicBezTo>
                  <a:pt x="3994716" y="54725"/>
                  <a:pt x="3996491" y="40443"/>
                  <a:pt x="3993343" y="31286"/>
                </a:cubicBezTo>
                <a:cubicBezTo>
                  <a:pt x="3990982" y="24419"/>
                  <a:pt x="3992366" y="20924"/>
                  <a:pt x="3997495" y="20800"/>
                </a:cubicBezTo>
                <a:close/>
                <a:moveTo>
                  <a:pt x="5284998" y="18828"/>
                </a:moveTo>
                <a:cubicBezTo>
                  <a:pt x="5286457" y="18666"/>
                  <a:pt x="5287673" y="18850"/>
                  <a:pt x="5288646" y="19380"/>
                </a:cubicBezTo>
                <a:cubicBezTo>
                  <a:pt x="5292540" y="21503"/>
                  <a:pt x="5290063" y="26902"/>
                  <a:pt x="5281215" y="35578"/>
                </a:cubicBezTo>
                <a:cubicBezTo>
                  <a:pt x="5272367" y="44253"/>
                  <a:pt x="5265764" y="51646"/>
                  <a:pt x="5261404" y="57755"/>
                </a:cubicBezTo>
                <a:cubicBezTo>
                  <a:pt x="5257045" y="63864"/>
                  <a:pt x="5253230" y="70259"/>
                  <a:pt x="5249960" y="76942"/>
                </a:cubicBezTo>
                <a:cubicBezTo>
                  <a:pt x="5259554" y="76039"/>
                  <a:pt x="5266674" y="78910"/>
                  <a:pt x="5271320" y="85557"/>
                </a:cubicBezTo>
                <a:cubicBezTo>
                  <a:pt x="5275966" y="92204"/>
                  <a:pt x="5277791" y="99119"/>
                  <a:pt x="5276794" y="106304"/>
                </a:cubicBezTo>
                <a:cubicBezTo>
                  <a:pt x="5275798" y="113488"/>
                  <a:pt x="5271872" y="119640"/>
                  <a:pt x="5265018" y="124759"/>
                </a:cubicBezTo>
                <a:cubicBezTo>
                  <a:pt x="5258163" y="129879"/>
                  <a:pt x="5250272" y="131205"/>
                  <a:pt x="5241345" y="128739"/>
                </a:cubicBezTo>
                <a:cubicBezTo>
                  <a:pt x="5232419" y="126272"/>
                  <a:pt x="5226195" y="120938"/>
                  <a:pt x="5222674" y="112735"/>
                </a:cubicBezTo>
                <a:cubicBezTo>
                  <a:pt x="5219154" y="104533"/>
                  <a:pt x="5219007" y="95254"/>
                  <a:pt x="5222234" y="84901"/>
                </a:cubicBezTo>
                <a:cubicBezTo>
                  <a:pt x="5225460" y="74547"/>
                  <a:pt x="5230530" y="64989"/>
                  <a:pt x="5237441" y="56228"/>
                </a:cubicBezTo>
                <a:cubicBezTo>
                  <a:pt x="5244354" y="47466"/>
                  <a:pt x="5253642" y="38603"/>
                  <a:pt x="5265308" y="29641"/>
                </a:cubicBezTo>
                <a:cubicBezTo>
                  <a:pt x="5274057" y="22919"/>
                  <a:pt x="5280621" y="19314"/>
                  <a:pt x="5284998" y="18828"/>
                </a:cubicBezTo>
                <a:close/>
                <a:moveTo>
                  <a:pt x="5212106" y="18828"/>
                </a:moveTo>
                <a:cubicBezTo>
                  <a:pt x="5213566" y="18666"/>
                  <a:pt x="5214784" y="18850"/>
                  <a:pt x="5215759" y="19380"/>
                </a:cubicBezTo>
                <a:cubicBezTo>
                  <a:pt x="5219660" y="21503"/>
                  <a:pt x="5217186" y="26902"/>
                  <a:pt x="5208338" y="35578"/>
                </a:cubicBezTo>
                <a:cubicBezTo>
                  <a:pt x="5199490" y="44253"/>
                  <a:pt x="5192887" y="51642"/>
                  <a:pt x="5188527" y="57744"/>
                </a:cubicBezTo>
                <a:cubicBezTo>
                  <a:pt x="5184168" y="63846"/>
                  <a:pt x="5180346" y="70245"/>
                  <a:pt x="5177062" y="76942"/>
                </a:cubicBezTo>
                <a:cubicBezTo>
                  <a:pt x="5186656" y="76039"/>
                  <a:pt x="5193779" y="78907"/>
                  <a:pt x="5198432" y="85546"/>
                </a:cubicBezTo>
                <a:cubicBezTo>
                  <a:pt x="5203086" y="92186"/>
                  <a:pt x="5204911" y="99101"/>
                  <a:pt x="5203907" y="106293"/>
                </a:cubicBezTo>
                <a:cubicBezTo>
                  <a:pt x="5202903" y="113484"/>
                  <a:pt x="5198978" y="119640"/>
                  <a:pt x="5192130" y="124759"/>
                </a:cubicBezTo>
                <a:cubicBezTo>
                  <a:pt x="5185282" y="129879"/>
                  <a:pt x="5177395" y="131205"/>
                  <a:pt x="5168468" y="128739"/>
                </a:cubicBezTo>
                <a:cubicBezTo>
                  <a:pt x="5159542" y="126272"/>
                  <a:pt x="5153318" y="120938"/>
                  <a:pt x="5149797" y="112735"/>
                </a:cubicBezTo>
                <a:cubicBezTo>
                  <a:pt x="5146277" y="104533"/>
                  <a:pt x="5146127" y="95254"/>
                  <a:pt x="5149346" y="84901"/>
                </a:cubicBezTo>
                <a:cubicBezTo>
                  <a:pt x="5152565" y="74547"/>
                  <a:pt x="5157631" y="64989"/>
                  <a:pt x="5164543" y="56228"/>
                </a:cubicBezTo>
                <a:cubicBezTo>
                  <a:pt x="5171455" y="47466"/>
                  <a:pt x="5180744" y="38603"/>
                  <a:pt x="5192409" y="29641"/>
                </a:cubicBezTo>
                <a:cubicBezTo>
                  <a:pt x="5201159" y="22919"/>
                  <a:pt x="5207725" y="19314"/>
                  <a:pt x="5212106" y="18828"/>
                </a:cubicBezTo>
                <a:close/>
                <a:moveTo>
                  <a:pt x="2789448" y="18828"/>
                </a:moveTo>
                <a:cubicBezTo>
                  <a:pt x="2790908" y="18666"/>
                  <a:pt x="2792124" y="18850"/>
                  <a:pt x="2793097" y="19380"/>
                </a:cubicBezTo>
                <a:cubicBezTo>
                  <a:pt x="2796990" y="21503"/>
                  <a:pt x="2794513" y="26902"/>
                  <a:pt x="2785665" y="35578"/>
                </a:cubicBezTo>
                <a:cubicBezTo>
                  <a:pt x="2776817" y="44253"/>
                  <a:pt x="2770214" y="51646"/>
                  <a:pt x="2765854" y="57755"/>
                </a:cubicBezTo>
                <a:cubicBezTo>
                  <a:pt x="2761495" y="63864"/>
                  <a:pt x="2757680" y="70259"/>
                  <a:pt x="2754411" y="76942"/>
                </a:cubicBezTo>
                <a:cubicBezTo>
                  <a:pt x="2764004" y="76039"/>
                  <a:pt x="2771124" y="78910"/>
                  <a:pt x="2775770" y="85557"/>
                </a:cubicBezTo>
                <a:cubicBezTo>
                  <a:pt x="2780417" y="92204"/>
                  <a:pt x="2782241" y="99119"/>
                  <a:pt x="2781245" y="106304"/>
                </a:cubicBezTo>
                <a:cubicBezTo>
                  <a:pt x="2780248" y="113488"/>
                  <a:pt x="2776323" y="119640"/>
                  <a:pt x="2769468" y="124759"/>
                </a:cubicBezTo>
                <a:cubicBezTo>
                  <a:pt x="2762613" y="129879"/>
                  <a:pt x="2754723" y="131205"/>
                  <a:pt x="2745796" y="128739"/>
                </a:cubicBezTo>
                <a:cubicBezTo>
                  <a:pt x="2736869" y="126272"/>
                  <a:pt x="2730646" y="120938"/>
                  <a:pt x="2727125" y="112735"/>
                </a:cubicBezTo>
                <a:cubicBezTo>
                  <a:pt x="2723604" y="104533"/>
                  <a:pt x="2723457" y="95254"/>
                  <a:pt x="2726684" y="84901"/>
                </a:cubicBezTo>
                <a:cubicBezTo>
                  <a:pt x="2729910" y="74547"/>
                  <a:pt x="2734980" y="64989"/>
                  <a:pt x="2741892" y="56228"/>
                </a:cubicBezTo>
                <a:cubicBezTo>
                  <a:pt x="2748804" y="47466"/>
                  <a:pt x="2758093" y="38603"/>
                  <a:pt x="2769758" y="29641"/>
                </a:cubicBezTo>
                <a:cubicBezTo>
                  <a:pt x="2778508" y="22919"/>
                  <a:pt x="2785071" y="19314"/>
                  <a:pt x="2789448" y="18828"/>
                </a:cubicBezTo>
                <a:close/>
                <a:moveTo>
                  <a:pt x="2716556" y="18828"/>
                </a:moveTo>
                <a:cubicBezTo>
                  <a:pt x="2718016" y="18666"/>
                  <a:pt x="2719234" y="18850"/>
                  <a:pt x="2720209" y="19380"/>
                </a:cubicBezTo>
                <a:cubicBezTo>
                  <a:pt x="2724110" y="21503"/>
                  <a:pt x="2721636" y="26902"/>
                  <a:pt x="2712788" y="35578"/>
                </a:cubicBezTo>
                <a:cubicBezTo>
                  <a:pt x="2703940" y="44253"/>
                  <a:pt x="2697337" y="51642"/>
                  <a:pt x="2692977" y="57744"/>
                </a:cubicBezTo>
                <a:cubicBezTo>
                  <a:pt x="2688618" y="63846"/>
                  <a:pt x="2684796" y="70245"/>
                  <a:pt x="2681512" y="76942"/>
                </a:cubicBezTo>
                <a:cubicBezTo>
                  <a:pt x="2691106" y="76039"/>
                  <a:pt x="2698229" y="78907"/>
                  <a:pt x="2702883" y="85546"/>
                </a:cubicBezTo>
                <a:cubicBezTo>
                  <a:pt x="2707536" y="92186"/>
                  <a:pt x="2709361" y="99101"/>
                  <a:pt x="2708357" y="106293"/>
                </a:cubicBezTo>
                <a:cubicBezTo>
                  <a:pt x="2707353" y="113484"/>
                  <a:pt x="2703428" y="119640"/>
                  <a:pt x="2696580" y="124759"/>
                </a:cubicBezTo>
                <a:cubicBezTo>
                  <a:pt x="2689733" y="129879"/>
                  <a:pt x="2681846" y="131205"/>
                  <a:pt x="2672919" y="128739"/>
                </a:cubicBezTo>
                <a:cubicBezTo>
                  <a:pt x="2663992" y="126272"/>
                  <a:pt x="2657768" y="120938"/>
                  <a:pt x="2654248" y="112735"/>
                </a:cubicBezTo>
                <a:cubicBezTo>
                  <a:pt x="2650727" y="104533"/>
                  <a:pt x="2650577" y="95254"/>
                  <a:pt x="2653796" y="84901"/>
                </a:cubicBezTo>
                <a:cubicBezTo>
                  <a:pt x="2657015" y="74547"/>
                  <a:pt x="2662081" y="64989"/>
                  <a:pt x="2668993" y="56228"/>
                </a:cubicBezTo>
                <a:cubicBezTo>
                  <a:pt x="2675905" y="47466"/>
                  <a:pt x="2685194" y="38603"/>
                  <a:pt x="2696860" y="29641"/>
                </a:cubicBezTo>
                <a:cubicBezTo>
                  <a:pt x="2705609" y="22919"/>
                  <a:pt x="2712175" y="19314"/>
                  <a:pt x="2716556" y="18828"/>
                </a:cubicBezTo>
                <a:close/>
                <a:moveTo>
                  <a:pt x="260676" y="12889"/>
                </a:moveTo>
                <a:cubicBezTo>
                  <a:pt x="262444" y="12678"/>
                  <a:pt x="264752" y="12920"/>
                  <a:pt x="267598" y="13616"/>
                </a:cubicBezTo>
                <a:cubicBezTo>
                  <a:pt x="277278" y="15537"/>
                  <a:pt x="286100" y="18789"/>
                  <a:pt x="294066" y="23371"/>
                </a:cubicBezTo>
                <a:cubicBezTo>
                  <a:pt x="302032" y="27952"/>
                  <a:pt x="304872" y="33914"/>
                  <a:pt x="302585" y="41256"/>
                </a:cubicBezTo>
                <a:cubicBezTo>
                  <a:pt x="300297" y="48599"/>
                  <a:pt x="298713" y="56027"/>
                  <a:pt x="297831" y="63541"/>
                </a:cubicBezTo>
                <a:cubicBezTo>
                  <a:pt x="296949" y="71055"/>
                  <a:pt x="296734" y="91798"/>
                  <a:pt x="297186" y="125770"/>
                </a:cubicBezTo>
                <a:cubicBezTo>
                  <a:pt x="297637" y="159742"/>
                  <a:pt x="298770" y="189430"/>
                  <a:pt x="300584" y="214834"/>
                </a:cubicBezTo>
                <a:cubicBezTo>
                  <a:pt x="302398" y="240238"/>
                  <a:pt x="301656" y="259289"/>
                  <a:pt x="298358" y="271987"/>
                </a:cubicBezTo>
                <a:cubicBezTo>
                  <a:pt x="295059" y="284685"/>
                  <a:pt x="289108" y="295196"/>
                  <a:pt x="280504" y="303521"/>
                </a:cubicBezTo>
                <a:cubicBezTo>
                  <a:pt x="271900" y="311845"/>
                  <a:pt x="265727" y="310293"/>
                  <a:pt x="261984" y="298864"/>
                </a:cubicBezTo>
                <a:cubicBezTo>
                  <a:pt x="258241" y="287435"/>
                  <a:pt x="250670" y="274808"/>
                  <a:pt x="239269" y="260984"/>
                </a:cubicBezTo>
                <a:cubicBezTo>
                  <a:pt x="227869" y="247160"/>
                  <a:pt x="228854" y="242274"/>
                  <a:pt x="242227" y="246325"/>
                </a:cubicBezTo>
                <a:cubicBezTo>
                  <a:pt x="255599" y="250376"/>
                  <a:pt x="263049" y="252183"/>
                  <a:pt x="264576" y="251746"/>
                </a:cubicBezTo>
                <a:cubicBezTo>
                  <a:pt x="266103" y="251308"/>
                  <a:pt x="267516" y="246522"/>
                  <a:pt x="268813" y="237387"/>
                </a:cubicBezTo>
                <a:cubicBezTo>
                  <a:pt x="270111" y="228253"/>
                  <a:pt x="270760" y="210342"/>
                  <a:pt x="270760" y="183655"/>
                </a:cubicBezTo>
                <a:cubicBezTo>
                  <a:pt x="270760" y="155835"/>
                  <a:pt x="270319" y="125706"/>
                  <a:pt x="269437" y="93268"/>
                </a:cubicBezTo>
                <a:cubicBezTo>
                  <a:pt x="268555" y="60831"/>
                  <a:pt x="265182" y="38750"/>
                  <a:pt x="259316" y="27027"/>
                </a:cubicBezTo>
                <a:cubicBezTo>
                  <a:pt x="254918" y="18235"/>
                  <a:pt x="255371" y="13522"/>
                  <a:pt x="260676" y="12889"/>
                </a:cubicBezTo>
                <a:close/>
                <a:moveTo>
                  <a:pt x="4491101" y="10559"/>
                </a:moveTo>
                <a:cubicBezTo>
                  <a:pt x="4492990" y="10501"/>
                  <a:pt x="4495324" y="10886"/>
                  <a:pt x="4498104" y="11712"/>
                </a:cubicBezTo>
                <a:cubicBezTo>
                  <a:pt x="4509225" y="15017"/>
                  <a:pt x="4517574" y="18864"/>
                  <a:pt x="4523153" y="23252"/>
                </a:cubicBezTo>
                <a:cubicBezTo>
                  <a:pt x="4528731" y="27640"/>
                  <a:pt x="4529387" y="32459"/>
                  <a:pt x="4525121" y="37707"/>
                </a:cubicBezTo>
                <a:cubicBezTo>
                  <a:pt x="4520855" y="42956"/>
                  <a:pt x="4515814" y="51388"/>
                  <a:pt x="4509999" y="63003"/>
                </a:cubicBezTo>
                <a:cubicBezTo>
                  <a:pt x="4504184" y="74619"/>
                  <a:pt x="4495612" y="86464"/>
                  <a:pt x="4484284" y="98538"/>
                </a:cubicBezTo>
                <a:cubicBezTo>
                  <a:pt x="4512634" y="97750"/>
                  <a:pt x="4530162" y="94853"/>
                  <a:pt x="4536866" y="89848"/>
                </a:cubicBezTo>
                <a:cubicBezTo>
                  <a:pt x="4543570" y="84843"/>
                  <a:pt x="4551339" y="84270"/>
                  <a:pt x="4560172" y="88127"/>
                </a:cubicBezTo>
                <a:cubicBezTo>
                  <a:pt x="4569006" y="91985"/>
                  <a:pt x="4576115" y="96807"/>
                  <a:pt x="4581500" y="102593"/>
                </a:cubicBezTo>
                <a:cubicBezTo>
                  <a:pt x="4586884" y="108379"/>
                  <a:pt x="4587289" y="113764"/>
                  <a:pt x="4582715" y="118747"/>
                </a:cubicBezTo>
                <a:cubicBezTo>
                  <a:pt x="4578140" y="123730"/>
                  <a:pt x="4574968" y="135547"/>
                  <a:pt x="4573197" y="154196"/>
                </a:cubicBezTo>
                <a:cubicBezTo>
                  <a:pt x="4571425" y="172846"/>
                  <a:pt x="4569866" y="191603"/>
                  <a:pt x="4568518" y="210467"/>
                </a:cubicBezTo>
                <a:cubicBezTo>
                  <a:pt x="4567170" y="229332"/>
                  <a:pt x="4563191" y="245604"/>
                  <a:pt x="4556580" y="259285"/>
                </a:cubicBezTo>
                <a:cubicBezTo>
                  <a:pt x="4549969" y="272965"/>
                  <a:pt x="4539712" y="283366"/>
                  <a:pt x="4525809" y="290486"/>
                </a:cubicBezTo>
                <a:cubicBezTo>
                  <a:pt x="4511906" y="297606"/>
                  <a:pt x="4504428" y="295817"/>
                  <a:pt x="4503374" y="285119"/>
                </a:cubicBezTo>
                <a:cubicBezTo>
                  <a:pt x="4502320" y="274421"/>
                  <a:pt x="4496598" y="262246"/>
                  <a:pt x="4486209" y="248594"/>
                </a:cubicBezTo>
                <a:cubicBezTo>
                  <a:pt x="4475819" y="234942"/>
                  <a:pt x="4477225" y="231314"/>
                  <a:pt x="4490425" y="237710"/>
                </a:cubicBezTo>
                <a:cubicBezTo>
                  <a:pt x="4503625" y="244106"/>
                  <a:pt x="4512842" y="247705"/>
                  <a:pt x="4518076" y="248508"/>
                </a:cubicBezTo>
                <a:cubicBezTo>
                  <a:pt x="4523311" y="249311"/>
                  <a:pt x="4528183" y="244504"/>
                  <a:pt x="4532693" y="234086"/>
                </a:cubicBezTo>
                <a:cubicBezTo>
                  <a:pt x="4537203" y="223667"/>
                  <a:pt x="4540358" y="207890"/>
                  <a:pt x="4542157" y="186752"/>
                </a:cubicBezTo>
                <a:cubicBezTo>
                  <a:pt x="4543957" y="165615"/>
                  <a:pt x="4544857" y="147933"/>
                  <a:pt x="4544857" y="133708"/>
                </a:cubicBezTo>
                <a:cubicBezTo>
                  <a:pt x="4544857" y="120873"/>
                  <a:pt x="4543620" y="113628"/>
                  <a:pt x="4541146" y="111972"/>
                </a:cubicBezTo>
                <a:cubicBezTo>
                  <a:pt x="4538672" y="110315"/>
                  <a:pt x="4532524" y="110720"/>
                  <a:pt x="4522701" y="113187"/>
                </a:cubicBezTo>
                <a:lnTo>
                  <a:pt x="4494566" y="120242"/>
                </a:lnTo>
                <a:cubicBezTo>
                  <a:pt x="4487740" y="121174"/>
                  <a:pt x="4481674" y="118937"/>
                  <a:pt x="4476368" y="113531"/>
                </a:cubicBezTo>
                <a:cubicBezTo>
                  <a:pt x="4462644" y="129119"/>
                  <a:pt x="4448358" y="141114"/>
                  <a:pt x="4433509" y="149518"/>
                </a:cubicBezTo>
                <a:cubicBezTo>
                  <a:pt x="4429796" y="151619"/>
                  <a:pt x="4427001" y="152897"/>
                  <a:pt x="4425124" y="153353"/>
                </a:cubicBezTo>
                <a:lnTo>
                  <a:pt x="4423461" y="152720"/>
                </a:lnTo>
                <a:lnTo>
                  <a:pt x="4423143" y="158283"/>
                </a:lnTo>
                <a:cubicBezTo>
                  <a:pt x="4422937" y="165615"/>
                  <a:pt x="4423058" y="174678"/>
                  <a:pt x="4423506" y="185472"/>
                </a:cubicBezTo>
                <a:cubicBezTo>
                  <a:pt x="4424402" y="207061"/>
                  <a:pt x="4423693" y="223409"/>
                  <a:pt x="4421377" y="234516"/>
                </a:cubicBezTo>
                <a:cubicBezTo>
                  <a:pt x="4419061" y="245622"/>
                  <a:pt x="4415949" y="254556"/>
                  <a:pt x="4412041" y="261318"/>
                </a:cubicBezTo>
                <a:cubicBezTo>
                  <a:pt x="4408134" y="268079"/>
                  <a:pt x="4403950" y="268179"/>
                  <a:pt x="4399490" y="261619"/>
                </a:cubicBezTo>
                <a:cubicBezTo>
                  <a:pt x="4395030" y="255058"/>
                  <a:pt x="4391617" y="249609"/>
                  <a:pt x="4389251" y="245271"/>
                </a:cubicBezTo>
                <a:cubicBezTo>
                  <a:pt x="4386885" y="240933"/>
                  <a:pt x="4384573" y="238588"/>
                  <a:pt x="4382314" y="238237"/>
                </a:cubicBezTo>
                <a:cubicBezTo>
                  <a:pt x="4380055" y="237886"/>
                  <a:pt x="4368831" y="239359"/>
                  <a:pt x="4348640" y="242657"/>
                </a:cubicBezTo>
                <a:cubicBezTo>
                  <a:pt x="4343936" y="262762"/>
                  <a:pt x="4338569" y="268262"/>
                  <a:pt x="4332539" y="259156"/>
                </a:cubicBezTo>
                <a:cubicBezTo>
                  <a:pt x="4326509" y="250050"/>
                  <a:pt x="4323494" y="237925"/>
                  <a:pt x="4323494" y="222782"/>
                </a:cubicBezTo>
                <a:cubicBezTo>
                  <a:pt x="4323494" y="208513"/>
                  <a:pt x="4323053" y="190785"/>
                  <a:pt x="4322171" y="169598"/>
                </a:cubicBezTo>
                <a:cubicBezTo>
                  <a:pt x="4321289" y="148410"/>
                  <a:pt x="4318141" y="133073"/>
                  <a:pt x="4312728" y="123587"/>
                </a:cubicBezTo>
                <a:cubicBezTo>
                  <a:pt x="4307315" y="114101"/>
                  <a:pt x="4308236" y="109358"/>
                  <a:pt x="4315492" y="109358"/>
                </a:cubicBezTo>
                <a:cubicBezTo>
                  <a:pt x="4320282" y="109358"/>
                  <a:pt x="4325882" y="109795"/>
                  <a:pt x="4332292" y="110670"/>
                </a:cubicBezTo>
                <a:cubicBezTo>
                  <a:pt x="4339175" y="102023"/>
                  <a:pt x="4346854" y="88651"/>
                  <a:pt x="4355329" y="70553"/>
                </a:cubicBezTo>
                <a:cubicBezTo>
                  <a:pt x="4363804" y="52456"/>
                  <a:pt x="4366468" y="38198"/>
                  <a:pt x="4363320" y="27780"/>
                </a:cubicBezTo>
                <a:cubicBezTo>
                  <a:pt x="4360173" y="17362"/>
                  <a:pt x="4368099" y="16276"/>
                  <a:pt x="4387100" y="24521"/>
                </a:cubicBezTo>
                <a:cubicBezTo>
                  <a:pt x="4403305" y="32351"/>
                  <a:pt x="4408313" y="39245"/>
                  <a:pt x="4402125" y="45203"/>
                </a:cubicBezTo>
                <a:cubicBezTo>
                  <a:pt x="4395937" y="51162"/>
                  <a:pt x="4389273" y="59497"/>
                  <a:pt x="4382131" y="70209"/>
                </a:cubicBezTo>
                <a:cubicBezTo>
                  <a:pt x="4374990" y="80921"/>
                  <a:pt x="4364048" y="94408"/>
                  <a:pt x="4349306" y="110670"/>
                </a:cubicBezTo>
                <a:cubicBezTo>
                  <a:pt x="4366658" y="108175"/>
                  <a:pt x="4378718" y="103952"/>
                  <a:pt x="4385487" y="98001"/>
                </a:cubicBezTo>
                <a:cubicBezTo>
                  <a:pt x="4392255" y="92049"/>
                  <a:pt x="4399583" y="90995"/>
                  <a:pt x="4407470" y="94839"/>
                </a:cubicBezTo>
                <a:cubicBezTo>
                  <a:pt x="4415357" y="98682"/>
                  <a:pt x="4422259" y="102683"/>
                  <a:pt x="4428174" y="106841"/>
                </a:cubicBezTo>
                <a:cubicBezTo>
                  <a:pt x="4434089" y="111000"/>
                  <a:pt x="4435426" y="115879"/>
                  <a:pt x="4432186" y="121479"/>
                </a:cubicBezTo>
                <a:cubicBezTo>
                  <a:pt x="4428945" y="127079"/>
                  <a:pt x="4426464" y="133747"/>
                  <a:pt x="4424743" y="141484"/>
                </a:cubicBezTo>
                <a:cubicBezTo>
                  <a:pt x="4424313" y="143418"/>
                  <a:pt x="4423964" y="145785"/>
                  <a:pt x="4423698" y="148585"/>
                </a:cubicBezTo>
                <a:lnTo>
                  <a:pt x="4423677" y="148957"/>
                </a:lnTo>
                <a:lnTo>
                  <a:pt x="4424865" y="146223"/>
                </a:lnTo>
                <a:cubicBezTo>
                  <a:pt x="4426657" y="143390"/>
                  <a:pt x="4429366" y="139734"/>
                  <a:pt x="4432992" y="135256"/>
                </a:cubicBezTo>
                <a:cubicBezTo>
                  <a:pt x="4447498" y="117346"/>
                  <a:pt x="4460769" y="96871"/>
                  <a:pt x="4472808" y="73834"/>
                </a:cubicBezTo>
                <a:cubicBezTo>
                  <a:pt x="4484846" y="50796"/>
                  <a:pt x="4489292" y="33857"/>
                  <a:pt x="4486144" y="23016"/>
                </a:cubicBezTo>
                <a:cubicBezTo>
                  <a:pt x="4483783" y="14885"/>
                  <a:pt x="4485436" y="10733"/>
                  <a:pt x="4491101" y="10559"/>
                </a:cubicBezTo>
                <a:close/>
                <a:moveTo>
                  <a:pt x="1995551" y="10559"/>
                </a:moveTo>
                <a:cubicBezTo>
                  <a:pt x="1997439" y="10501"/>
                  <a:pt x="1999774" y="10886"/>
                  <a:pt x="2002554" y="11712"/>
                </a:cubicBezTo>
                <a:cubicBezTo>
                  <a:pt x="2013675" y="15017"/>
                  <a:pt x="2022024" y="18864"/>
                  <a:pt x="2027603" y="23252"/>
                </a:cubicBezTo>
                <a:cubicBezTo>
                  <a:pt x="2033181" y="27640"/>
                  <a:pt x="2033837" y="32459"/>
                  <a:pt x="2029571" y="37707"/>
                </a:cubicBezTo>
                <a:cubicBezTo>
                  <a:pt x="2025305" y="42956"/>
                  <a:pt x="2020264" y="51388"/>
                  <a:pt x="2014449" y="63003"/>
                </a:cubicBezTo>
                <a:cubicBezTo>
                  <a:pt x="2008634" y="74619"/>
                  <a:pt x="2000062" y="86464"/>
                  <a:pt x="1988734" y="98538"/>
                </a:cubicBezTo>
                <a:cubicBezTo>
                  <a:pt x="2017084" y="97750"/>
                  <a:pt x="2034612" y="94853"/>
                  <a:pt x="2041316" y="89848"/>
                </a:cubicBezTo>
                <a:cubicBezTo>
                  <a:pt x="2048020" y="84843"/>
                  <a:pt x="2055788" y="84270"/>
                  <a:pt x="2064622" y="88127"/>
                </a:cubicBezTo>
                <a:cubicBezTo>
                  <a:pt x="2073456" y="91985"/>
                  <a:pt x="2080565" y="96807"/>
                  <a:pt x="2085950" y="102593"/>
                </a:cubicBezTo>
                <a:cubicBezTo>
                  <a:pt x="2091334" y="108379"/>
                  <a:pt x="2091739" y="113764"/>
                  <a:pt x="2087165" y="118747"/>
                </a:cubicBezTo>
                <a:cubicBezTo>
                  <a:pt x="2082590" y="123730"/>
                  <a:pt x="2079418" y="135547"/>
                  <a:pt x="2077647" y="154196"/>
                </a:cubicBezTo>
                <a:cubicBezTo>
                  <a:pt x="2075875" y="172846"/>
                  <a:pt x="2074316" y="191603"/>
                  <a:pt x="2072968" y="210467"/>
                </a:cubicBezTo>
                <a:cubicBezTo>
                  <a:pt x="2071620" y="229332"/>
                  <a:pt x="2067640" y="245604"/>
                  <a:pt x="2061030" y="259285"/>
                </a:cubicBezTo>
                <a:cubicBezTo>
                  <a:pt x="2054419" y="272965"/>
                  <a:pt x="2044162" y="283366"/>
                  <a:pt x="2030259" y="290486"/>
                </a:cubicBezTo>
                <a:cubicBezTo>
                  <a:pt x="2016356" y="297606"/>
                  <a:pt x="2008878" y="295817"/>
                  <a:pt x="2007824" y="285119"/>
                </a:cubicBezTo>
                <a:cubicBezTo>
                  <a:pt x="2006770" y="274421"/>
                  <a:pt x="2001048" y="262246"/>
                  <a:pt x="1990659" y="248594"/>
                </a:cubicBezTo>
                <a:cubicBezTo>
                  <a:pt x="1980269" y="234942"/>
                  <a:pt x="1981675" y="231314"/>
                  <a:pt x="1994875" y="237710"/>
                </a:cubicBezTo>
                <a:cubicBezTo>
                  <a:pt x="2008075" y="244106"/>
                  <a:pt x="2017292" y="247705"/>
                  <a:pt x="2022526" y="248508"/>
                </a:cubicBezTo>
                <a:cubicBezTo>
                  <a:pt x="2027761" y="249311"/>
                  <a:pt x="2032633" y="244504"/>
                  <a:pt x="2037143" y="234086"/>
                </a:cubicBezTo>
                <a:cubicBezTo>
                  <a:pt x="2041653" y="223667"/>
                  <a:pt x="2044807" y="207890"/>
                  <a:pt x="2046607" y="186752"/>
                </a:cubicBezTo>
                <a:cubicBezTo>
                  <a:pt x="2048407" y="165615"/>
                  <a:pt x="2049307" y="147933"/>
                  <a:pt x="2049307" y="133708"/>
                </a:cubicBezTo>
                <a:cubicBezTo>
                  <a:pt x="2049307" y="120873"/>
                  <a:pt x="2048070" y="113628"/>
                  <a:pt x="2045596" y="111972"/>
                </a:cubicBezTo>
                <a:cubicBezTo>
                  <a:pt x="2043123" y="110315"/>
                  <a:pt x="2036974" y="110720"/>
                  <a:pt x="2027151" y="113187"/>
                </a:cubicBezTo>
                <a:lnTo>
                  <a:pt x="1999015" y="120242"/>
                </a:lnTo>
                <a:cubicBezTo>
                  <a:pt x="1992190" y="121174"/>
                  <a:pt x="1986124" y="118937"/>
                  <a:pt x="1980818" y="113531"/>
                </a:cubicBezTo>
                <a:cubicBezTo>
                  <a:pt x="1967094" y="129119"/>
                  <a:pt x="1952808" y="141114"/>
                  <a:pt x="1937959" y="149518"/>
                </a:cubicBezTo>
                <a:cubicBezTo>
                  <a:pt x="1934246" y="151619"/>
                  <a:pt x="1931451" y="152897"/>
                  <a:pt x="1929574" y="153353"/>
                </a:cubicBezTo>
                <a:lnTo>
                  <a:pt x="1927911" y="152720"/>
                </a:lnTo>
                <a:lnTo>
                  <a:pt x="1927593" y="158283"/>
                </a:lnTo>
                <a:cubicBezTo>
                  <a:pt x="1927387" y="165615"/>
                  <a:pt x="1927508" y="174678"/>
                  <a:pt x="1927956" y="185472"/>
                </a:cubicBezTo>
                <a:cubicBezTo>
                  <a:pt x="1928853" y="207061"/>
                  <a:pt x="1928143" y="223409"/>
                  <a:pt x="1925827" y="234516"/>
                </a:cubicBezTo>
                <a:cubicBezTo>
                  <a:pt x="1923511" y="245622"/>
                  <a:pt x="1920399" y="254556"/>
                  <a:pt x="1916491" y="261318"/>
                </a:cubicBezTo>
                <a:cubicBezTo>
                  <a:pt x="1912583" y="268079"/>
                  <a:pt x="1908400" y="268179"/>
                  <a:pt x="1903940" y="261619"/>
                </a:cubicBezTo>
                <a:cubicBezTo>
                  <a:pt x="1899480" y="255058"/>
                  <a:pt x="1896067" y="249609"/>
                  <a:pt x="1893701" y="245271"/>
                </a:cubicBezTo>
                <a:cubicBezTo>
                  <a:pt x="1891335" y="240933"/>
                  <a:pt x="1889023" y="238588"/>
                  <a:pt x="1886764" y="238237"/>
                </a:cubicBezTo>
                <a:cubicBezTo>
                  <a:pt x="1884505" y="237886"/>
                  <a:pt x="1873281" y="239359"/>
                  <a:pt x="1853090" y="242657"/>
                </a:cubicBezTo>
                <a:cubicBezTo>
                  <a:pt x="1848386" y="262762"/>
                  <a:pt x="1843019" y="268262"/>
                  <a:pt x="1836989" y="259156"/>
                </a:cubicBezTo>
                <a:cubicBezTo>
                  <a:pt x="1830959" y="250050"/>
                  <a:pt x="1827944" y="237925"/>
                  <a:pt x="1827944" y="222782"/>
                </a:cubicBezTo>
                <a:cubicBezTo>
                  <a:pt x="1827944" y="208513"/>
                  <a:pt x="1827503" y="190785"/>
                  <a:pt x="1826621" y="169598"/>
                </a:cubicBezTo>
                <a:cubicBezTo>
                  <a:pt x="1825739" y="148410"/>
                  <a:pt x="1822592" y="133073"/>
                  <a:pt x="1817178" y="123587"/>
                </a:cubicBezTo>
                <a:cubicBezTo>
                  <a:pt x="1811765" y="114101"/>
                  <a:pt x="1812686" y="109358"/>
                  <a:pt x="1819942" y="109358"/>
                </a:cubicBezTo>
                <a:cubicBezTo>
                  <a:pt x="1824732" y="109358"/>
                  <a:pt x="1830332" y="109795"/>
                  <a:pt x="1836742" y="110670"/>
                </a:cubicBezTo>
                <a:cubicBezTo>
                  <a:pt x="1843625" y="102023"/>
                  <a:pt x="1851304" y="88651"/>
                  <a:pt x="1859779" y="70553"/>
                </a:cubicBezTo>
                <a:cubicBezTo>
                  <a:pt x="1868254" y="52456"/>
                  <a:pt x="1870918" y="38198"/>
                  <a:pt x="1867770" y="27780"/>
                </a:cubicBezTo>
                <a:cubicBezTo>
                  <a:pt x="1864623" y="17362"/>
                  <a:pt x="1872549" y="16276"/>
                  <a:pt x="1891550" y="24521"/>
                </a:cubicBezTo>
                <a:cubicBezTo>
                  <a:pt x="1907755" y="32351"/>
                  <a:pt x="1912763" y="39245"/>
                  <a:pt x="1906575" y="45203"/>
                </a:cubicBezTo>
                <a:cubicBezTo>
                  <a:pt x="1900387" y="51162"/>
                  <a:pt x="1893723" y="59497"/>
                  <a:pt x="1886581" y="70209"/>
                </a:cubicBezTo>
                <a:cubicBezTo>
                  <a:pt x="1879440" y="80921"/>
                  <a:pt x="1868498" y="94408"/>
                  <a:pt x="1853757" y="110670"/>
                </a:cubicBezTo>
                <a:cubicBezTo>
                  <a:pt x="1871108" y="108175"/>
                  <a:pt x="1883168" y="103952"/>
                  <a:pt x="1889937" y="98001"/>
                </a:cubicBezTo>
                <a:cubicBezTo>
                  <a:pt x="1896705" y="92049"/>
                  <a:pt x="1904033" y="90995"/>
                  <a:pt x="1911920" y="94839"/>
                </a:cubicBezTo>
                <a:cubicBezTo>
                  <a:pt x="1919807" y="98682"/>
                  <a:pt x="1926709" y="102683"/>
                  <a:pt x="1932624" y="106841"/>
                </a:cubicBezTo>
                <a:cubicBezTo>
                  <a:pt x="1938539" y="111000"/>
                  <a:pt x="1939877" y="115879"/>
                  <a:pt x="1936636" y="121479"/>
                </a:cubicBezTo>
                <a:cubicBezTo>
                  <a:pt x="1933395" y="127079"/>
                  <a:pt x="1930914" y="133747"/>
                  <a:pt x="1929193" y="141484"/>
                </a:cubicBezTo>
                <a:cubicBezTo>
                  <a:pt x="1928763" y="143418"/>
                  <a:pt x="1928414" y="145785"/>
                  <a:pt x="1928148" y="148585"/>
                </a:cubicBezTo>
                <a:lnTo>
                  <a:pt x="1928127" y="148957"/>
                </a:lnTo>
                <a:lnTo>
                  <a:pt x="1929316" y="146223"/>
                </a:lnTo>
                <a:cubicBezTo>
                  <a:pt x="1931107" y="143390"/>
                  <a:pt x="1933816" y="139734"/>
                  <a:pt x="1937442" y="135256"/>
                </a:cubicBezTo>
                <a:cubicBezTo>
                  <a:pt x="1951947" y="117346"/>
                  <a:pt x="1965219" y="96871"/>
                  <a:pt x="1977258" y="73834"/>
                </a:cubicBezTo>
                <a:cubicBezTo>
                  <a:pt x="1989297" y="50796"/>
                  <a:pt x="1993742" y="33857"/>
                  <a:pt x="1990594" y="23016"/>
                </a:cubicBezTo>
                <a:cubicBezTo>
                  <a:pt x="1988234" y="14885"/>
                  <a:pt x="1989886" y="10733"/>
                  <a:pt x="1995551" y="10559"/>
                </a:cubicBezTo>
                <a:close/>
                <a:moveTo>
                  <a:pt x="4164486" y="10013"/>
                </a:moveTo>
                <a:cubicBezTo>
                  <a:pt x="4166111" y="9964"/>
                  <a:pt x="4168138" y="10294"/>
                  <a:pt x="4170566" y="11002"/>
                </a:cubicBezTo>
                <a:cubicBezTo>
                  <a:pt x="4180282" y="13834"/>
                  <a:pt x="4187958" y="17122"/>
                  <a:pt x="4193593" y="20865"/>
                </a:cubicBezTo>
                <a:cubicBezTo>
                  <a:pt x="4199229" y="24607"/>
                  <a:pt x="4200674" y="29705"/>
                  <a:pt x="4197928" y="36158"/>
                </a:cubicBezTo>
                <a:cubicBezTo>
                  <a:pt x="4195182" y="42611"/>
                  <a:pt x="4191607" y="56651"/>
                  <a:pt x="4187205" y="78276"/>
                </a:cubicBezTo>
                <a:cubicBezTo>
                  <a:pt x="4192195" y="77602"/>
                  <a:pt x="4196985" y="76533"/>
                  <a:pt x="4201574" y="75071"/>
                </a:cubicBezTo>
                <a:cubicBezTo>
                  <a:pt x="4206163" y="73608"/>
                  <a:pt x="4211662" y="75960"/>
                  <a:pt x="4218072" y="82126"/>
                </a:cubicBezTo>
                <a:cubicBezTo>
                  <a:pt x="4224482" y="88292"/>
                  <a:pt x="4223546" y="92587"/>
                  <a:pt x="4215265" y="95011"/>
                </a:cubicBezTo>
                <a:cubicBezTo>
                  <a:pt x="4206983" y="97434"/>
                  <a:pt x="4196999" y="99427"/>
                  <a:pt x="4185312" y="100990"/>
                </a:cubicBezTo>
                <a:lnTo>
                  <a:pt x="4180450" y="128223"/>
                </a:lnTo>
                <a:cubicBezTo>
                  <a:pt x="4202219" y="125613"/>
                  <a:pt x="4217835" y="123612"/>
                  <a:pt x="4227300" y="122221"/>
                </a:cubicBezTo>
                <a:cubicBezTo>
                  <a:pt x="4236764" y="120830"/>
                  <a:pt x="4245946" y="125333"/>
                  <a:pt x="4254844" y="135730"/>
                </a:cubicBezTo>
                <a:cubicBezTo>
                  <a:pt x="4263742" y="146126"/>
                  <a:pt x="4257665" y="150651"/>
                  <a:pt x="4236614" y="149303"/>
                </a:cubicBezTo>
                <a:cubicBezTo>
                  <a:pt x="4215563" y="147955"/>
                  <a:pt x="4189531" y="149754"/>
                  <a:pt x="4158521" y="154702"/>
                </a:cubicBezTo>
                <a:cubicBezTo>
                  <a:pt x="4127510" y="159649"/>
                  <a:pt x="4106892" y="163474"/>
                  <a:pt x="4096668" y="166178"/>
                </a:cubicBezTo>
                <a:cubicBezTo>
                  <a:pt x="4086443" y="168881"/>
                  <a:pt x="4076451" y="166938"/>
                  <a:pt x="4066693" y="160348"/>
                </a:cubicBezTo>
                <a:cubicBezTo>
                  <a:pt x="4056935" y="153759"/>
                  <a:pt x="4057576" y="150149"/>
                  <a:pt x="4068618" y="149518"/>
                </a:cubicBezTo>
                <a:cubicBezTo>
                  <a:pt x="4079660" y="148887"/>
                  <a:pt x="4095291" y="146571"/>
                  <a:pt x="4115511" y="142570"/>
                </a:cubicBezTo>
                <a:lnTo>
                  <a:pt x="4111962" y="114886"/>
                </a:lnTo>
                <a:cubicBezTo>
                  <a:pt x="4109624" y="115747"/>
                  <a:pt x="4105204" y="116413"/>
                  <a:pt x="4098701" y="116887"/>
                </a:cubicBezTo>
                <a:cubicBezTo>
                  <a:pt x="4092197" y="117360"/>
                  <a:pt x="4085497" y="115187"/>
                  <a:pt x="4078599" y="110369"/>
                </a:cubicBezTo>
                <a:cubicBezTo>
                  <a:pt x="4071701" y="105551"/>
                  <a:pt x="4072210" y="102206"/>
                  <a:pt x="4080126" y="100334"/>
                </a:cubicBezTo>
                <a:cubicBezTo>
                  <a:pt x="4088042" y="98463"/>
                  <a:pt x="4097134" y="96373"/>
                  <a:pt x="4107401" y="94064"/>
                </a:cubicBezTo>
                <a:cubicBezTo>
                  <a:pt x="4103960" y="76641"/>
                  <a:pt x="4099500" y="63132"/>
                  <a:pt x="4094022" y="53539"/>
                </a:cubicBezTo>
                <a:cubicBezTo>
                  <a:pt x="4088544" y="43945"/>
                  <a:pt x="4090756" y="39847"/>
                  <a:pt x="4100658" y="41246"/>
                </a:cubicBezTo>
                <a:cubicBezTo>
                  <a:pt x="4110560" y="42644"/>
                  <a:pt x="4118235" y="44440"/>
                  <a:pt x="4123685" y="46634"/>
                </a:cubicBezTo>
                <a:cubicBezTo>
                  <a:pt x="4129134" y="48828"/>
                  <a:pt x="4131626" y="52897"/>
                  <a:pt x="4131160" y="58841"/>
                </a:cubicBezTo>
                <a:cubicBezTo>
                  <a:pt x="4130694" y="64785"/>
                  <a:pt x="4130848" y="74863"/>
                  <a:pt x="4131622" y="89074"/>
                </a:cubicBezTo>
                <a:cubicBezTo>
                  <a:pt x="4141933" y="87353"/>
                  <a:pt x="4152308" y="85374"/>
                  <a:pt x="4162747" y="83137"/>
                </a:cubicBezTo>
                <a:cubicBezTo>
                  <a:pt x="4162747" y="72611"/>
                  <a:pt x="4163196" y="61888"/>
                  <a:pt x="4164092" y="50968"/>
                </a:cubicBezTo>
                <a:cubicBezTo>
                  <a:pt x="4164988" y="40048"/>
                  <a:pt x="4163863" y="29949"/>
                  <a:pt x="4160715" y="20671"/>
                </a:cubicBezTo>
                <a:cubicBezTo>
                  <a:pt x="4158354" y="13712"/>
                  <a:pt x="4159611" y="10160"/>
                  <a:pt x="4164486" y="10013"/>
                </a:cubicBezTo>
                <a:close/>
                <a:moveTo>
                  <a:pt x="98264" y="9276"/>
                </a:moveTo>
                <a:cubicBezTo>
                  <a:pt x="99970" y="9003"/>
                  <a:pt x="102187" y="9102"/>
                  <a:pt x="104916" y="9572"/>
                </a:cubicBezTo>
                <a:cubicBezTo>
                  <a:pt x="115828" y="11450"/>
                  <a:pt x="124852" y="14218"/>
                  <a:pt x="131986" y="17875"/>
                </a:cubicBezTo>
                <a:cubicBezTo>
                  <a:pt x="139120" y="21531"/>
                  <a:pt x="141548" y="27296"/>
                  <a:pt x="139267" y="35169"/>
                </a:cubicBezTo>
                <a:cubicBezTo>
                  <a:pt x="136987" y="43042"/>
                  <a:pt x="135403" y="53815"/>
                  <a:pt x="134514" y="67488"/>
                </a:cubicBezTo>
                <a:cubicBezTo>
                  <a:pt x="134069" y="74325"/>
                  <a:pt x="133628" y="82130"/>
                  <a:pt x="133191" y="90905"/>
                </a:cubicBezTo>
                <a:lnTo>
                  <a:pt x="133140" y="92042"/>
                </a:lnTo>
                <a:lnTo>
                  <a:pt x="136030" y="88579"/>
                </a:lnTo>
                <a:cubicBezTo>
                  <a:pt x="145186" y="79143"/>
                  <a:pt x="152389" y="70485"/>
                  <a:pt x="157637" y="62605"/>
                </a:cubicBezTo>
                <a:cubicBezTo>
                  <a:pt x="162886" y="54725"/>
                  <a:pt x="165797" y="47268"/>
                  <a:pt x="166370" y="40235"/>
                </a:cubicBezTo>
                <a:cubicBezTo>
                  <a:pt x="166944" y="33201"/>
                  <a:pt x="172293" y="32071"/>
                  <a:pt x="182417" y="36847"/>
                </a:cubicBezTo>
                <a:cubicBezTo>
                  <a:pt x="189515" y="40905"/>
                  <a:pt x="195467" y="46505"/>
                  <a:pt x="200271" y="53646"/>
                </a:cubicBezTo>
                <a:cubicBezTo>
                  <a:pt x="205075" y="60788"/>
                  <a:pt x="204580" y="65534"/>
                  <a:pt x="198787" y="67886"/>
                </a:cubicBezTo>
                <a:cubicBezTo>
                  <a:pt x="192993" y="70238"/>
                  <a:pt x="185403" y="74095"/>
                  <a:pt x="176018" y="79459"/>
                </a:cubicBezTo>
                <a:cubicBezTo>
                  <a:pt x="166632" y="84822"/>
                  <a:pt x="155332" y="90042"/>
                  <a:pt x="142118" y="95118"/>
                </a:cubicBezTo>
                <a:cubicBezTo>
                  <a:pt x="138814" y="96387"/>
                  <a:pt x="136209" y="97203"/>
                  <a:pt x="134304" y="97565"/>
                </a:cubicBezTo>
                <a:lnTo>
                  <a:pt x="132899" y="97459"/>
                </a:lnTo>
                <a:lnTo>
                  <a:pt x="131890" y="120135"/>
                </a:lnTo>
                <a:cubicBezTo>
                  <a:pt x="141297" y="117453"/>
                  <a:pt x="148474" y="116112"/>
                  <a:pt x="153421" y="116112"/>
                </a:cubicBezTo>
                <a:cubicBezTo>
                  <a:pt x="160448" y="116112"/>
                  <a:pt x="165593" y="118772"/>
                  <a:pt x="168855" y="124093"/>
                </a:cubicBezTo>
                <a:cubicBezTo>
                  <a:pt x="172117" y="129413"/>
                  <a:pt x="169339" y="133482"/>
                  <a:pt x="160520" y="136300"/>
                </a:cubicBezTo>
                <a:cubicBezTo>
                  <a:pt x="151701" y="139118"/>
                  <a:pt x="142157" y="142398"/>
                  <a:pt x="131890" y="146141"/>
                </a:cubicBezTo>
                <a:cubicBezTo>
                  <a:pt x="131890" y="152938"/>
                  <a:pt x="131445" y="160015"/>
                  <a:pt x="130556" y="167371"/>
                </a:cubicBezTo>
                <a:cubicBezTo>
                  <a:pt x="141053" y="165765"/>
                  <a:pt x="151367" y="163564"/>
                  <a:pt x="161498" y="160768"/>
                </a:cubicBezTo>
                <a:cubicBezTo>
                  <a:pt x="171630" y="157971"/>
                  <a:pt x="179352" y="160262"/>
                  <a:pt x="184665" y="167640"/>
                </a:cubicBezTo>
                <a:cubicBezTo>
                  <a:pt x="189978" y="175018"/>
                  <a:pt x="185518" y="179768"/>
                  <a:pt x="171285" y="181891"/>
                </a:cubicBezTo>
                <a:cubicBezTo>
                  <a:pt x="157053" y="184013"/>
                  <a:pt x="142845" y="186652"/>
                  <a:pt x="128663" y="189807"/>
                </a:cubicBezTo>
                <a:cubicBezTo>
                  <a:pt x="124389" y="214572"/>
                  <a:pt x="116470" y="236441"/>
                  <a:pt x="104905" y="255413"/>
                </a:cubicBezTo>
                <a:cubicBezTo>
                  <a:pt x="93339" y="274385"/>
                  <a:pt x="78949" y="288553"/>
                  <a:pt x="61734" y="297917"/>
                </a:cubicBezTo>
                <a:cubicBezTo>
                  <a:pt x="44518" y="307282"/>
                  <a:pt x="41589" y="305238"/>
                  <a:pt x="52947" y="291787"/>
                </a:cubicBezTo>
                <a:cubicBezTo>
                  <a:pt x="64304" y="278336"/>
                  <a:pt x="74425" y="262727"/>
                  <a:pt x="83308" y="244959"/>
                </a:cubicBezTo>
                <a:cubicBezTo>
                  <a:pt x="92192" y="227192"/>
                  <a:pt x="97989" y="211281"/>
                  <a:pt x="100700" y="197228"/>
                </a:cubicBezTo>
                <a:cubicBezTo>
                  <a:pt x="90676" y="199838"/>
                  <a:pt x="79437" y="202921"/>
                  <a:pt x="66982" y="206477"/>
                </a:cubicBezTo>
                <a:cubicBezTo>
                  <a:pt x="54528" y="210033"/>
                  <a:pt x="44342" y="213880"/>
                  <a:pt x="36427" y="218017"/>
                </a:cubicBezTo>
                <a:cubicBezTo>
                  <a:pt x="28511" y="222155"/>
                  <a:pt x="19021" y="218347"/>
                  <a:pt x="7958" y="206595"/>
                </a:cubicBezTo>
                <a:cubicBezTo>
                  <a:pt x="-3106" y="194844"/>
                  <a:pt x="-2633" y="189416"/>
                  <a:pt x="9377" y="190312"/>
                </a:cubicBezTo>
                <a:cubicBezTo>
                  <a:pt x="21387" y="191208"/>
                  <a:pt x="53219" y="186085"/>
                  <a:pt x="104873" y="174943"/>
                </a:cubicBezTo>
                <a:cubicBezTo>
                  <a:pt x="105690" y="162539"/>
                  <a:pt x="106098" y="154666"/>
                  <a:pt x="106098" y="151325"/>
                </a:cubicBezTo>
                <a:cubicBezTo>
                  <a:pt x="94469" y="153132"/>
                  <a:pt x="86399" y="153791"/>
                  <a:pt x="81889" y="153304"/>
                </a:cubicBezTo>
                <a:cubicBezTo>
                  <a:pt x="77379" y="152816"/>
                  <a:pt x="72187" y="150446"/>
                  <a:pt x="66316" y="146194"/>
                </a:cubicBezTo>
                <a:cubicBezTo>
                  <a:pt x="60443" y="141943"/>
                  <a:pt x="61985" y="138605"/>
                  <a:pt x="70940" y="136181"/>
                </a:cubicBezTo>
                <a:cubicBezTo>
                  <a:pt x="79896" y="133758"/>
                  <a:pt x="91644" y="130524"/>
                  <a:pt x="106185" y="126480"/>
                </a:cubicBezTo>
                <a:cubicBezTo>
                  <a:pt x="107920" y="86600"/>
                  <a:pt x="108135" y="61673"/>
                  <a:pt x="106830" y="51700"/>
                </a:cubicBezTo>
                <a:cubicBezTo>
                  <a:pt x="105525" y="41726"/>
                  <a:pt x="102152" y="31742"/>
                  <a:pt x="96709" y="21746"/>
                </a:cubicBezTo>
                <a:cubicBezTo>
                  <a:pt x="92628" y="14250"/>
                  <a:pt x="93146" y="10093"/>
                  <a:pt x="98264" y="9276"/>
                </a:cubicBezTo>
                <a:close/>
                <a:moveTo>
                  <a:pt x="461352" y="8206"/>
                </a:moveTo>
                <a:cubicBezTo>
                  <a:pt x="462866" y="8120"/>
                  <a:pt x="464783" y="8374"/>
                  <a:pt x="467102" y="8969"/>
                </a:cubicBezTo>
                <a:cubicBezTo>
                  <a:pt x="476380" y="11350"/>
                  <a:pt x="483382" y="14171"/>
                  <a:pt x="488107" y="17434"/>
                </a:cubicBezTo>
                <a:cubicBezTo>
                  <a:pt x="492832" y="20696"/>
                  <a:pt x="494055" y="25511"/>
                  <a:pt x="491775" y="31878"/>
                </a:cubicBezTo>
                <a:cubicBezTo>
                  <a:pt x="489495" y="38245"/>
                  <a:pt x="487938" y="54614"/>
                  <a:pt x="487107" y="80986"/>
                </a:cubicBezTo>
                <a:cubicBezTo>
                  <a:pt x="496069" y="67019"/>
                  <a:pt x="501393" y="56102"/>
                  <a:pt x="503078" y="48236"/>
                </a:cubicBezTo>
                <a:cubicBezTo>
                  <a:pt x="504763" y="40371"/>
                  <a:pt x="509377" y="38675"/>
                  <a:pt x="516920" y="43149"/>
                </a:cubicBezTo>
                <a:cubicBezTo>
                  <a:pt x="524463" y="47623"/>
                  <a:pt x="529701" y="52596"/>
                  <a:pt x="532633" y="58067"/>
                </a:cubicBezTo>
                <a:cubicBezTo>
                  <a:pt x="535566" y="63537"/>
                  <a:pt x="533049" y="67356"/>
                  <a:pt x="525084" y="69521"/>
                </a:cubicBezTo>
                <a:cubicBezTo>
                  <a:pt x="517117" y="71686"/>
                  <a:pt x="504458" y="80212"/>
                  <a:pt x="487107" y="95097"/>
                </a:cubicBezTo>
                <a:lnTo>
                  <a:pt x="487107" y="103937"/>
                </a:lnTo>
                <a:cubicBezTo>
                  <a:pt x="491437" y="103206"/>
                  <a:pt x="497270" y="101672"/>
                  <a:pt x="504606" y="99334"/>
                </a:cubicBezTo>
                <a:cubicBezTo>
                  <a:pt x="511940" y="96997"/>
                  <a:pt x="518056" y="99216"/>
                  <a:pt x="522954" y="105992"/>
                </a:cubicBezTo>
                <a:cubicBezTo>
                  <a:pt x="527851" y="112767"/>
                  <a:pt x="525657" y="117295"/>
                  <a:pt x="516372" y="119575"/>
                </a:cubicBezTo>
                <a:cubicBezTo>
                  <a:pt x="507086" y="121855"/>
                  <a:pt x="497246" y="123734"/>
                  <a:pt x="486849" y="125211"/>
                </a:cubicBezTo>
                <a:lnTo>
                  <a:pt x="485752" y="143108"/>
                </a:lnTo>
                <a:cubicBezTo>
                  <a:pt x="497367" y="143108"/>
                  <a:pt x="506796" y="145198"/>
                  <a:pt x="514038" y="149378"/>
                </a:cubicBezTo>
                <a:cubicBezTo>
                  <a:pt x="521279" y="153558"/>
                  <a:pt x="524291" y="159205"/>
                  <a:pt x="523072" y="166317"/>
                </a:cubicBezTo>
                <a:cubicBezTo>
                  <a:pt x="521853" y="173430"/>
                  <a:pt x="515845" y="174871"/>
                  <a:pt x="505046" y="170641"/>
                </a:cubicBezTo>
                <a:cubicBezTo>
                  <a:pt x="494248" y="166411"/>
                  <a:pt x="487816" y="162223"/>
                  <a:pt x="485752" y="158079"/>
                </a:cubicBezTo>
                <a:cubicBezTo>
                  <a:pt x="486626" y="180005"/>
                  <a:pt x="485271" y="197185"/>
                  <a:pt x="481686" y="209618"/>
                </a:cubicBezTo>
                <a:lnTo>
                  <a:pt x="479239" y="215632"/>
                </a:lnTo>
                <a:lnTo>
                  <a:pt x="480944" y="215318"/>
                </a:lnTo>
                <a:cubicBezTo>
                  <a:pt x="498919" y="212149"/>
                  <a:pt x="510962" y="215314"/>
                  <a:pt x="517071" y="224815"/>
                </a:cubicBezTo>
                <a:cubicBezTo>
                  <a:pt x="523179" y="234315"/>
                  <a:pt x="517737" y="238839"/>
                  <a:pt x="500744" y="238388"/>
                </a:cubicBezTo>
                <a:cubicBezTo>
                  <a:pt x="483751" y="237936"/>
                  <a:pt x="465145" y="239693"/>
                  <a:pt x="444925" y="243658"/>
                </a:cubicBezTo>
                <a:cubicBezTo>
                  <a:pt x="424705" y="247623"/>
                  <a:pt x="411380" y="251900"/>
                  <a:pt x="404948" y="256489"/>
                </a:cubicBezTo>
                <a:cubicBezTo>
                  <a:pt x="398516" y="261077"/>
                  <a:pt x="393028" y="259385"/>
                  <a:pt x="388482" y="251412"/>
                </a:cubicBezTo>
                <a:cubicBezTo>
                  <a:pt x="383936" y="243439"/>
                  <a:pt x="382789" y="236602"/>
                  <a:pt x="385040" y="230902"/>
                </a:cubicBezTo>
                <a:cubicBezTo>
                  <a:pt x="387292" y="225202"/>
                  <a:pt x="388866" y="214551"/>
                  <a:pt x="389762" y="198948"/>
                </a:cubicBezTo>
                <a:cubicBezTo>
                  <a:pt x="390658" y="183346"/>
                  <a:pt x="391332" y="159495"/>
                  <a:pt x="391784" y="127394"/>
                </a:cubicBezTo>
                <a:cubicBezTo>
                  <a:pt x="392236" y="95294"/>
                  <a:pt x="390662" y="73909"/>
                  <a:pt x="387062" y="63240"/>
                </a:cubicBezTo>
                <a:cubicBezTo>
                  <a:pt x="383463" y="52571"/>
                  <a:pt x="385406" y="48204"/>
                  <a:pt x="392891" y="50140"/>
                </a:cubicBezTo>
                <a:cubicBezTo>
                  <a:pt x="400377" y="52076"/>
                  <a:pt x="407375" y="55385"/>
                  <a:pt x="413885" y="60067"/>
                </a:cubicBezTo>
                <a:cubicBezTo>
                  <a:pt x="420396" y="64749"/>
                  <a:pt x="422289" y="70059"/>
                  <a:pt x="419564" y="75996"/>
                </a:cubicBezTo>
                <a:cubicBezTo>
                  <a:pt x="416840" y="81932"/>
                  <a:pt x="415255" y="92157"/>
                  <a:pt x="414810" y="106669"/>
                </a:cubicBezTo>
                <a:cubicBezTo>
                  <a:pt x="414366" y="121181"/>
                  <a:pt x="413918" y="138795"/>
                  <a:pt x="413466" y="159509"/>
                </a:cubicBezTo>
                <a:cubicBezTo>
                  <a:pt x="413240" y="169867"/>
                  <a:pt x="412965" y="180762"/>
                  <a:pt x="412641" y="192197"/>
                </a:cubicBezTo>
                <a:lnTo>
                  <a:pt x="412401" y="199864"/>
                </a:lnTo>
                <a:lnTo>
                  <a:pt x="414864" y="196034"/>
                </a:lnTo>
                <a:cubicBezTo>
                  <a:pt x="421712" y="187136"/>
                  <a:pt x="428957" y="176610"/>
                  <a:pt x="436600" y="164457"/>
                </a:cubicBezTo>
                <a:cubicBezTo>
                  <a:pt x="444244" y="152303"/>
                  <a:pt x="451127" y="140727"/>
                  <a:pt x="457250" y="129728"/>
                </a:cubicBezTo>
                <a:cubicBezTo>
                  <a:pt x="451644" y="130589"/>
                  <a:pt x="445807" y="131704"/>
                  <a:pt x="439741" y="133073"/>
                </a:cubicBezTo>
                <a:cubicBezTo>
                  <a:pt x="433675" y="134443"/>
                  <a:pt x="427426" y="131808"/>
                  <a:pt x="420995" y="125168"/>
                </a:cubicBezTo>
                <a:cubicBezTo>
                  <a:pt x="414563" y="118529"/>
                  <a:pt x="416836" y="114922"/>
                  <a:pt x="427813" y="114348"/>
                </a:cubicBezTo>
                <a:cubicBezTo>
                  <a:pt x="438791" y="113775"/>
                  <a:pt x="451299" y="111925"/>
                  <a:pt x="465338" y="108799"/>
                </a:cubicBezTo>
                <a:cubicBezTo>
                  <a:pt x="465338" y="97599"/>
                  <a:pt x="465116" y="81828"/>
                  <a:pt x="464671" y="61487"/>
                </a:cubicBezTo>
                <a:cubicBezTo>
                  <a:pt x="464227" y="41145"/>
                  <a:pt x="462201" y="26712"/>
                  <a:pt x="458595" y="18187"/>
                </a:cubicBezTo>
                <a:cubicBezTo>
                  <a:pt x="455890" y="11793"/>
                  <a:pt x="456809" y="8466"/>
                  <a:pt x="461352" y="8206"/>
                </a:cubicBezTo>
                <a:close/>
                <a:moveTo>
                  <a:pt x="3069203" y="357"/>
                </a:moveTo>
                <a:cubicBezTo>
                  <a:pt x="3073462" y="-111"/>
                  <a:pt x="3081432" y="1792"/>
                  <a:pt x="3093112" y="6065"/>
                </a:cubicBezTo>
                <a:cubicBezTo>
                  <a:pt x="3107653" y="12117"/>
                  <a:pt x="3113776" y="18222"/>
                  <a:pt x="3111482" y="24382"/>
                </a:cubicBezTo>
                <a:cubicBezTo>
                  <a:pt x="3109188" y="30541"/>
                  <a:pt x="3107613" y="39184"/>
                  <a:pt x="3106761" y="50312"/>
                </a:cubicBezTo>
                <a:cubicBezTo>
                  <a:pt x="3105907" y="61440"/>
                  <a:pt x="3105480" y="76160"/>
                  <a:pt x="3105480" y="94473"/>
                </a:cubicBezTo>
                <a:cubicBezTo>
                  <a:pt x="3121011" y="92752"/>
                  <a:pt x="3133437" y="90522"/>
                  <a:pt x="3142758" y="87783"/>
                </a:cubicBezTo>
                <a:cubicBezTo>
                  <a:pt x="3152079" y="85044"/>
                  <a:pt x="3160795" y="88332"/>
                  <a:pt x="3168904" y="97646"/>
                </a:cubicBezTo>
                <a:cubicBezTo>
                  <a:pt x="3177013" y="106960"/>
                  <a:pt x="3174016" y="112151"/>
                  <a:pt x="3159913" y="113219"/>
                </a:cubicBezTo>
                <a:cubicBezTo>
                  <a:pt x="3145809" y="114287"/>
                  <a:pt x="3127665" y="116055"/>
                  <a:pt x="3105480" y="118521"/>
                </a:cubicBezTo>
                <a:cubicBezTo>
                  <a:pt x="3106341" y="174420"/>
                  <a:pt x="3107456" y="211962"/>
                  <a:pt x="3108826" y="231149"/>
                </a:cubicBezTo>
                <a:cubicBezTo>
                  <a:pt x="3110195" y="250337"/>
                  <a:pt x="3108955" y="264501"/>
                  <a:pt x="3105104" y="273643"/>
                </a:cubicBezTo>
                <a:cubicBezTo>
                  <a:pt x="3101254" y="282785"/>
                  <a:pt x="3095253" y="290557"/>
                  <a:pt x="3087100" y="296960"/>
                </a:cubicBezTo>
                <a:cubicBezTo>
                  <a:pt x="3078948" y="303363"/>
                  <a:pt x="3073276" y="301542"/>
                  <a:pt x="3070086" y="291497"/>
                </a:cubicBezTo>
                <a:cubicBezTo>
                  <a:pt x="3066894" y="281451"/>
                  <a:pt x="3059595" y="270176"/>
                  <a:pt x="3048188" y="257672"/>
                </a:cubicBezTo>
                <a:cubicBezTo>
                  <a:pt x="3036780" y="245167"/>
                  <a:pt x="3037293" y="240944"/>
                  <a:pt x="3049726" y="245002"/>
                </a:cubicBezTo>
                <a:cubicBezTo>
                  <a:pt x="3062159" y="249060"/>
                  <a:pt x="3070820" y="251089"/>
                  <a:pt x="3075710" y="251089"/>
                </a:cubicBezTo>
                <a:cubicBezTo>
                  <a:pt x="3078349" y="251089"/>
                  <a:pt x="3079668" y="242105"/>
                  <a:pt x="3079668" y="224137"/>
                </a:cubicBezTo>
                <a:lnTo>
                  <a:pt x="3079668" y="121640"/>
                </a:lnTo>
                <a:cubicBezTo>
                  <a:pt x="3071336" y="122515"/>
                  <a:pt x="3061958" y="123630"/>
                  <a:pt x="3051533" y="124985"/>
                </a:cubicBezTo>
                <a:cubicBezTo>
                  <a:pt x="3041107" y="126340"/>
                  <a:pt x="3031815" y="127921"/>
                  <a:pt x="3023655" y="129728"/>
                </a:cubicBezTo>
                <a:cubicBezTo>
                  <a:pt x="3015496" y="131535"/>
                  <a:pt x="3006594" y="128452"/>
                  <a:pt x="2996950" y="120479"/>
                </a:cubicBezTo>
                <a:cubicBezTo>
                  <a:pt x="2987306" y="112506"/>
                  <a:pt x="2987991" y="108222"/>
                  <a:pt x="2999004" y="107626"/>
                </a:cubicBezTo>
                <a:cubicBezTo>
                  <a:pt x="3010018" y="107031"/>
                  <a:pt x="3021734" y="106071"/>
                  <a:pt x="3034152" y="104744"/>
                </a:cubicBezTo>
                <a:cubicBezTo>
                  <a:pt x="3046571" y="103418"/>
                  <a:pt x="3061743" y="101528"/>
                  <a:pt x="3079668" y="99076"/>
                </a:cubicBezTo>
                <a:cubicBezTo>
                  <a:pt x="3079668" y="86342"/>
                  <a:pt x="3079231" y="70729"/>
                  <a:pt x="3078356" y="52237"/>
                </a:cubicBezTo>
                <a:cubicBezTo>
                  <a:pt x="3077481" y="33746"/>
                  <a:pt x="3073882" y="19291"/>
                  <a:pt x="3067558" y="8873"/>
                </a:cubicBezTo>
                <a:cubicBezTo>
                  <a:pt x="3064396" y="3663"/>
                  <a:pt x="3064944" y="825"/>
                  <a:pt x="3069203" y="357"/>
                </a:cubicBezTo>
                <a:close/>
                <a:moveTo>
                  <a:pt x="1640454" y="357"/>
                </a:moveTo>
                <a:cubicBezTo>
                  <a:pt x="1644713" y="-111"/>
                  <a:pt x="1652682" y="1792"/>
                  <a:pt x="1664362" y="6065"/>
                </a:cubicBezTo>
                <a:cubicBezTo>
                  <a:pt x="1678903" y="12117"/>
                  <a:pt x="1685027" y="18222"/>
                  <a:pt x="1682732" y="24382"/>
                </a:cubicBezTo>
                <a:cubicBezTo>
                  <a:pt x="1680438" y="30541"/>
                  <a:pt x="1678864" y="39184"/>
                  <a:pt x="1678011" y="50312"/>
                </a:cubicBezTo>
                <a:cubicBezTo>
                  <a:pt x="1677157" y="61440"/>
                  <a:pt x="1676731" y="76160"/>
                  <a:pt x="1676731" y="94473"/>
                </a:cubicBezTo>
                <a:cubicBezTo>
                  <a:pt x="1692261" y="92752"/>
                  <a:pt x="1704687" y="90522"/>
                  <a:pt x="1714008" y="87783"/>
                </a:cubicBezTo>
                <a:cubicBezTo>
                  <a:pt x="1723330" y="85044"/>
                  <a:pt x="1732045" y="88332"/>
                  <a:pt x="1740154" y="97646"/>
                </a:cubicBezTo>
                <a:cubicBezTo>
                  <a:pt x="1748263" y="106960"/>
                  <a:pt x="1745266" y="112151"/>
                  <a:pt x="1731163" y="113219"/>
                </a:cubicBezTo>
                <a:cubicBezTo>
                  <a:pt x="1717059" y="114287"/>
                  <a:pt x="1698915" y="116055"/>
                  <a:pt x="1676731" y="118521"/>
                </a:cubicBezTo>
                <a:cubicBezTo>
                  <a:pt x="1677591" y="174420"/>
                  <a:pt x="1678706" y="211962"/>
                  <a:pt x="1680076" y="231149"/>
                </a:cubicBezTo>
                <a:cubicBezTo>
                  <a:pt x="1681445" y="250337"/>
                  <a:pt x="1680205" y="264501"/>
                  <a:pt x="1676354" y="273643"/>
                </a:cubicBezTo>
                <a:cubicBezTo>
                  <a:pt x="1672504" y="282785"/>
                  <a:pt x="1666503" y="290557"/>
                  <a:pt x="1658350" y="296960"/>
                </a:cubicBezTo>
                <a:cubicBezTo>
                  <a:pt x="1650198" y="303363"/>
                  <a:pt x="1644526" y="301542"/>
                  <a:pt x="1641335" y="291497"/>
                </a:cubicBezTo>
                <a:cubicBezTo>
                  <a:pt x="1638145" y="281451"/>
                  <a:pt x="1630846" y="270176"/>
                  <a:pt x="1619438" y="257672"/>
                </a:cubicBezTo>
                <a:cubicBezTo>
                  <a:pt x="1608030" y="245167"/>
                  <a:pt x="1608543" y="240944"/>
                  <a:pt x="1620976" y="245002"/>
                </a:cubicBezTo>
                <a:cubicBezTo>
                  <a:pt x="1633409" y="249060"/>
                  <a:pt x="1642070" y="251089"/>
                  <a:pt x="1646960" y="251089"/>
                </a:cubicBezTo>
                <a:cubicBezTo>
                  <a:pt x="1649599" y="251089"/>
                  <a:pt x="1650918" y="242105"/>
                  <a:pt x="1650918" y="224137"/>
                </a:cubicBezTo>
                <a:lnTo>
                  <a:pt x="1650918" y="121640"/>
                </a:lnTo>
                <a:cubicBezTo>
                  <a:pt x="1642587" y="122515"/>
                  <a:pt x="1633209" y="123630"/>
                  <a:pt x="1622783" y="124985"/>
                </a:cubicBezTo>
                <a:cubicBezTo>
                  <a:pt x="1612357" y="126340"/>
                  <a:pt x="1603065" y="127921"/>
                  <a:pt x="1594905" y="129728"/>
                </a:cubicBezTo>
                <a:cubicBezTo>
                  <a:pt x="1586746" y="131535"/>
                  <a:pt x="1577844" y="128452"/>
                  <a:pt x="1568200" y="120479"/>
                </a:cubicBezTo>
                <a:cubicBezTo>
                  <a:pt x="1558557" y="112506"/>
                  <a:pt x="1559241" y="108222"/>
                  <a:pt x="1570255" y="107626"/>
                </a:cubicBezTo>
                <a:cubicBezTo>
                  <a:pt x="1581268" y="107031"/>
                  <a:pt x="1592984" y="106071"/>
                  <a:pt x="1605403" y="104744"/>
                </a:cubicBezTo>
                <a:cubicBezTo>
                  <a:pt x="1617821" y="103418"/>
                  <a:pt x="1632993" y="101528"/>
                  <a:pt x="1650918" y="99076"/>
                </a:cubicBezTo>
                <a:cubicBezTo>
                  <a:pt x="1650918" y="86342"/>
                  <a:pt x="1650481" y="70729"/>
                  <a:pt x="1649606" y="52237"/>
                </a:cubicBezTo>
                <a:cubicBezTo>
                  <a:pt x="1648731" y="33746"/>
                  <a:pt x="1645132" y="19291"/>
                  <a:pt x="1638808" y="8873"/>
                </a:cubicBezTo>
                <a:cubicBezTo>
                  <a:pt x="1635646" y="3663"/>
                  <a:pt x="1636194" y="825"/>
                  <a:pt x="1640454" y="357"/>
                </a:cubicBezTo>
                <a:close/>
                <a:moveTo>
                  <a:pt x="6119034" y="0"/>
                </a:moveTo>
                <a:cubicBezTo>
                  <a:pt x="6176208" y="46290"/>
                  <a:pt x="6204795" y="95161"/>
                  <a:pt x="6204795" y="146614"/>
                </a:cubicBezTo>
                <a:cubicBezTo>
                  <a:pt x="6206602" y="206886"/>
                  <a:pt x="6178438" y="257500"/>
                  <a:pt x="6120302" y="298455"/>
                </a:cubicBezTo>
                <a:lnTo>
                  <a:pt x="6102062" y="276794"/>
                </a:lnTo>
                <a:cubicBezTo>
                  <a:pt x="6149758" y="241030"/>
                  <a:pt x="6174050" y="199601"/>
                  <a:pt x="6174938" y="152508"/>
                </a:cubicBezTo>
                <a:cubicBezTo>
                  <a:pt x="6176746" y="104454"/>
                  <a:pt x="6152002" y="61204"/>
                  <a:pt x="6100706" y="22757"/>
                </a:cubicBezTo>
                <a:close/>
                <a:moveTo>
                  <a:pt x="1358550" y="0"/>
                </a:moveTo>
                <a:lnTo>
                  <a:pt x="1376941" y="22757"/>
                </a:lnTo>
                <a:cubicBezTo>
                  <a:pt x="1325647" y="61204"/>
                  <a:pt x="1300881" y="104468"/>
                  <a:pt x="1302645" y="152551"/>
                </a:cubicBezTo>
                <a:cubicBezTo>
                  <a:pt x="1303534" y="199630"/>
                  <a:pt x="1327848" y="241037"/>
                  <a:pt x="1375586" y="276773"/>
                </a:cubicBezTo>
                <a:lnTo>
                  <a:pt x="1357281" y="298455"/>
                </a:lnTo>
                <a:cubicBezTo>
                  <a:pt x="1299189" y="257514"/>
                  <a:pt x="1271046" y="206197"/>
                  <a:pt x="1272853" y="144506"/>
                </a:cubicBezTo>
                <a:cubicBezTo>
                  <a:pt x="1272853" y="94415"/>
                  <a:pt x="1301419" y="46247"/>
                  <a:pt x="13585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2093199" y="2642432"/>
            <a:ext cx="7592956" cy="1507260"/>
          </a:xfrm>
          <a:custGeom>
            <a:avLst/>
            <a:gdLst/>
            <a:ahLst/>
            <a:cxnLst/>
            <a:rect l="l" t="t" r="r" b="b"/>
            <a:pathLst>
              <a:path w="7592956" h="1507260">
                <a:moveTo>
                  <a:pt x="205715" y="1416389"/>
                </a:moveTo>
                <a:cubicBezTo>
                  <a:pt x="213285" y="1416389"/>
                  <a:pt x="218857" y="1418424"/>
                  <a:pt x="222431" y="1422493"/>
                </a:cubicBezTo>
                <a:cubicBezTo>
                  <a:pt x="226005" y="1426563"/>
                  <a:pt x="227793" y="1431351"/>
                  <a:pt x="227793" y="1436859"/>
                </a:cubicBezTo>
                <a:cubicBezTo>
                  <a:pt x="227793" y="1444021"/>
                  <a:pt x="225690" y="1449444"/>
                  <a:pt x="221485" y="1453126"/>
                </a:cubicBezTo>
                <a:cubicBezTo>
                  <a:pt x="217279" y="1456809"/>
                  <a:pt x="212118" y="1458651"/>
                  <a:pt x="206000" y="1458651"/>
                </a:cubicBezTo>
                <a:cubicBezTo>
                  <a:pt x="200791" y="1458651"/>
                  <a:pt x="195860" y="1456836"/>
                  <a:pt x="191208" y="1453208"/>
                </a:cubicBezTo>
                <a:cubicBezTo>
                  <a:pt x="186555" y="1449579"/>
                  <a:pt x="184228" y="1444129"/>
                  <a:pt x="184228" y="1436859"/>
                </a:cubicBezTo>
                <a:cubicBezTo>
                  <a:pt x="184228" y="1431270"/>
                  <a:pt x="185982" y="1426719"/>
                  <a:pt x="189488" y="1423205"/>
                </a:cubicBezTo>
                <a:cubicBezTo>
                  <a:pt x="192995" y="1419692"/>
                  <a:pt x="198403" y="1417420"/>
                  <a:pt x="205715" y="1416389"/>
                </a:cubicBezTo>
                <a:close/>
                <a:moveTo>
                  <a:pt x="3713851" y="1413914"/>
                </a:moveTo>
                <a:cubicBezTo>
                  <a:pt x="3717618" y="1413305"/>
                  <a:pt x="3721783" y="1413588"/>
                  <a:pt x="3726344" y="1414761"/>
                </a:cubicBezTo>
                <a:cubicBezTo>
                  <a:pt x="3735466" y="1417108"/>
                  <a:pt x="3741425" y="1422042"/>
                  <a:pt x="3744219" y="1429564"/>
                </a:cubicBezTo>
                <a:cubicBezTo>
                  <a:pt x="3747014" y="1437086"/>
                  <a:pt x="3746620" y="1446497"/>
                  <a:pt x="3743039" y="1457796"/>
                </a:cubicBezTo>
                <a:cubicBezTo>
                  <a:pt x="3739458" y="1469096"/>
                  <a:pt x="3732954" y="1479904"/>
                  <a:pt x="3723526" y="1490220"/>
                </a:cubicBezTo>
                <a:cubicBezTo>
                  <a:pt x="3714098" y="1500536"/>
                  <a:pt x="3705010" y="1506152"/>
                  <a:pt x="3696260" y="1507068"/>
                </a:cubicBezTo>
                <a:cubicBezTo>
                  <a:pt x="3687511" y="1507984"/>
                  <a:pt x="3685801" y="1505633"/>
                  <a:pt x="3691133" y="1500018"/>
                </a:cubicBezTo>
                <a:cubicBezTo>
                  <a:pt x="3696464" y="1494402"/>
                  <a:pt x="3701378" y="1488735"/>
                  <a:pt x="3705874" y="1483017"/>
                </a:cubicBezTo>
                <a:cubicBezTo>
                  <a:pt x="3710371" y="1477299"/>
                  <a:pt x="3714281" y="1470452"/>
                  <a:pt x="3717605" y="1462476"/>
                </a:cubicBezTo>
                <a:cubicBezTo>
                  <a:pt x="3711623" y="1462476"/>
                  <a:pt x="3706593" y="1460947"/>
                  <a:pt x="3702517" y="1457888"/>
                </a:cubicBezTo>
                <a:cubicBezTo>
                  <a:pt x="3698440" y="1454829"/>
                  <a:pt x="3695680" y="1450827"/>
                  <a:pt x="3694236" y="1445883"/>
                </a:cubicBezTo>
                <a:cubicBezTo>
                  <a:pt x="3692791" y="1440938"/>
                  <a:pt x="3692526" y="1436319"/>
                  <a:pt x="3693442" y="1432026"/>
                </a:cubicBezTo>
                <a:cubicBezTo>
                  <a:pt x="3694358" y="1427733"/>
                  <a:pt x="3697789" y="1423195"/>
                  <a:pt x="3703738" y="1418413"/>
                </a:cubicBezTo>
                <a:cubicBezTo>
                  <a:pt x="3706712" y="1416023"/>
                  <a:pt x="3710083" y="1414523"/>
                  <a:pt x="3713851" y="1413914"/>
                </a:cubicBezTo>
                <a:close/>
                <a:moveTo>
                  <a:pt x="6388485" y="1404282"/>
                </a:moveTo>
                <a:cubicBezTo>
                  <a:pt x="6385296" y="1404462"/>
                  <a:pt x="6382194" y="1405672"/>
                  <a:pt x="6379179" y="1407914"/>
                </a:cubicBezTo>
                <a:cubicBezTo>
                  <a:pt x="6373150" y="1412397"/>
                  <a:pt x="6370135" y="1418373"/>
                  <a:pt x="6370135" y="1425840"/>
                </a:cubicBezTo>
                <a:cubicBezTo>
                  <a:pt x="6370135" y="1433308"/>
                  <a:pt x="6373492" y="1438914"/>
                  <a:pt x="6380207" y="1442658"/>
                </a:cubicBezTo>
                <a:cubicBezTo>
                  <a:pt x="6386921" y="1446402"/>
                  <a:pt x="6393494" y="1446212"/>
                  <a:pt x="6399923" y="1442088"/>
                </a:cubicBezTo>
                <a:cubicBezTo>
                  <a:pt x="6406353" y="1437951"/>
                  <a:pt x="6409375" y="1431982"/>
                  <a:pt x="6408989" y="1424182"/>
                </a:cubicBezTo>
                <a:cubicBezTo>
                  <a:pt x="6408603" y="1416382"/>
                  <a:pt x="6405045" y="1410600"/>
                  <a:pt x="6398317" y="1406836"/>
                </a:cubicBezTo>
                <a:cubicBezTo>
                  <a:pt x="6394952" y="1404954"/>
                  <a:pt x="6391675" y="1404102"/>
                  <a:pt x="6388485" y="1404282"/>
                </a:cubicBezTo>
                <a:close/>
                <a:moveTo>
                  <a:pt x="5432532" y="1402087"/>
                </a:moveTo>
                <a:cubicBezTo>
                  <a:pt x="5439063" y="1401482"/>
                  <a:pt x="5439319" y="1403875"/>
                  <a:pt x="5433301" y="1409267"/>
                </a:cubicBezTo>
                <a:cubicBezTo>
                  <a:pt x="5425278" y="1416457"/>
                  <a:pt x="5412611" y="1423643"/>
                  <a:pt x="5395302" y="1430826"/>
                </a:cubicBezTo>
                <a:cubicBezTo>
                  <a:pt x="5377993" y="1438008"/>
                  <a:pt x="5366018" y="1444228"/>
                  <a:pt x="5359378" y="1449484"/>
                </a:cubicBezTo>
                <a:cubicBezTo>
                  <a:pt x="5352738" y="1454741"/>
                  <a:pt x="5346834" y="1455260"/>
                  <a:pt x="5341666" y="1451041"/>
                </a:cubicBezTo>
                <a:cubicBezTo>
                  <a:pt x="5336498" y="1446822"/>
                  <a:pt x="5331180" y="1440626"/>
                  <a:pt x="5325713" y="1432453"/>
                </a:cubicBezTo>
                <a:cubicBezTo>
                  <a:pt x="5320247" y="1424280"/>
                  <a:pt x="5321946" y="1420831"/>
                  <a:pt x="5330810" y="1422107"/>
                </a:cubicBezTo>
                <a:cubicBezTo>
                  <a:pt x="5339675" y="1423382"/>
                  <a:pt x="5354576" y="1421286"/>
                  <a:pt x="5375514" y="1415819"/>
                </a:cubicBezTo>
                <a:cubicBezTo>
                  <a:pt x="5396452" y="1410352"/>
                  <a:pt x="5412584" y="1406310"/>
                  <a:pt x="5423911" y="1403692"/>
                </a:cubicBezTo>
                <a:cubicBezTo>
                  <a:pt x="5427482" y="1402824"/>
                  <a:pt x="5430356" y="1402289"/>
                  <a:pt x="5432532" y="1402087"/>
                </a:cubicBezTo>
                <a:close/>
                <a:moveTo>
                  <a:pt x="4536278" y="1383388"/>
                </a:moveTo>
                <a:cubicBezTo>
                  <a:pt x="4539406" y="1383286"/>
                  <a:pt x="4543758" y="1383953"/>
                  <a:pt x="4549333" y="1385389"/>
                </a:cubicBezTo>
                <a:cubicBezTo>
                  <a:pt x="4571634" y="1391134"/>
                  <a:pt x="4585704" y="1399446"/>
                  <a:pt x="4591544" y="1410325"/>
                </a:cubicBezTo>
                <a:cubicBezTo>
                  <a:pt x="4597384" y="1421204"/>
                  <a:pt x="4598920" y="1430486"/>
                  <a:pt x="4596153" y="1438171"/>
                </a:cubicBezTo>
                <a:cubicBezTo>
                  <a:pt x="4593386" y="1445856"/>
                  <a:pt x="4587383" y="1446764"/>
                  <a:pt x="4578145" y="1440898"/>
                </a:cubicBezTo>
                <a:cubicBezTo>
                  <a:pt x="4568908" y="1435031"/>
                  <a:pt x="4556577" y="1423090"/>
                  <a:pt x="4541153" y="1405076"/>
                </a:cubicBezTo>
                <a:cubicBezTo>
                  <a:pt x="4528518" y="1390924"/>
                  <a:pt x="4526892" y="1383695"/>
                  <a:pt x="4536278" y="1383388"/>
                </a:cubicBezTo>
                <a:close/>
                <a:moveTo>
                  <a:pt x="802280" y="1383229"/>
                </a:moveTo>
                <a:cubicBezTo>
                  <a:pt x="804478" y="1383106"/>
                  <a:pt x="807383" y="1383599"/>
                  <a:pt x="810994" y="1384708"/>
                </a:cubicBezTo>
                <a:cubicBezTo>
                  <a:pt x="825441" y="1389143"/>
                  <a:pt x="835893" y="1394386"/>
                  <a:pt x="842350" y="1400436"/>
                </a:cubicBezTo>
                <a:cubicBezTo>
                  <a:pt x="848807" y="1406486"/>
                  <a:pt x="850946" y="1414296"/>
                  <a:pt x="848770" y="1423867"/>
                </a:cubicBezTo>
                <a:cubicBezTo>
                  <a:pt x="846592" y="1433437"/>
                  <a:pt x="840349" y="1434614"/>
                  <a:pt x="830039" y="1427397"/>
                </a:cubicBezTo>
                <a:cubicBezTo>
                  <a:pt x="819730" y="1420180"/>
                  <a:pt x="810248" y="1411370"/>
                  <a:pt x="801593" y="1400965"/>
                </a:cubicBezTo>
                <a:cubicBezTo>
                  <a:pt x="795459" y="1389510"/>
                  <a:pt x="795688" y="1383597"/>
                  <a:pt x="802280" y="1383229"/>
                </a:cubicBezTo>
                <a:close/>
                <a:moveTo>
                  <a:pt x="6390833" y="1382602"/>
                </a:moveTo>
                <a:cubicBezTo>
                  <a:pt x="6396056" y="1382717"/>
                  <a:pt x="6401395" y="1383921"/>
                  <a:pt x="6406853" y="1386213"/>
                </a:cubicBezTo>
                <a:cubicBezTo>
                  <a:pt x="6417765" y="1390798"/>
                  <a:pt x="6425013" y="1398062"/>
                  <a:pt x="6428593" y="1408006"/>
                </a:cubicBezTo>
                <a:cubicBezTo>
                  <a:pt x="6432175" y="1417949"/>
                  <a:pt x="6432595" y="1427784"/>
                  <a:pt x="6429855" y="1437510"/>
                </a:cubicBezTo>
                <a:cubicBezTo>
                  <a:pt x="6427115" y="1447236"/>
                  <a:pt x="6421987" y="1454680"/>
                  <a:pt x="6414473" y="1459841"/>
                </a:cubicBezTo>
                <a:cubicBezTo>
                  <a:pt x="6406957" y="1465003"/>
                  <a:pt x="6398028" y="1467583"/>
                  <a:pt x="6387685" y="1467583"/>
                </a:cubicBezTo>
                <a:cubicBezTo>
                  <a:pt x="6377341" y="1467583"/>
                  <a:pt x="6367975" y="1463385"/>
                  <a:pt x="6359585" y="1454988"/>
                </a:cubicBezTo>
                <a:cubicBezTo>
                  <a:pt x="6351195" y="1446591"/>
                  <a:pt x="6346999" y="1437564"/>
                  <a:pt x="6346999" y="1427906"/>
                </a:cubicBezTo>
                <a:cubicBezTo>
                  <a:pt x="6346999" y="1418247"/>
                  <a:pt x="6349258" y="1409800"/>
                  <a:pt x="6353775" y="1402563"/>
                </a:cubicBezTo>
                <a:cubicBezTo>
                  <a:pt x="6358293" y="1395326"/>
                  <a:pt x="6365540" y="1389645"/>
                  <a:pt x="6375517" y="1385522"/>
                </a:cubicBezTo>
                <a:cubicBezTo>
                  <a:pt x="6380505" y="1383460"/>
                  <a:pt x="6385611" y="1382486"/>
                  <a:pt x="6390833" y="1382602"/>
                </a:cubicBezTo>
                <a:close/>
                <a:moveTo>
                  <a:pt x="4419965" y="1380638"/>
                </a:moveTo>
                <a:cubicBezTo>
                  <a:pt x="4422053" y="1381279"/>
                  <a:pt x="4422764" y="1384911"/>
                  <a:pt x="4422100" y="1391534"/>
                </a:cubicBezTo>
                <a:cubicBezTo>
                  <a:pt x="4420770" y="1404781"/>
                  <a:pt x="4416762" y="1416755"/>
                  <a:pt x="4410074" y="1427458"/>
                </a:cubicBezTo>
                <a:cubicBezTo>
                  <a:pt x="4403387" y="1438161"/>
                  <a:pt x="4394664" y="1446246"/>
                  <a:pt x="4383907" y="1451712"/>
                </a:cubicBezTo>
                <a:cubicBezTo>
                  <a:pt x="4373150" y="1457179"/>
                  <a:pt x="4367772" y="1453930"/>
                  <a:pt x="4367772" y="1441966"/>
                </a:cubicBezTo>
                <a:cubicBezTo>
                  <a:pt x="4367772" y="1432077"/>
                  <a:pt x="4372319" y="1423229"/>
                  <a:pt x="4381415" y="1415422"/>
                </a:cubicBezTo>
                <a:cubicBezTo>
                  <a:pt x="4390510" y="1407616"/>
                  <a:pt x="4399897" y="1398371"/>
                  <a:pt x="4409576" y="1387689"/>
                </a:cubicBezTo>
                <a:cubicBezTo>
                  <a:pt x="4414415" y="1382347"/>
                  <a:pt x="4417878" y="1379997"/>
                  <a:pt x="4419965" y="1380638"/>
                </a:cubicBezTo>
                <a:close/>
                <a:moveTo>
                  <a:pt x="4858270" y="1378196"/>
                </a:moveTo>
                <a:cubicBezTo>
                  <a:pt x="4850037" y="1378196"/>
                  <a:pt x="4826650" y="1380604"/>
                  <a:pt x="4788112" y="1385420"/>
                </a:cubicBezTo>
                <a:cubicBezTo>
                  <a:pt x="4788926" y="1403407"/>
                  <a:pt x="4790099" y="1421381"/>
                  <a:pt x="4791632" y="1439341"/>
                </a:cubicBezTo>
                <a:cubicBezTo>
                  <a:pt x="4814937" y="1437727"/>
                  <a:pt x="4838106" y="1435333"/>
                  <a:pt x="4861139" y="1432158"/>
                </a:cubicBezTo>
                <a:cubicBezTo>
                  <a:pt x="4864286" y="1417210"/>
                  <a:pt x="4866284" y="1404479"/>
                  <a:pt x="4867132" y="1393966"/>
                </a:cubicBezTo>
                <a:cubicBezTo>
                  <a:pt x="4867980" y="1383453"/>
                  <a:pt x="4865026" y="1378196"/>
                  <a:pt x="4858270" y="1378196"/>
                </a:cubicBezTo>
                <a:close/>
                <a:moveTo>
                  <a:pt x="2210929" y="1364157"/>
                </a:moveTo>
                <a:lnTo>
                  <a:pt x="2187081" y="1367677"/>
                </a:lnTo>
                <a:cubicBezTo>
                  <a:pt x="2183161" y="1379438"/>
                  <a:pt x="2180221" y="1386091"/>
                  <a:pt x="2178261" y="1387638"/>
                </a:cubicBezTo>
                <a:cubicBezTo>
                  <a:pt x="2176301" y="1389184"/>
                  <a:pt x="2182605" y="1391945"/>
                  <a:pt x="2197174" y="1395919"/>
                </a:cubicBezTo>
                <a:cubicBezTo>
                  <a:pt x="2198951" y="1392596"/>
                  <a:pt x="2201474" y="1387071"/>
                  <a:pt x="2204743" y="1379346"/>
                </a:cubicBezTo>
                <a:cubicBezTo>
                  <a:pt x="2208012" y="1371621"/>
                  <a:pt x="2210074" y="1366558"/>
                  <a:pt x="2210929" y="1364157"/>
                </a:cubicBezTo>
                <a:close/>
                <a:moveTo>
                  <a:pt x="809409" y="1349786"/>
                </a:moveTo>
                <a:cubicBezTo>
                  <a:pt x="812436" y="1349016"/>
                  <a:pt x="817899" y="1349893"/>
                  <a:pt x="825797" y="1352416"/>
                </a:cubicBezTo>
                <a:cubicBezTo>
                  <a:pt x="841593" y="1357462"/>
                  <a:pt x="849491" y="1365608"/>
                  <a:pt x="849491" y="1376854"/>
                </a:cubicBezTo>
                <a:cubicBezTo>
                  <a:pt x="849491" y="1388818"/>
                  <a:pt x="842227" y="1390683"/>
                  <a:pt x="827699" y="1382449"/>
                </a:cubicBezTo>
                <a:cubicBezTo>
                  <a:pt x="818014" y="1373632"/>
                  <a:pt x="811326" y="1365160"/>
                  <a:pt x="807637" y="1357035"/>
                </a:cubicBezTo>
                <a:cubicBezTo>
                  <a:pt x="805792" y="1352972"/>
                  <a:pt x="806383" y="1350556"/>
                  <a:pt x="809409" y="1349786"/>
                </a:cubicBezTo>
                <a:close/>
                <a:moveTo>
                  <a:pt x="5574806" y="1349752"/>
                </a:moveTo>
                <a:cubicBezTo>
                  <a:pt x="5583464" y="1349261"/>
                  <a:pt x="5591519" y="1351902"/>
                  <a:pt x="5598971" y="1357676"/>
                </a:cubicBezTo>
                <a:cubicBezTo>
                  <a:pt x="5608908" y="1365374"/>
                  <a:pt x="5611234" y="1370508"/>
                  <a:pt x="5605950" y="1373079"/>
                </a:cubicBezTo>
                <a:cubicBezTo>
                  <a:pt x="5600667" y="1375650"/>
                  <a:pt x="5593067" y="1376935"/>
                  <a:pt x="5583151" y="1376935"/>
                </a:cubicBezTo>
                <a:cubicBezTo>
                  <a:pt x="5573873" y="1376935"/>
                  <a:pt x="5562668" y="1377145"/>
                  <a:pt x="5549537" y="1377566"/>
                </a:cubicBezTo>
                <a:cubicBezTo>
                  <a:pt x="5536406" y="1377986"/>
                  <a:pt x="5520826" y="1378861"/>
                  <a:pt x="5502799" y="1380191"/>
                </a:cubicBezTo>
                <a:cubicBezTo>
                  <a:pt x="5512158" y="1389822"/>
                  <a:pt x="5514736" y="1396190"/>
                  <a:pt x="5510531" y="1399297"/>
                </a:cubicBezTo>
                <a:cubicBezTo>
                  <a:pt x="5506326" y="1402403"/>
                  <a:pt x="5502588" y="1406412"/>
                  <a:pt x="5499319" y="1411322"/>
                </a:cubicBezTo>
                <a:cubicBezTo>
                  <a:pt x="5496050" y="1416233"/>
                  <a:pt x="5491343" y="1421493"/>
                  <a:pt x="5485198" y="1427102"/>
                </a:cubicBezTo>
                <a:cubicBezTo>
                  <a:pt x="5479053" y="1432711"/>
                  <a:pt x="5478788" y="1435536"/>
                  <a:pt x="5484404" y="1435577"/>
                </a:cubicBezTo>
                <a:cubicBezTo>
                  <a:pt x="5490020" y="1435617"/>
                  <a:pt x="5509296" y="1434078"/>
                  <a:pt x="5542232" y="1430958"/>
                </a:cubicBezTo>
                <a:cubicBezTo>
                  <a:pt x="5534717" y="1418003"/>
                  <a:pt x="5530071" y="1407863"/>
                  <a:pt x="5528294" y="1400538"/>
                </a:cubicBezTo>
                <a:cubicBezTo>
                  <a:pt x="5526517" y="1393213"/>
                  <a:pt x="5531275" y="1392714"/>
                  <a:pt x="5542568" y="1399043"/>
                </a:cubicBezTo>
                <a:cubicBezTo>
                  <a:pt x="5553861" y="1405371"/>
                  <a:pt x="5563462" y="1414290"/>
                  <a:pt x="5571370" y="1425800"/>
                </a:cubicBezTo>
                <a:cubicBezTo>
                  <a:pt x="5579278" y="1437310"/>
                  <a:pt x="5581323" y="1449277"/>
                  <a:pt x="5577504" y="1461703"/>
                </a:cubicBezTo>
                <a:cubicBezTo>
                  <a:pt x="5573686" y="1474129"/>
                  <a:pt x="5568429" y="1475994"/>
                  <a:pt x="5561735" y="1467299"/>
                </a:cubicBezTo>
                <a:cubicBezTo>
                  <a:pt x="5555041" y="1458603"/>
                  <a:pt x="5550358" y="1451461"/>
                  <a:pt x="5547685" y="1445873"/>
                </a:cubicBezTo>
                <a:cubicBezTo>
                  <a:pt x="5521668" y="1450105"/>
                  <a:pt x="5501744" y="1454313"/>
                  <a:pt x="5487914" y="1458498"/>
                </a:cubicBezTo>
                <a:cubicBezTo>
                  <a:pt x="5474085" y="1462683"/>
                  <a:pt x="5463361" y="1466519"/>
                  <a:pt x="5455744" y="1470005"/>
                </a:cubicBezTo>
                <a:cubicBezTo>
                  <a:pt x="5448128" y="1473491"/>
                  <a:pt x="5442763" y="1470812"/>
                  <a:pt x="5439649" y="1461968"/>
                </a:cubicBezTo>
                <a:cubicBezTo>
                  <a:pt x="5436536" y="1453123"/>
                  <a:pt x="5437696" y="1447287"/>
                  <a:pt x="5443129" y="1444458"/>
                </a:cubicBezTo>
                <a:cubicBezTo>
                  <a:pt x="5448562" y="1441630"/>
                  <a:pt x="5453924" y="1437164"/>
                  <a:pt x="5459214" y="1431060"/>
                </a:cubicBezTo>
                <a:cubicBezTo>
                  <a:pt x="5464504" y="1424955"/>
                  <a:pt x="5469873" y="1416874"/>
                  <a:pt x="5475319" y="1406815"/>
                </a:cubicBezTo>
                <a:cubicBezTo>
                  <a:pt x="5480766" y="1396757"/>
                  <a:pt x="5483489" y="1388920"/>
                  <a:pt x="5483489" y="1383304"/>
                </a:cubicBezTo>
                <a:cubicBezTo>
                  <a:pt x="5468065" y="1385813"/>
                  <a:pt x="5456029" y="1388357"/>
                  <a:pt x="5447382" y="1390934"/>
                </a:cubicBezTo>
                <a:cubicBezTo>
                  <a:pt x="5438734" y="1393511"/>
                  <a:pt x="5429822" y="1390948"/>
                  <a:pt x="5420645" y="1383243"/>
                </a:cubicBezTo>
                <a:cubicBezTo>
                  <a:pt x="5411468" y="1375538"/>
                  <a:pt x="5413289" y="1371685"/>
                  <a:pt x="5426108" y="1371685"/>
                </a:cubicBezTo>
                <a:cubicBezTo>
                  <a:pt x="5436160" y="1371685"/>
                  <a:pt x="5447721" y="1370841"/>
                  <a:pt x="5460791" y="1369152"/>
                </a:cubicBezTo>
                <a:cubicBezTo>
                  <a:pt x="5473861" y="1367463"/>
                  <a:pt x="5491635" y="1364923"/>
                  <a:pt x="5514112" y="1361532"/>
                </a:cubicBezTo>
                <a:cubicBezTo>
                  <a:pt x="5536589" y="1358140"/>
                  <a:pt x="5553867" y="1354726"/>
                  <a:pt x="5565947" y="1351287"/>
                </a:cubicBezTo>
                <a:cubicBezTo>
                  <a:pt x="5568967" y="1350427"/>
                  <a:pt x="5571920" y="1349915"/>
                  <a:pt x="5574806" y="1349752"/>
                </a:cubicBezTo>
                <a:close/>
                <a:moveTo>
                  <a:pt x="1818526" y="1342446"/>
                </a:moveTo>
                <a:lnTo>
                  <a:pt x="1770163" y="1354040"/>
                </a:lnTo>
                <a:lnTo>
                  <a:pt x="1775480" y="1356740"/>
                </a:lnTo>
                <a:cubicBezTo>
                  <a:pt x="1786597" y="1362959"/>
                  <a:pt x="1791216" y="1368196"/>
                  <a:pt x="1789337" y="1372448"/>
                </a:cubicBezTo>
                <a:cubicBezTo>
                  <a:pt x="1787458" y="1376701"/>
                  <a:pt x="1784993" y="1380238"/>
                  <a:pt x="1781941" y="1383060"/>
                </a:cubicBezTo>
                <a:lnTo>
                  <a:pt x="1820092" y="1409979"/>
                </a:lnTo>
                <a:lnTo>
                  <a:pt x="1820092" y="1362814"/>
                </a:lnTo>
                <a:cubicBezTo>
                  <a:pt x="1820092" y="1350971"/>
                  <a:pt x="1819571" y="1344182"/>
                  <a:pt x="1818526" y="1342446"/>
                </a:cubicBezTo>
                <a:close/>
                <a:moveTo>
                  <a:pt x="6149461" y="1337012"/>
                </a:moveTo>
                <a:cubicBezTo>
                  <a:pt x="6151655" y="1337306"/>
                  <a:pt x="6154308" y="1337906"/>
                  <a:pt x="6157421" y="1338814"/>
                </a:cubicBezTo>
                <a:cubicBezTo>
                  <a:pt x="6169874" y="1342442"/>
                  <a:pt x="6178837" y="1347940"/>
                  <a:pt x="6184311" y="1355305"/>
                </a:cubicBezTo>
                <a:cubicBezTo>
                  <a:pt x="6189784" y="1362671"/>
                  <a:pt x="6191134" y="1371733"/>
                  <a:pt x="6188360" y="1382490"/>
                </a:cubicBezTo>
                <a:cubicBezTo>
                  <a:pt x="6185586" y="1393247"/>
                  <a:pt x="6176839" y="1390710"/>
                  <a:pt x="6162122" y="1374880"/>
                </a:cubicBezTo>
                <a:cubicBezTo>
                  <a:pt x="6151066" y="1359565"/>
                  <a:pt x="6144405" y="1348818"/>
                  <a:pt x="6142140" y="1342639"/>
                </a:cubicBezTo>
                <a:cubicBezTo>
                  <a:pt x="6140441" y="1338005"/>
                  <a:pt x="6142882" y="1336129"/>
                  <a:pt x="6149461" y="1337012"/>
                </a:cubicBezTo>
                <a:close/>
                <a:moveTo>
                  <a:pt x="1068322" y="1313043"/>
                </a:moveTo>
                <a:cubicBezTo>
                  <a:pt x="1072068" y="1313637"/>
                  <a:pt x="1076679" y="1315546"/>
                  <a:pt x="1082157" y="1318771"/>
                </a:cubicBezTo>
                <a:cubicBezTo>
                  <a:pt x="1093110" y="1325222"/>
                  <a:pt x="1096511" y="1330366"/>
                  <a:pt x="1092361" y="1334205"/>
                </a:cubicBezTo>
                <a:cubicBezTo>
                  <a:pt x="1088210" y="1338044"/>
                  <a:pt x="1084594" y="1342622"/>
                  <a:pt x="1081515" y="1347940"/>
                </a:cubicBezTo>
                <a:cubicBezTo>
                  <a:pt x="1078436" y="1353257"/>
                  <a:pt x="1077300" y="1357829"/>
                  <a:pt x="1078107" y="1361654"/>
                </a:cubicBezTo>
                <a:cubicBezTo>
                  <a:pt x="1078914" y="1365479"/>
                  <a:pt x="1080827" y="1370481"/>
                  <a:pt x="1083845" y="1376660"/>
                </a:cubicBezTo>
                <a:cubicBezTo>
                  <a:pt x="1086863" y="1382839"/>
                  <a:pt x="1085395" y="1393064"/>
                  <a:pt x="1079440" y="1407334"/>
                </a:cubicBezTo>
                <a:cubicBezTo>
                  <a:pt x="1130119" y="1421293"/>
                  <a:pt x="1161682" y="1430137"/>
                  <a:pt x="1174127" y="1433867"/>
                </a:cubicBezTo>
                <a:cubicBezTo>
                  <a:pt x="1186574" y="1437598"/>
                  <a:pt x="1201343" y="1440297"/>
                  <a:pt x="1218435" y="1441966"/>
                </a:cubicBezTo>
                <a:cubicBezTo>
                  <a:pt x="1235527" y="1443634"/>
                  <a:pt x="1253439" y="1444469"/>
                  <a:pt x="1272173" y="1444469"/>
                </a:cubicBezTo>
                <a:cubicBezTo>
                  <a:pt x="1291082" y="1444469"/>
                  <a:pt x="1303908" y="1445252"/>
                  <a:pt x="1310650" y="1446819"/>
                </a:cubicBezTo>
                <a:cubicBezTo>
                  <a:pt x="1317391" y="1448386"/>
                  <a:pt x="1311731" y="1452652"/>
                  <a:pt x="1293670" y="1459617"/>
                </a:cubicBezTo>
                <a:cubicBezTo>
                  <a:pt x="1275608" y="1466583"/>
                  <a:pt x="1260791" y="1471354"/>
                  <a:pt x="1249220" y="1473932"/>
                </a:cubicBezTo>
                <a:cubicBezTo>
                  <a:pt x="1237649" y="1476509"/>
                  <a:pt x="1227849" y="1477798"/>
                  <a:pt x="1219818" y="1477798"/>
                </a:cubicBezTo>
                <a:cubicBezTo>
                  <a:pt x="1212384" y="1477798"/>
                  <a:pt x="1200047" y="1473705"/>
                  <a:pt x="1182806" y="1465518"/>
                </a:cubicBezTo>
                <a:cubicBezTo>
                  <a:pt x="1165565" y="1457332"/>
                  <a:pt x="1146604" y="1448809"/>
                  <a:pt x="1125924" y="1439951"/>
                </a:cubicBezTo>
                <a:cubicBezTo>
                  <a:pt x="1105244" y="1431093"/>
                  <a:pt x="1090906" y="1426037"/>
                  <a:pt x="1082910" y="1424782"/>
                </a:cubicBezTo>
                <a:cubicBezTo>
                  <a:pt x="1074913" y="1423527"/>
                  <a:pt x="1067469" y="1424345"/>
                  <a:pt x="1060578" y="1427234"/>
                </a:cubicBezTo>
                <a:cubicBezTo>
                  <a:pt x="1053687" y="1430124"/>
                  <a:pt x="1047586" y="1433101"/>
                  <a:pt x="1042275" y="1436167"/>
                </a:cubicBezTo>
                <a:cubicBezTo>
                  <a:pt x="1036964" y="1439232"/>
                  <a:pt x="1029676" y="1436275"/>
                  <a:pt x="1020411" y="1427295"/>
                </a:cubicBezTo>
                <a:cubicBezTo>
                  <a:pt x="1011147" y="1418315"/>
                  <a:pt x="1012069" y="1413825"/>
                  <a:pt x="1023179" y="1413825"/>
                </a:cubicBezTo>
                <a:cubicBezTo>
                  <a:pt x="1031386" y="1413825"/>
                  <a:pt x="1044673" y="1411912"/>
                  <a:pt x="1063040" y="1408087"/>
                </a:cubicBezTo>
                <a:cubicBezTo>
                  <a:pt x="1064505" y="1401060"/>
                  <a:pt x="1064400" y="1394051"/>
                  <a:pt x="1062724" y="1387058"/>
                </a:cubicBezTo>
                <a:cubicBezTo>
                  <a:pt x="1061049" y="1380065"/>
                  <a:pt x="1059136" y="1373700"/>
                  <a:pt x="1056986" y="1367962"/>
                </a:cubicBezTo>
                <a:cubicBezTo>
                  <a:pt x="1054836" y="1362224"/>
                  <a:pt x="1054612" y="1356262"/>
                  <a:pt x="1056315" y="1350076"/>
                </a:cubicBezTo>
                <a:cubicBezTo>
                  <a:pt x="1058018" y="1343890"/>
                  <a:pt x="1058499" y="1340221"/>
                  <a:pt x="1057759" y="1339068"/>
                </a:cubicBezTo>
                <a:cubicBezTo>
                  <a:pt x="1057021" y="1337915"/>
                  <a:pt x="1053613" y="1339041"/>
                  <a:pt x="1047535" y="1342446"/>
                </a:cubicBezTo>
                <a:cubicBezTo>
                  <a:pt x="1041458" y="1345851"/>
                  <a:pt x="1034591" y="1344694"/>
                  <a:pt x="1026933" y="1338976"/>
                </a:cubicBezTo>
                <a:cubicBezTo>
                  <a:pt x="1019275" y="1333259"/>
                  <a:pt x="1018676" y="1330064"/>
                  <a:pt x="1025132" y="1329393"/>
                </a:cubicBezTo>
                <a:cubicBezTo>
                  <a:pt x="1031589" y="1328721"/>
                  <a:pt x="1037955" y="1327209"/>
                  <a:pt x="1044228" y="1324855"/>
                </a:cubicBezTo>
                <a:cubicBezTo>
                  <a:pt x="1050503" y="1322502"/>
                  <a:pt x="1055654" y="1319287"/>
                  <a:pt x="1059682" y="1315210"/>
                </a:cubicBezTo>
                <a:cubicBezTo>
                  <a:pt x="1061697" y="1313172"/>
                  <a:pt x="1064577" y="1312450"/>
                  <a:pt x="1068322" y="1313043"/>
                </a:cubicBezTo>
                <a:close/>
                <a:moveTo>
                  <a:pt x="5206731" y="1311812"/>
                </a:moveTo>
                <a:cubicBezTo>
                  <a:pt x="5194814" y="1312660"/>
                  <a:pt x="5177522" y="1314251"/>
                  <a:pt x="5154855" y="1316584"/>
                </a:cubicBezTo>
                <a:cubicBezTo>
                  <a:pt x="5152644" y="1330366"/>
                  <a:pt x="5152247" y="1339004"/>
                  <a:pt x="5153665" y="1342497"/>
                </a:cubicBezTo>
                <a:cubicBezTo>
                  <a:pt x="5155082" y="1345990"/>
                  <a:pt x="5159874" y="1348126"/>
                  <a:pt x="5168040" y="1348906"/>
                </a:cubicBezTo>
                <a:cubicBezTo>
                  <a:pt x="5176206" y="1349686"/>
                  <a:pt x="5182840" y="1350585"/>
                  <a:pt x="5187940" y="1351602"/>
                </a:cubicBezTo>
                <a:cubicBezTo>
                  <a:pt x="5193041" y="1352620"/>
                  <a:pt x="5196550" y="1356669"/>
                  <a:pt x="5198470" y="1363750"/>
                </a:cubicBezTo>
                <a:cubicBezTo>
                  <a:pt x="5200389" y="1370831"/>
                  <a:pt x="5192993" y="1374151"/>
                  <a:pt x="5176281" y="1373710"/>
                </a:cubicBezTo>
                <a:cubicBezTo>
                  <a:pt x="5159569" y="1373269"/>
                  <a:pt x="5148052" y="1370373"/>
                  <a:pt x="5141730" y="1365021"/>
                </a:cubicBezTo>
                <a:cubicBezTo>
                  <a:pt x="5135409" y="1359670"/>
                  <a:pt x="5132248" y="1351697"/>
                  <a:pt x="5132248" y="1341103"/>
                </a:cubicBezTo>
                <a:cubicBezTo>
                  <a:pt x="5132248" y="1331580"/>
                  <a:pt x="5132669" y="1323943"/>
                  <a:pt x="5133510" y="1318191"/>
                </a:cubicBezTo>
                <a:cubicBezTo>
                  <a:pt x="5125439" y="1319901"/>
                  <a:pt x="5117409" y="1321420"/>
                  <a:pt x="5109418" y="1322749"/>
                </a:cubicBezTo>
                <a:cubicBezTo>
                  <a:pt x="5109418" y="1351494"/>
                  <a:pt x="5100456" y="1372818"/>
                  <a:pt x="5082529" y="1386722"/>
                </a:cubicBezTo>
                <a:cubicBezTo>
                  <a:pt x="5064603" y="1400626"/>
                  <a:pt x="5060113" y="1400447"/>
                  <a:pt x="5069059" y="1386183"/>
                </a:cubicBezTo>
                <a:cubicBezTo>
                  <a:pt x="5078005" y="1371919"/>
                  <a:pt x="5084167" y="1351812"/>
                  <a:pt x="5087545" y="1325862"/>
                </a:cubicBezTo>
                <a:cubicBezTo>
                  <a:pt x="5071701" y="1328413"/>
                  <a:pt x="5058563" y="1330719"/>
                  <a:pt x="5048131" y="1332781"/>
                </a:cubicBezTo>
                <a:cubicBezTo>
                  <a:pt x="5048905" y="1344731"/>
                  <a:pt x="5052181" y="1370464"/>
                  <a:pt x="5057959" y="1409979"/>
                </a:cubicBezTo>
                <a:cubicBezTo>
                  <a:pt x="5078958" y="1410034"/>
                  <a:pt x="5104108" y="1408131"/>
                  <a:pt x="5133408" y="1404272"/>
                </a:cubicBezTo>
                <a:cubicBezTo>
                  <a:pt x="5162709" y="1400413"/>
                  <a:pt x="5181029" y="1399670"/>
                  <a:pt x="5188367" y="1402044"/>
                </a:cubicBezTo>
                <a:cubicBezTo>
                  <a:pt x="5195706" y="1404418"/>
                  <a:pt x="5200461" y="1408202"/>
                  <a:pt x="5202631" y="1413398"/>
                </a:cubicBezTo>
                <a:cubicBezTo>
                  <a:pt x="5204801" y="1418593"/>
                  <a:pt x="5206958" y="1421662"/>
                  <a:pt x="5209101" y="1422605"/>
                </a:cubicBezTo>
                <a:cubicBezTo>
                  <a:pt x="5211245" y="1423548"/>
                  <a:pt x="5216206" y="1408196"/>
                  <a:pt x="5223985" y="1376548"/>
                </a:cubicBezTo>
                <a:cubicBezTo>
                  <a:pt x="5231765" y="1344901"/>
                  <a:pt x="5233813" y="1325988"/>
                  <a:pt x="5230130" y="1319809"/>
                </a:cubicBezTo>
                <a:cubicBezTo>
                  <a:pt x="5226447" y="1313630"/>
                  <a:pt x="5218648" y="1310965"/>
                  <a:pt x="5206731" y="1311812"/>
                </a:cubicBezTo>
                <a:close/>
                <a:moveTo>
                  <a:pt x="5527094" y="1311403"/>
                </a:moveTo>
                <a:cubicBezTo>
                  <a:pt x="5533991" y="1311571"/>
                  <a:pt x="5538698" y="1313355"/>
                  <a:pt x="5541215" y="1316757"/>
                </a:cubicBezTo>
                <a:cubicBezTo>
                  <a:pt x="5546248" y="1323560"/>
                  <a:pt x="5540984" y="1328901"/>
                  <a:pt x="5525425" y="1332781"/>
                </a:cubicBezTo>
                <a:cubicBezTo>
                  <a:pt x="5509866" y="1336660"/>
                  <a:pt x="5497138" y="1338817"/>
                  <a:pt x="5487242" y="1339251"/>
                </a:cubicBezTo>
                <a:cubicBezTo>
                  <a:pt x="5477347" y="1339685"/>
                  <a:pt x="5469354" y="1337935"/>
                  <a:pt x="5463263" y="1334002"/>
                </a:cubicBezTo>
                <a:cubicBezTo>
                  <a:pt x="5457172" y="1330068"/>
                  <a:pt x="5456976" y="1327080"/>
                  <a:pt x="5462673" y="1325038"/>
                </a:cubicBezTo>
                <a:cubicBezTo>
                  <a:pt x="5468370" y="1322997"/>
                  <a:pt x="5480755" y="1319901"/>
                  <a:pt x="5499828" y="1315750"/>
                </a:cubicBezTo>
                <a:cubicBezTo>
                  <a:pt x="5511107" y="1312684"/>
                  <a:pt x="5520196" y="1311235"/>
                  <a:pt x="5527094" y="1311403"/>
                </a:cubicBezTo>
                <a:close/>
                <a:moveTo>
                  <a:pt x="6077445" y="1311161"/>
                </a:moveTo>
                <a:cubicBezTo>
                  <a:pt x="6072786" y="1311575"/>
                  <a:pt x="6060926" y="1313681"/>
                  <a:pt x="6041867" y="1317479"/>
                </a:cubicBezTo>
                <a:lnTo>
                  <a:pt x="6042986" y="1353800"/>
                </a:lnTo>
                <a:cubicBezTo>
                  <a:pt x="6050488" y="1353094"/>
                  <a:pt x="6056732" y="1351426"/>
                  <a:pt x="6061717" y="1348794"/>
                </a:cubicBezTo>
                <a:cubicBezTo>
                  <a:pt x="6066702" y="1346163"/>
                  <a:pt x="6072087" y="1347692"/>
                  <a:pt x="6077873" y="1353383"/>
                </a:cubicBezTo>
                <a:cubicBezTo>
                  <a:pt x="6083658" y="1359073"/>
                  <a:pt x="6081996" y="1363780"/>
                  <a:pt x="6072888" y="1367504"/>
                </a:cubicBezTo>
                <a:cubicBezTo>
                  <a:pt x="6063778" y="1371227"/>
                  <a:pt x="6053865" y="1373089"/>
                  <a:pt x="6043149" y="1373089"/>
                </a:cubicBezTo>
                <a:lnTo>
                  <a:pt x="6044248" y="1406134"/>
                </a:lnTo>
                <a:cubicBezTo>
                  <a:pt x="6048534" y="1406256"/>
                  <a:pt x="6054924" y="1404584"/>
                  <a:pt x="6063415" y="1401118"/>
                </a:cubicBezTo>
                <a:cubicBezTo>
                  <a:pt x="6071907" y="1397652"/>
                  <a:pt x="6077601" y="1397835"/>
                  <a:pt x="6080498" y="1401667"/>
                </a:cubicBezTo>
                <a:cubicBezTo>
                  <a:pt x="6083393" y="1405499"/>
                  <a:pt x="6085526" y="1405255"/>
                  <a:pt x="6086897" y="1400935"/>
                </a:cubicBezTo>
                <a:cubicBezTo>
                  <a:pt x="6088266" y="1396614"/>
                  <a:pt x="6089166" y="1381937"/>
                  <a:pt x="6089593" y="1356903"/>
                </a:cubicBezTo>
                <a:cubicBezTo>
                  <a:pt x="6090020" y="1331868"/>
                  <a:pt x="6089267" y="1317883"/>
                  <a:pt x="6087334" y="1314946"/>
                </a:cubicBezTo>
                <a:cubicBezTo>
                  <a:pt x="6085401" y="1312009"/>
                  <a:pt x="6082105" y="1310748"/>
                  <a:pt x="6077445" y="1311161"/>
                </a:cubicBezTo>
                <a:close/>
                <a:moveTo>
                  <a:pt x="559580" y="1307172"/>
                </a:moveTo>
                <a:cubicBezTo>
                  <a:pt x="558596" y="1307041"/>
                  <a:pt x="557395" y="1307431"/>
                  <a:pt x="555978" y="1308343"/>
                </a:cubicBezTo>
                <a:cubicBezTo>
                  <a:pt x="550308" y="1311992"/>
                  <a:pt x="542935" y="1317228"/>
                  <a:pt x="533860" y="1324052"/>
                </a:cubicBezTo>
                <a:lnTo>
                  <a:pt x="532472" y="1350682"/>
                </a:lnTo>
                <a:lnTo>
                  <a:pt x="534164" y="1349245"/>
                </a:lnTo>
                <a:cubicBezTo>
                  <a:pt x="535151" y="1349141"/>
                  <a:pt x="536556" y="1349418"/>
                  <a:pt x="538377" y="1350076"/>
                </a:cubicBezTo>
                <a:cubicBezTo>
                  <a:pt x="545662" y="1352708"/>
                  <a:pt x="550342" y="1354410"/>
                  <a:pt x="552417" y="1355183"/>
                </a:cubicBezTo>
                <a:cubicBezTo>
                  <a:pt x="554492" y="1355957"/>
                  <a:pt x="556388" y="1353959"/>
                  <a:pt x="558104" y="1349191"/>
                </a:cubicBezTo>
                <a:cubicBezTo>
                  <a:pt x="559820" y="1344423"/>
                  <a:pt x="561312" y="1335511"/>
                  <a:pt x="562580" y="1322454"/>
                </a:cubicBezTo>
                <a:cubicBezTo>
                  <a:pt x="563532" y="1312662"/>
                  <a:pt x="562531" y="1307568"/>
                  <a:pt x="559580" y="1307172"/>
                </a:cubicBezTo>
                <a:close/>
                <a:moveTo>
                  <a:pt x="1504862" y="1306039"/>
                </a:moveTo>
                <a:cubicBezTo>
                  <a:pt x="1503340" y="1305622"/>
                  <a:pt x="1501056" y="1305834"/>
                  <a:pt x="1498010" y="1306675"/>
                </a:cubicBezTo>
                <a:cubicBezTo>
                  <a:pt x="1491920" y="1308357"/>
                  <a:pt x="1483818" y="1310273"/>
                  <a:pt x="1473705" y="1312423"/>
                </a:cubicBezTo>
                <a:cubicBezTo>
                  <a:pt x="1463592" y="1314573"/>
                  <a:pt x="1456915" y="1314793"/>
                  <a:pt x="1453673" y="1313084"/>
                </a:cubicBezTo>
                <a:cubicBezTo>
                  <a:pt x="1455301" y="1318686"/>
                  <a:pt x="1456806" y="1325021"/>
                  <a:pt x="1458190" y="1332089"/>
                </a:cubicBezTo>
                <a:cubicBezTo>
                  <a:pt x="1481563" y="1329634"/>
                  <a:pt x="1497529" y="1327694"/>
                  <a:pt x="1506088" y="1326269"/>
                </a:cubicBezTo>
                <a:cubicBezTo>
                  <a:pt x="1506794" y="1320613"/>
                  <a:pt x="1507146" y="1314915"/>
                  <a:pt x="1507146" y="1309177"/>
                </a:cubicBezTo>
                <a:cubicBezTo>
                  <a:pt x="1507146" y="1307502"/>
                  <a:pt x="1506385" y="1306456"/>
                  <a:pt x="1504862" y="1306039"/>
                </a:cubicBezTo>
                <a:close/>
                <a:moveTo>
                  <a:pt x="1899988" y="1305263"/>
                </a:moveTo>
                <a:cubicBezTo>
                  <a:pt x="1909369" y="1305161"/>
                  <a:pt x="1917074" y="1308776"/>
                  <a:pt x="1923102" y="1316106"/>
                </a:cubicBezTo>
                <a:cubicBezTo>
                  <a:pt x="1931139" y="1325879"/>
                  <a:pt x="1925907" y="1331007"/>
                  <a:pt x="1907404" y="1331489"/>
                </a:cubicBezTo>
                <a:cubicBezTo>
                  <a:pt x="1888901" y="1331970"/>
                  <a:pt x="1867510" y="1334063"/>
                  <a:pt x="1843228" y="1337766"/>
                </a:cubicBezTo>
                <a:cubicBezTo>
                  <a:pt x="1846633" y="1341618"/>
                  <a:pt x="1847680" y="1346024"/>
                  <a:pt x="1846371" y="1350982"/>
                </a:cubicBezTo>
                <a:cubicBezTo>
                  <a:pt x="1845063" y="1355940"/>
                  <a:pt x="1844015" y="1361559"/>
                  <a:pt x="1843228" y="1367840"/>
                </a:cubicBezTo>
                <a:cubicBezTo>
                  <a:pt x="1853348" y="1365411"/>
                  <a:pt x="1862372" y="1362675"/>
                  <a:pt x="1870300" y="1359629"/>
                </a:cubicBezTo>
                <a:cubicBezTo>
                  <a:pt x="1878229" y="1356584"/>
                  <a:pt x="1885914" y="1358378"/>
                  <a:pt x="1893354" y="1365011"/>
                </a:cubicBezTo>
                <a:cubicBezTo>
                  <a:pt x="1900795" y="1371645"/>
                  <a:pt x="1897762" y="1376992"/>
                  <a:pt x="1884258" y="1381055"/>
                </a:cubicBezTo>
                <a:cubicBezTo>
                  <a:pt x="1870755" y="1385118"/>
                  <a:pt x="1857017" y="1386722"/>
                  <a:pt x="1843044" y="1385868"/>
                </a:cubicBezTo>
                <a:lnTo>
                  <a:pt x="1841926" y="1421598"/>
                </a:lnTo>
                <a:cubicBezTo>
                  <a:pt x="1865908" y="1433576"/>
                  <a:pt x="1887806" y="1441250"/>
                  <a:pt x="1907618" y="1444621"/>
                </a:cubicBezTo>
                <a:cubicBezTo>
                  <a:pt x="1927430" y="1447992"/>
                  <a:pt x="1946122" y="1451075"/>
                  <a:pt x="1963696" y="1453869"/>
                </a:cubicBezTo>
                <a:cubicBezTo>
                  <a:pt x="1981269" y="1456663"/>
                  <a:pt x="1983405" y="1460479"/>
                  <a:pt x="1970105" y="1465315"/>
                </a:cubicBezTo>
                <a:cubicBezTo>
                  <a:pt x="1956805" y="1470151"/>
                  <a:pt x="1941625" y="1474291"/>
                  <a:pt x="1924568" y="1477737"/>
                </a:cubicBezTo>
                <a:cubicBezTo>
                  <a:pt x="1907509" y="1481182"/>
                  <a:pt x="1894460" y="1481352"/>
                  <a:pt x="1885419" y="1478246"/>
                </a:cubicBezTo>
                <a:cubicBezTo>
                  <a:pt x="1876377" y="1475139"/>
                  <a:pt x="1860571" y="1464636"/>
                  <a:pt x="1837999" y="1446737"/>
                </a:cubicBezTo>
                <a:cubicBezTo>
                  <a:pt x="1815426" y="1428838"/>
                  <a:pt x="1793546" y="1411526"/>
                  <a:pt x="1772357" y="1394800"/>
                </a:cubicBezTo>
                <a:cubicBezTo>
                  <a:pt x="1768056" y="1401379"/>
                  <a:pt x="1760467" y="1410539"/>
                  <a:pt x="1749588" y="1422280"/>
                </a:cubicBezTo>
                <a:cubicBezTo>
                  <a:pt x="1738709" y="1434020"/>
                  <a:pt x="1728200" y="1443197"/>
                  <a:pt x="1718059" y="1449810"/>
                </a:cubicBezTo>
                <a:cubicBezTo>
                  <a:pt x="1707919" y="1456423"/>
                  <a:pt x="1696854" y="1461038"/>
                  <a:pt x="1684862" y="1463656"/>
                </a:cubicBezTo>
                <a:cubicBezTo>
                  <a:pt x="1672871" y="1466274"/>
                  <a:pt x="1673403" y="1462619"/>
                  <a:pt x="1686460" y="1452689"/>
                </a:cubicBezTo>
                <a:cubicBezTo>
                  <a:pt x="1699516" y="1442759"/>
                  <a:pt x="1713169" y="1428987"/>
                  <a:pt x="1727419" y="1411373"/>
                </a:cubicBezTo>
                <a:cubicBezTo>
                  <a:pt x="1741670" y="1393759"/>
                  <a:pt x="1750676" y="1380811"/>
                  <a:pt x="1754441" y="1372530"/>
                </a:cubicBezTo>
                <a:cubicBezTo>
                  <a:pt x="1756323" y="1368389"/>
                  <a:pt x="1757681" y="1364754"/>
                  <a:pt x="1758515" y="1361626"/>
                </a:cubicBezTo>
                <a:lnTo>
                  <a:pt x="1759076" y="1356889"/>
                </a:lnTo>
                <a:lnTo>
                  <a:pt x="1739140" y="1362213"/>
                </a:lnTo>
                <a:cubicBezTo>
                  <a:pt x="1729678" y="1365218"/>
                  <a:pt x="1719952" y="1362013"/>
                  <a:pt x="1709961" y="1352599"/>
                </a:cubicBezTo>
                <a:cubicBezTo>
                  <a:pt x="1699970" y="1343185"/>
                  <a:pt x="1698774" y="1338909"/>
                  <a:pt x="1706370" y="1339770"/>
                </a:cubicBezTo>
                <a:cubicBezTo>
                  <a:pt x="1713966" y="1340631"/>
                  <a:pt x="1721014" y="1340655"/>
                  <a:pt x="1727511" y="1339841"/>
                </a:cubicBezTo>
                <a:cubicBezTo>
                  <a:pt x="1734009" y="1339027"/>
                  <a:pt x="1746454" y="1337125"/>
                  <a:pt x="1764849" y="1334134"/>
                </a:cubicBezTo>
                <a:cubicBezTo>
                  <a:pt x="1783243" y="1331143"/>
                  <a:pt x="1805209" y="1326666"/>
                  <a:pt x="1830745" y="1320704"/>
                </a:cubicBezTo>
                <a:cubicBezTo>
                  <a:pt x="1856281" y="1314743"/>
                  <a:pt x="1876048" y="1310042"/>
                  <a:pt x="1890048" y="1306603"/>
                </a:cubicBezTo>
                <a:cubicBezTo>
                  <a:pt x="1893547" y="1305744"/>
                  <a:pt x="1896861" y="1305297"/>
                  <a:pt x="1899988" y="1305263"/>
                </a:cubicBezTo>
                <a:close/>
                <a:moveTo>
                  <a:pt x="1516427" y="1283071"/>
                </a:moveTo>
                <a:cubicBezTo>
                  <a:pt x="1518735" y="1283075"/>
                  <a:pt x="1521430" y="1283763"/>
                  <a:pt x="1524513" y="1285137"/>
                </a:cubicBezTo>
                <a:cubicBezTo>
                  <a:pt x="1530679" y="1287884"/>
                  <a:pt x="1536800" y="1291665"/>
                  <a:pt x="1542877" y="1296481"/>
                </a:cubicBezTo>
                <a:cubicBezTo>
                  <a:pt x="1548954" y="1301296"/>
                  <a:pt x="1549069" y="1305522"/>
                  <a:pt x="1543223" y="1309157"/>
                </a:cubicBezTo>
                <a:cubicBezTo>
                  <a:pt x="1537377" y="1312792"/>
                  <a:pt x="1533229" y="1317262"/>
                  <a:pt x="1530780" y="1322566"/>
                </a:cubicBezTo>
                <a:cubicBezTo>
                  <a:pt x="1528332" y="1327870"/>
                  <a:pt x="1525385" y="1333788"/>
                  <a:pt x="1521939" y="1340319"/>
                </a:cubicBezTo>
                <a:cubicBezTo>
                  <a:pt x="1518494" y="1346851"/>
                  <a:pt x="1513786" y="1346712"/>
                  <a:pt x="1507818" y="1339902"/>
                </a:cubicBezTo>
                <a:cubicBezTo>
                  <a:pt x="1499475" y="1341571"/>
                  <a:pt x="1491642" y="1342493"/>
                  <a:pt x="1484316" y="1342670"/>
                </a:cubicBezTo>
                <a:cubicBezTo>
                  <a:pt x="1496240" y="1346183"/>
                  <a:pt x="1501351" y="1349927"/>
                  <a:pt x="1499648" y="1353901"/>
                </a:cubicBezTo>
                <a:cubicBezTo>
                  <a:pt x="1497946" y="1357876"/>
                  <a:pt x="1497095" y="1360820"/>
                  <a:pt x="1497095" y="1362732"/>
                </a:cubicBezTo>
                <a:cubicBezTo>
                  <a:pt x="1518717" y="1361186"/>
                  <a:pt x="1531685" y="1358669"/>
                  <a:pt x="1535999" y="1355183"/>
                </a:cubicBezTo>
                <a:cubicBezTo>
                  <a:pt x="1540313" y="1351697"/>
                  <a:pt x="1548313" y="1353260"/>
                  <a:pt x="1559999" y="1359873"/>
                </a:cubicBezTo>
                <a:cubicBezTo>
                  <a:pt x="1571685" y="1366486"/>
                  <a:pt x="1576230" y="1372452"/>
                  <a:pt x="1573632" y="1377769"/>
                </a:cubicBezTo>
                <a:cubicBezTo>
                  <a:pt x="1571035" y="1383087"/>
                  <a:pt x="1569536" y="1388550"/>
                  <a:pt x="1569135" y="1394159"/>
                </a:cubicBezTo>
                <a:cubicBezTo>
                  <a:pt x="1568735" y="1399768"/>
                  <a:pt x="1568312" y="1408806"/>
                  <a:pt x="1567864" y="1421272"/>
                </a:cubicBezTo>
                <a:cubicBezTo>
                  <a:pt x="1567416" y="1433739"/>
                  <a:pt x="1561888" y="1444146"/>
                  <a:pt x="1551280" y="1452496"/>
                </a:cubicBezTo>
                <a:cubicBezTo>
                  <a:pt x="1540673" y="1460845"/>
                  <a:pt x="1534548" y="1461520"/>
                  <a:pt x="1532906" y="1454520"/>
                </a:cubicBezTo>
                <a:cubicBezTo>
                  <a:pt x="1531265" y="1447521"/>
                  <a:pt x="1526137" y="1438985"/>
                  <a:pt x="1517523" y="1428913"/>
                </a:cubicBezTo>
                <a:cubicBezTo>
                  <a:pt x="1508910" y="1418841"/>
                  <a:pt x="1509123" y="1415080"/>
                  <a:pt x="1518164" y="1417630"/>
                </a:cubicBezTo>
                <a:cubicBezTo>
                  <a:pt x="1527206" y="1420180"/>
                  <a:pt x="1532971" y="1421371"/>
                  <a:pt x="1535460" y="1421201"/>
                </a:cubicBezTo>
                <a:cubicBezTo>
                  <a:pt x="1537949" y="1421032"/>
                  <a:pt x="1539598" y="1415785"/>
                  <a:pt x="1540404" y="1405462"/>
                </a:cubicBezTo>
                <a:cubicBezTo>
                  <a:pt x="1541212" y="1395139"/>
                  <a:pt x="1541096" y="1387590"/>
                  <a:pt x="1540058" y="1382815"/>
                </a:cubicBezTo>
                <a:cubicBezTo>
                  <a:pt x="1539021" y="1378040"/>
                  <a:pt x="1535315" y="1375653"/>
                  <a:pt x="1528939" y="1375653"/>
                </a:cubicBezTo>
                <a:cubicBezTo>
                  <a:pt x="1521640" y="1375653"/>
                  <a:pt x="1510985" y="1376752"/>
                  <a:pt x="1496972" y="1378949"/>
                </a:cubicBezTo>
                <a:cubicBezTo>
                  <a:pt x="1496159" y="1424813"/>
                  <a:pt x="1494381" y="1455731"/>
                  <a:pt x="1491642" y="1471704"/>
                </a:cubicBezTo>
                <a:cubicBezTo>
                  <a:pt x="1488901" y="1487677"/>
                  <a:pt x="1484730" y="1495663"/>
                  <a:pt x="1479128" y="1495663"/>
                </a:cubicBezTo>
                <a:cubicBezTo>
                  <a:pt x="1474041" y="1495663"/>
                  <a:pt x="1471267" y="1487344"/>
                  <a:pt x="1470806" y="1470707"/>
                </a:cubicBezTo>
                <a:cubicBezTo>
                  <a:pt x="1470344" y="1454069"/>
                  <a:pt x="1470541" y="1424514"/>
                  <a:pt x="1471396" y="1382042"/>
                </a:cubicBezTo>
                <a:cubicBezTo>
                  <a:pt x="1458129" y="1384592"/>
                  <a:pt x="1449068" y="1386505"/>
                  <a:pt x="1444211" y="1387780"/>
                </a:cubicBezTo>
                <a:cubicBezTo>
                  <a:pt x="1439355" y="1389055"/>
                  <a:pt x="1435184" y="1388845"/>
                  <a:pt x="1431698" y="1387149"/>
                </a:cubicBezTo>
                <a:cubicBezTo>
                  <a:pt x="1430979" y="1405381"/>
                  <a:pt x="1428754" y="1422066"/>
                  <a:pt x="1425023" y="1437205"/>
                </a:cubicBezTo>
                <a:cubicBezTo>
                  <a:pt x="1421293" y="1452343"/>
                  <a:pt x="1416172" y="1455090"/>
                  <a:pt x="1409661" y="1445445"/>
                </a:cubicBezTo>
                <a:cubicBezTo>
                  <a:pt x="1403150" y="1435801"/>
                  <a:pt x="1401386" y="1427007"/>
                  <a:pt x="1404371" y="1419065"/>
                </a:cubicBezTo>
                <a:cubicBezTo>
                  <a:pt x="1407355" y="1411122"/>
                  <a:pt x="1409057" y="1403923"/>
                  <a:pt x="1409478" y="1397466"/>
                </a:cubicBezTo>
                <a:cubicBezTo>
                  <a:pt x="1409898" y="1391009"/>
                  <a:pt x="1408833" y="1383819"/>
                  <a:pt x="1406284" y="1375897"/>
                </a:cubicBezTo>
                <a:cubicBezTo>
                  <a:pt x="1403733" y="1367975"/>
                  <a:pt x="1405897" y="1364903"/>
                  <a:pt x="1412774" y="1366680"/>
                </a:cubicBezTo>
                <a:cubicBezTo>
                  <a:pt x="1419652" y="1368457"/>
                  <a:pt x="1424450" y="1369732"/>
                  <a:pt x="1427170" y="1370505"/>
                </a:cubicBezTo>
                <a:cubicBezTo>
                  <a:pt x="1429890" y="1371278"/>
                  <a:pt x="1444632" y="1370139"/>
                  <a:pt x="1471396" y="1367087"/>
                </a:cubicBezTo>
                <a:cubicBezTo>
                  <a:pt x="1471396" y="1355434"/>
                  <a:pt x="1470982" y="1348503"/>
                  <a:pt x="1470154" y="1346291"/>
                </a:cubicBezTo>
                <a:lnTo>
                  <a:pt x="1457498" y="1347390"/>
                </a:lnTo>
                <a:cubicBezTo>
                  <a:pt x="1453524" y="1353467"/>
                  <a:pt x="1449356" y="1353569"/>
                  <a:pt x="1444995" y="1347695"/>
                </a:cubicBezTo>
                <a:cubicBezTo>
                  <a:pt x="1440633" y="1341822"/>
                  <a:pt x="1437184" y="1334876"/>
                  <a:pt x="1434648" y="1326859"/>
                </a:cubicBezTo>
                <a:cubicBezTo>
                  <a:pt x="1432111" y="1318843"/>
                  <a:pt x="1429303" y="1312389"/>
                  <a:pt x="1426224" y="1307499"/>
                </a:cubicBezTo>
                <a:cubicBezTo>
                  <a:pt x="1423145" y="1302609"/>
                  <a:pt x="1424159" y="1299312"/>
                  <a:pt x="1429266" y="1297610"/>
                </a:cubicBezTo>
                <a:cubicBezTo>
                  <a:pt x="1434373" y="1295907"/>
                  <a:pt x="1439091" y="1295484"/>
                  <a:pt x="1443418" y="1296338"/>
                </a:cubicBezTo>
                <a:cubicBezTo>
                  <a:pt x="1447745" y="1297193"/>
                  <a:pt x="1456715" y="1297006"/>
                  <a:pt x="1470327" y="1295779"/>
                </a:cubicBezTo>
                <a:cubicBezTo>
                  <a:pt x="1483940" y="1294551"/>
                  <a:pt x="1493300" y="1293150"/>
                  <a:pt x="1498407" y="1291577"/>
                </a:cubicBezTo>
                <a:cubicBezTo>
                  <a:pt x="1503514" y="1290003"/>
                  <a:pt x="1507601" y="1287850"/>
                  <a:pt x="1510667" y="1285116"/>
                </a:cubicBezTo>
                <a:cubicBezTo>
                  <a:pt x="1512199" y="1283750"/>
                  <a:pt x="1514120" y="1283068"/>
                  <a:pt x="1516427" y="1283071"/>
                </a:cubicBezTo>
                <a:close/>
                <a:moveTo>
                  <a:pt x="801960" y="1282441"/>
                </a:moveTo>
                <a:lnTo>
                  <a:pt x="794594" y="1292065"/>
                </a:lnTo>
                <a:cubicBezTo>
                  <a:pt x="799220" y="1292526"/>
                  <a:pt x="803387" y="1294147"/>
                  <a:pt x="807097" y="1296928"/>
                </a:cubicBezTo>
                <a:cubicBezTo>
                  <a:pt x="810808" y="1299709"/>
                  <a:pt x="814772" y="1302490"/>
                  <a:pt x="818990" y="1305271"/>
                </a:cubicBezTo>
                <a:cubicBezTo>
                  <a:pt x="823969" y="1298909"/>
                  <a:pt x="827292" y="1293727"/>
                  <a:pt x="828961" y="1289725"/>
                </a:cubicBezTo>
                <a:cubicBezTo>
                  <a:pt x="830629" y="1285723"/>
                  <a:pt x="830209" y="1283723"/>
                  <a:pt x="827699" y="1283723"/>
                </a:cubicBezTo>
                <a:cubicBezTo>
                  <a:pt x="823915" y="1283723"/>
                  <a:pt x="819662" y="1284360"/>
                  <a:pt x="814942" y="1285635"/>
                </a:cubicBezTo>
                <a:cubicBezTo>
                  <a:pt x="810221" y="1286910"/>
                  <a:pt x="805894" y="1285845"/>
                  <a:pt x="801960" y="1282441"/>
                </a:cubicBezTo>
                <a:close/>
                <a:moveTo>
                  <a:pt x="5845836" y="1272729"/>
                </a:moveTo>
                <a:cubicBezTo>
                  <a:pt x="5847130" y="1272451"/>
                  <a:pt x="5848799" y="1272481"/>
                  <a:pt x="5850844" y="1272816"/>
                </a:cubicBezTo>
                <a:cubicBezTo>
                  <a:pt x="5859024" y="1274159"/>
                  <a:pt x="5865745" y="1276146"/>
                  <a:pt x="5871009" y="1278778"/>
                </a:cubicBezTo>
                <a:cubicBezTo>
                  <a:pt x="5877574" y="1282319"/>
                  <a:pt x="5879775" y="1286744"/>
                  <a:pt x="5877612" y="1292055"/>
                </a:cubicBezTo>
                <a:cubicBezTo>
                  <a:pt x="5875448" y="1297366"/>
                  <a:pt x="5874166" y="1305583"/>
                  <a:pt x="5873766" y="1316706"/>
                </a:cubicBezTo>
                <a:cubicBezTo>
                  <a:pt x="5873365" y="1327829"/>
                  <a:pt x="5873596" y="1338410"/>
                  <a:pt x="5874458" y="1348448"/>
                </a:cubicBezTo>
                <a:cubicBezTo>
                  <a:pt x="5875319" y="1358486"/>
                  <a:pt x="5873786" y="1368084"/>
                  <a:pt x="5869859" y="1377240"/>
                </a:cubicBezTo>
                <a:cubicBezTo>
                  <a:pt x="5865932" y="1386397"/>
                  <a:pt x="5860800" y="1387058"/>
                  <a:pt x="5854466" y="1379224"/>
                </a:cubicBezTo>
                <a:cubicBezTo>
                  <a:pt x="5848131" y="1371390"/>
                  <a:pt x="5845815" y="1363875"/>
                  <a:pt x="5847518" y="1356679"/>
                </a:cubicBezTo>
                <a:cubicBezTo>
                  <a:pt x="5849220" y="1349483"/>
                  <a:pt x="5850071" y="1337481"/>
                  <a:pt x="5850071" y="1320674"/>
                </a:cubicBezTo>
                <a:cubicBezTo>
                  <a:pt x="5850071" y="1304369"/>
                  <a:pt x="5848155" y="1291980"/>
                  <a:pt x="5844323" y="1283509"/>
                </a:cubicBezTo>
                <a:cubicBezTo>
                  <a:pt x="5841449" y="1277155"/>
                  <a:pt x="5841953" y="1273562"/>
                  <a:pt x="5845836" y="1272729"/>
                </a:cubicBezTo>
                <a:close/>
                <a:moveTo>
                  <a:pt x="2248887" y="1259122"/>
                </a:moveTo>
                <a:cubicBezTo>
                  <a:pt x="2251607" y="1259343"/>
                  <a:pt x="2254798" y="1260350"/>
                  <a:pt x="2258461" y="1262144"/>
                </a:cubicBezTo>
                <a:cubicBezTo>
                  <a:pt x="2265786" y="1265732"/>
                  <a:pt x="2272914" y="1270527"/>
                  <a:pt x="2279846" y="1276530"/>
                </a:cubicBezTo>
                <a:cubicBezTo>
                  <a:pt x="2286778" y="1282532"/>
                  <a:pt x="2285388" y="1287100"/>
                  <a:pt x="2275675" y="1290234"/>
                </a:cubicBezTo>
                <a:cubicBezTo>
                  <a:pt x="2265962" y="1293367"/>
                  <a:pt x="2255083" y="1298173"/>
                  <a:pt x="2243037" y="1304650"/>
                </a:cubicBezTo>
                <a:cubicBezTo>
                  <a:pt x="2230991" y="1311127"/>
                  <a:pt x="2227950" y="1309225"/>
                  <a:pt x="2233911" y="1298943"/>
                </a:cubicBezTo>
                <a:cubicBezTo>
                  <a:pt x="2239873" y="1288660"/>
                  <a:pt x="2241359" y="1283126"/>
                  <a:pt x="2238368" y="1282339"/>
                </a:cubicBezTo>
                <a:cubicBezTo>
                  <a:pt x="2235376" y="1281552"/>
                  <a:pt x="2222025" y="1284564"/>
                  <a:pt x="2198313" y="1291373"/>
                </a:cubicBezTo>
                <a:cubicBezTo>
                  <a:pt x="2174602" y="1298183"/>
                  <a:pt x="2160243" y="1301167"/>
                  <a:pt x="2155237" y="1300326"/>
                </a:cubicBezTo>
                <a:cubicBezTo>
                  <a:pt x="2152199" y="1313552"/>
                  <a:pt x="2146532" y="1323241"/>
                  <a:pt x="2138237" y="1329393"/>
                </a:cubicBezTo>
                <a:cubicBezTo>
                  <a:pt x="2129942" y="1335545"/>
                  <a:pt x="2125513" y="1333652"/>
                  <a:pt x="2124950" y="1323716"/>
                </a:cubicBezTo>
                <a:cubicBezTo>
                  <a:pt x="2124387" y="1313779"/>
                  <a:pt x="2125811" y="1305393"/>
                  <a:pt x="2129223" y="1298556"/>
                </a:cubicBezTo>
                <a:cubicBezTo>
                  <a:pt x="2132635" y="1291719"/>
                  <a:pt x="2134917" y="1283896"/>
                  <a:pt x="2136070" y="1275085"/>
                </a:cubicBezTo>
                <a:cubicBezTo>
                  <a:pt x="2137223" y="1266275"/>
                  <a:pt x="2140828" y="1264731"/>
                  <a:pt x="2146885" y="1270456"/>
                </a:cubicBezTo>
                <a:cubicBezTo>
                  <a:pt x="2152942" y="1276180"/>
                  <a:pt x="2156594" y="1280976"/>
                  <a:pt x="2157842" y="1284842"/>
                </a:cubicBezTo>
                <a:cubicBezTo>
                  <a:pt x="2160094" y="1284950"/>
                  <a:pt x="2167487" y="1283492"/>
                  <a:pt x="2180021" y="1280467"/>
                </a:cubicBezTo>
                <a:cubicBezTo>
                  <a:pt x="2192555" y="1277442"/>
                  <a:pt x="2205153" y="1274088"/>
                  <a:pt x="2217816" y="1270405"/>
                </a:cubicBezTo>
                <a:cubicBezTo>
                  <a:pt x="2230480" y="1266722"/>
                  <a:pt x="2238588" y="1263528"/>
                  <a:pt x="2242142" y="1260821"/>
                </a:cubicBezTo>
                <a:cubicBezTo>
                  <a:pt x="2243919" y="1259468"/>
                  <a:pt x="2246167" y="1258902"/>
                  <a:pt x="2248887" y="1259122"/>
                </a:cubicBezTo>
                <a:close/>
                <a:moveTo>
                  <a:pt x="5135138" y="1253079"/>
                </a:moveTo>
                <a:cubicBezTo>
                  <a:pt x="5120121" y="1255602"/>
                  <a:pt x="5107289" y="1257067"/>
                  <a:pt x="5096640" y="1257474"/>
                </a:cubicBezTo>
                <a:cubicBezTo>
                  <a:pt x="5109405" y="1262520"/>
                  <a:pt x="5114726" y="1268258"/>
                  <a:pt x="5112603" y="1274688"/>
                </a:cubicBezTo>
                <a:cubicBezTo>
                  <a:pt x="5110480" y="1281118"/>
                  <a:pt x="5109418" y="1291312"/>
                  <a:pt x="5109418" y="1305271"/>
                </a:cubicBezTo>
                <a:cubicBezTo>
                  <a:pt x="5115645" y="1305339"/>
                  <a:pt x="5124150" y="1304301"/>
                  <a:pt x="5134934" y="1302158"/>
                </a:cubicBezTo>
                <a:cubicBezTo>
                  <a:pt x="5137390" y="1274227"/>
                  <a:pt x="5137457" y="1257867"/>
                  <a:pt x="5135138" y="1253079"/>
                </a:cubicBezTo>
                <a:close/>
                <a:moveTo>
                  <a:pt x="391069" y="1240542"/>
                </a:moveTo>
                <a:cubicBezTo>
                  <a:pt x="394827" y="1239947"/>
                  <a:pt x="401641" y="1241610"/>
                  <a:pt x="411510" y="1245530"/>
                </a:cubicBezTo>
                <a:cubicBezTo>
                  <a:pt x="423366" y="1249613"/>
                  <a:pt x="428229" y="1255161"/>
                  <a:pt x="426099" y="1262174"/>
                </a:cubicBezTo>
                <a:cubicBezTo>
                  <a:pt x="423969" y="1269188"/>
                  <a:pt x="422904" y="1286531"/>
                  <a:pt x="422904" y="1314203"/>
                </a:cubicBezTo>
                <a:cubicBezTo>
                  <a:pt x="428602" y="1311829"/>
                  <a:pt x="433743" y="1309534"/>
                  <a:pt x="438328" y="1307316"/>
                </a:cubicBezTo>
                <a:cubicBezTo>
                  <a:pt x="442913" y="1305098"/>
                  <a:pt x="447874" y="1306515"/>
                  <a:pt x="453212" y="1311568"/>
                </a:cubicBezTo>
                <a:cubicBezTo>
                  <a:pt x="458550" y="1316621"/>
                  <a:pt x="456987" y="1321708"/>
                  <a:pt x="448522" y="1326829"/>
                </a:cubicBezTo>
                <a:cubicBezTo>
                  <a:pt x="440057" y="1331950"/>
                  <a:pt x="431477" y="1335962"/>
                  <a:pt x="422783" y="1338865"/>
                </a:cubicBezTo>
                <a:lnTo>
                  <a:pt x="421622" y="1384443"/>
                </a:lnTo>
                <a:cubicBezTo>
                  <a:pt x="425394" y="1382164"/>
                  <a:pt x="431444" y="1379465"/>
                  <a:pt x="439773" y="1376345"/>
                </a:cubicBezTo>
                <a:cubicBezTo>
                  <a:pt x="448101" y="1373225"/>
                  <a:pt x="451717" y="1373812"/>
                  <a:pt x="450618" y="1378105"/>
                </a:cubicBezTo>
                <a:cubicBezTo>
                  <a:pt x="449519" y="1382398"/>
                  <a:pt x="445406" y="1386993"/>
                  <a:pt x="438277" y="1391890"/>
                </a:cubicBezTo>
                <a:cubicBezTo>
                  <a:pt x="431149" y="1396787"/>
                  <a:pt x="420422" y="1404289"/>
                  <a:pt x="406097" y="1414395"/>
                </a:cubicBezTo>
                <a:cubicBezTo>
                  <a:pt x="391773" y="1424501"/>
                  <a:pt x="381738" y="1432487"/>
                  <a:pt x="375993" y="1438354"/>
                </a:cubicBezTo>
                <a:cubicBezTo>
                  <a:pt x="370248" y="1444221"/>
                  <a:pt x="364269" y="1445530"/>
                  <a:pt x="358057" y="1442281"/>
                </a:cubicBezTo>
                <a:cubicBezTo>
                  <a:pt x="351844" y="1439032"/>
                  <a:pt x="346604" y="1434240"/>
                  <a:pt x="342338" y="1427906"/>
                </a:cubicBezTo>
                <a:cubicBezTo>
                  <a:pt x="338072" y="1421571"/>
                  <a:pt x="339937" y="1417881"/>
                  <a:pt x="347934" y="1416837"/>
                </a:cubicBezTo>
                <a:cubicBezTo>
                  <a:pt x="355930" y="1415792"/>
                  <a:pt x="373209" y="1408026"/>
                  <a:pt x="399769" y="1393539"/>
                </a:cubicBezTo>
                <a:lnTo>
                  <a:pt x="399769" y="1345010"/>
                </a:lnTo>
                <a:cubicBezTo>
                  <a:pt x="385336" y="1349269"/>
                  <a:pt x="373643" y="1349822"/>
                  <a:pt x="364690" y="1346668"/>
                </a:cubicBezTo>
                <a:cubicBezTo>
                  <a:pt x="355737" y="1343514"/>
                  <a:pt x="355652" y="1340136"/>
                  <a:pt x="364436" y="1336535"/>
                </a:cubicBezTo>
                <a:cubicBezTo>
                  <a:pt x="373219" y="1332933"/>
                  <a:pt x="384570" y="1328040"/>
                  <a:pt x="398487" y="1321854"/>
                </a:cubicBezTo>
                <a:cubicBezTo>
                  <a:pt x="398487" y="1309347"/>
                  <a:pt x="398073" y="1296650"/>
                  <a:pt x="397246" y="1283763"/>
                </a:cubicBezTo>
                <a:cubicBezTo>
                  <a:pt x="396418" y="1270876"/>
                  <a:pt x="393655" y="1259322"/>
                  <a:pt x="388954" y="1249101"/>
                </a:cubicBezTo>
                <a:cubicBezTo>
                  <a:pt x="386604" y="1243991"/>
                  <a:pt x="387309" y="1241138"/>
                  <a:pt x="391069" y="1240542"/>
                </a:cubicBezTo>
                <a:close/>
                <a:moveTo>
                  <a:pt x="788699" y="1239413"/>
                </a:moveTo>
                <a:lnTo>
                  <a:pt x="747347" y="1243780"/>
                </a:lnTo>
                <a:cubicBezTo>
                  <a:pt x="747347" y="1274688"/>
                  <a:pt x="746815" y="1306546"/>
                  <a:pt x="745750" y="1339353"/>
                </a:cubicBezTo>
                <a:lnTo>
                  <a:pt x="743890" y="1378655"/>
                </a:lnTo>
                <a:lnTo>
                  <a:pt x="747764" y="1375348"/>
                </a:lnTo>
                <a:cubicBezTo>
                  <a:pt x="758365" y="1367480"/>
                  <a:pt x="769302" y="1358330"/>
                  <a:pt x="780575" y="1347899"/>
                </a:cubicBezTo>
                <a:cubicBezTo>
                  <a:pt x="791847" y="1337467"/>
                  <a:pt x="801573" y="1327857"/>
                  <a:pt x="809753" y="1319066"/>
                </a:cubicBezTo>
                <a:cubicBezTo>
                  <a:pt x="798887" y="1311199"/>
                  <a:pt x="791433" y="1305800"/>
                  <a:pt x="787391" y="1302870"/>
                </a:cubicBezTo>
                <a:cubicBezTo>
                  <a:pt x="778329" y="1311782"/>
                  <a:pt x="769577" y="1317842"/>
                  <a:pt x="761132" y="1321050"/>
                </a:cubicBezTo>
                <a:cubicBezTo>
                  <a:pt x="752688" y="1324258"/>
                  <a:pt x="752345" y="1321210"/>
                  <a:pt x="760105" y="1311904"/>
                </a:cubicBezTo>
                <a:cubicBezTo>
                  <a:pt x="767864" y="1302598"/>
                  <a:pt x="774887" y="1291071"/>
                  <a:pt x="781175" y="1277323"/>
                </a:cubicBezTo>
                <a:cubicBezTo>
                  <a:pt x="787462" y="1263575"/>
                  <a:pt x="789968" y="1252241"/>
                  <a:pt x="788693" y="1243322"/>
                </a:cubicBezTo>
                <a:close/>
                <a:moveTo>
                  <a:pt x="1049191" y="1238622"/>
                </a:moveTo>
                <a:cubicBezTo>
                  <a:pt x="1053323" y="1238069"/>
                  <a:pt x="1059764" y="1238707"/>
                  <a:pt x="1068514" y="1240535"/>
                </a:cubicBezTo>
                <a:cubicBezTo>
                  <a:pt x="1086012" y="1244191"/>
                  <a:pt x="1094494" y="1253154"/>
                  <a:pt x="1093958" y="1267424"/>
                </a:cubicBezTo>
                <a:cubicBezTo>
                  <a:pt x="1093422" y="1281695"/>
                  <a:pt x="1084059" y="1282800"/>
                  <a:pt x="1065868" y="1270741"/>
                </a:cubicBezTo>
                <a:cubicBezTo>
                  <a:pt x="1052072" y="1258681"/>
                  <a:pt x="1044690" y="1249718"/>
                  <a:pt x="1043720" y="1243851"/>
                </a:cubicBezTo>
                <a:cubicBezTo>
                  <a:pt x="1043234" y="1240918"/>
                  <a:pt x="1045058" y="1239175"/>
                  <a:pt x="1049191" y="1238622"/>
                </a:cubicBezTo>
                <a:close/>
                <a:moveTo>
                  <a:pt x="871600" y="1230737"/>
                </a:moveTo>
                <a:cubicBezTo>
                  <a:pt x="865180" y="1231375"/>
                  <a:pt x="851615" y="1232781"/>
                  <a:pt x="830907" y="1234954"/>
                </a:cubicBezTo>
                <a:lnTo>
                  <a:pt x="805029" y="1237688"/>
                </a:lnTo>
                <a:lnTo>
                  <a:pt x="819530" y="1246619"/>
                </a:lnTo>
                <a:cubicBezTo>
                  <a:pt x="823335" y="1251292"/>
                  <a:pt x="823583" y="1255450"/>
                  <a:pt x="820273" y="1259092"/>
                </a:cubicBezTo>
                <a:cubicBezTo>
                  <a:pt x="816962" y="1262734"/>
                  <a:pt x="813083" y="1266475"/>
                  <a:pt x="808634" y="1270314"/>
                </a:cubicBezTo>
                <a:cubicBezTo>
                  <a:pt x="812595" y="1269784"/>
                  <a:pt x="817448" y="1268960"/>
                  <a:pt x="823192" y="1267841"/>
                </a:cubicBezTo>
                <a:cubicBezTo>
                  <a:pt x="828937" y="1266722"/>
                  <a:pt x="833532" y="1264806"/>
                  <a:pt x="836978" y="1262093"/>
                </a:cubicBezTo>
                <a:cubicBezTo>
                  <a:pt x="840423" y="1259380"/>
                  <a:pt x="845222" y="1259177"/>
                  <a:pt x="851374" y="1261483"/>
                </a:cubicBezTo>
                <a:cubicBezTo>
                  <a:pt x="857526" y="1263789"/>
                  <a:pt x="863006" y="1267132"/>
                  <a:pt x="867815" y="1271514"/>
                </a:cubicBezTo>
                <a:cubicBezTo>
                  <a:pt x="872624" y="1275895"/>
                  <a:pt x="872508" y="1279911"/>
                  <a:pt x="867469" y="1283560"/>
                </a:cubicBezTo>
                <a:cubicBezTo>
                  <a:pt x="862430" y="1287209"/>
                  <a:pt x="857868" y="1292296"/>
                  <a:pt x="853785" y="1298821"/>
                </a:cubicBezTo>
                <a:cubicBezTo>
                  <a:pt x="849702" y="1305345"/>
                  <a:pt x="844439" y="1312196"/>
                  <a:pt x="837995" y="1319372"/>
                </a:cubicBezTo>
                <a:cubicBezTo>
                  <a:pt x="851452" y="1329125"/>
                  <a:pt x="862809" y="1336101"/>
                  <a:pt x="872068" y="1340299"/>
                </a:cubicBezTo>
                <a:cubicBezTo>
                  <a:pt x="881325" y="1344497"/>
                  <a:pt x="891581" y="1348879"/>
                  <a:pt x="902833" y="1353444"/>
                </a:cubicBezTo>
                <a:cubicBezTo>
                  <a:pt x="914085" y="1358008"/>
                  <a:pt x="914058" y="1361783"/>
                  <a:pt x="902751" y="1364767"/>
                </a:cubicBezTo>
                <a:cubicBezTo>
                  <a:pt x="891445" y="1367751"/>
                  <a:pt x="880681" y="1369461"/>
                  <a:pt x="870460" y="1369895"/>
                </a:cubicBezTo>
                <a:cubicBezTo>
                  <a:pt x="860239" y="1370329"/>
                  <a:pt x="852625" y="1367154"/>
                  <a:pt x="847620" y="1360372"/>
                </a:cubicBezTo>
                <a:cubicBezTo>
                  <a:pt x="842614" y="1353589"/>
                  <a:pt x="834801" y="1345064"/>
                  <a:pt x="824179" y="1334795"/>
                </a:cubicBezTo>
                <a:cubicBezTo>
                  <a:pt x="817166" y="1343572"/>
                  <a:pt x="806938" y="1352731"/>
                  <a:pt x="793495" y="1362274"/>
                </a:cubicBezTo>
                <a:cubicBezTo>
                  <a:pt x="780052" y="1371818"/>
                  <a:pt x="766419" y="1378349"/>
                  <a:pt x="752597" y="1381869"/>
                </a:cubicBezTo>
                <a:cubicBezTo>
                  <a:pt x="749141" y="1382749"/>
                  <a:pt x="746448" y="1383273"/>
                  <a:pt x="744519" y="1383442"/>
                </a:cubicBezTo>
                <a:lnTo>
                  <a:pt x="743670" y="1383305"/>
                </a:lnTo>
                <a:lnTo>
                  <a:pt x="740958" y="1440623"/>
                </a:lnTo>
                <a:cubicBezTo>
                  <a:pt x="790850" y="1438113"/>
                  <a:pt x="824057" y="1436011"/>
                  <a:pt x="840579" y="1434315"/>
                </a:cubicBezTo>
                <a:cubicBezTo>
                  <a:pt x="857102" y="1432619"/>
                  <a:pt x="869764" y="1431331"/>
                  <a:pt x="878568" y="1430449"/>
                </a:cubicBezTo>
                <a:cubicBezTo>
                  <a:pt x="887372" y="1429567"/>
                  <a:pt x="893883" y="1431253"/>
                  <a:pt x="898102" y="1435505"/>
                </a:cubicBezTo>
                <a:cubicBezTo>
                  <a:pt x="902321" y="1439758"/>
                  <a:pt x="905251" y="1438466"/>
                  <a:pt x="906892" y="1431629"/>
                </a:cubicBezTo>
                <a:cubicBezTo>
                  <a:pt x="908534" y="1424792"/>
                  <a:pt x="909141" y="1407165"/>
                  <a:pt x="908713" y="1378746"/>
                </a:cubicBezTo>
                <a:cubicBezTo>
                  <a:pt x="908286" y="1350327"/>
                  <a:pt x="907652" y="1321847"/>
                  <a:pt x="906811" y="1293306"/>
                </a:cubicBezTo>
                <a:cubicBezTo>
                  <a:pt x="905970" y="1264765"/>
                  <a:pt x="903101" y="1246883"/>
                  <a:pt x="898204" y="1239660"/>
                </a:cubicBezTo>
                <a:cubicBezTo>
                  <a:pt x="893307" y="1232436"/>
                  <a:pt x="884439" y="1229462"/>
                  <a:pt x="871600" y="1230737"/>
                </a:cubicBezTo>
                <a:close/>
                <a:moveTo>
                  <a:pt x="88746" y="1228049"/>
                </a:moveTo>
                <a:cubicBezTo>
                  <a:pt x="95935" y="1229078"/>
                  <a:pt x="102620" y="1231178"/>
                  <a:pt x="108799" y="1234349"/>
                </a:cubicBezTo>
                <a:cubicBezTo>
                  <a:pt x="121156" y="1240691"/>
                  <a:pt x="129760" y="1249861"/>
                  <a:pt x="134610" y="1261859"/>
                </a:cubicBezTo>
                <a:cubicBezTo>
                  <a:pt x="139459" y="1273857"/>
                  <a:pt x="140097" y="1287080"/>
                  <a:pt x="136522" y="1301527"/>
                </a:cubicBezTo>
                <a:cubicBezTo>
                  <a:pt x="132948" y="1315974"/>
                  <a:pt x="123246" y="1327490"/>
                  <a:pt x="107415" y="1336077"/>
                </a:cubicBezTo>
                <a:cubicBezTo>
                  <a:pt x="118769" y="1339984"/>
                  <a:pt x="127776" y="1347282"/>
                  <a:pt x="134436" y="1357971"/>
                </a:cubicBezTo>
                <a:cubicBezTo>
                  <a:pt x="141097" y="1368660"/>
                  <a:pt x="143321" y="1382693"/>
                  <a:pt x="141111" y="1400070"/>
                </a:cubicBezTo>
                <a:cubicBezTo>
                  <a:pt x="138899" y="1417447"/>
                  <a:pt x="131012" y="1431555"/>
                  <a:pt x="117446" y="1442393"/>
                </a:cubicBezTo>
                <a:cubicBezTo>
                  <a:pt x="103881" y="1453232"/>
                  <a:pt x="88552" y="1458430"/>
                  <a:pt x="71461" y="1457990"/>
                </a:cubicBezTo>
                <a:cubicBezTo>
                  <a:pt x="54369" y="1457549"/>
                  <a:pt x="39519" y="1452153"/>
                  <a:pt x="26910" y="1441803"/>
                </a:cubicBezTo>
                <a:cubicBezTo>
                  <a:pt x="14301" y="1431453"/>
                  <a:pt x="6186" y="1415534"/>
                  <a:pt x="2564" y="1394047"/>
                </a:cubicBezTo>
                <a:lnTo>
                  <a:pt x="32414" y="1388269"/>
                </a:lnTo>
                <a:cubicBezTo>
                  <a:pt x="36293" y="1401359"/>
                  <a:pt x="41754" y="1411014"/>
                  <a:pt x="48793" y="1417233"/>
                </a:cubicBezTo>
                <a:cubicBezTo>
                  <a:pt x="55834" y="1423453"/>
                  <a:pt x="64396" y="1426590"/>
                  <a:pt x="74483" y="1426644"/>
                </a:cubicBezTo>
                <a:cubicBezTo>
                  <a:pt x="84568" y="1426698"/>
                  <a:pt x="92764" y="1422598"/>
                  <a:pt x="99072" y="1414344"/>
                </a:cubicBezTo>
                <a:cubicBezTo>
                  <a:pt x="105380" y="1406090"/>
                  <a:pt x="108128" y="1396631"/>
                  <a:pt x="107313" y="1385969"/>
                </a:cubicBezTo>
                <a:cubicBezTo>
                  <a:pt x="106499" y="1375307"/>
                  <a:pt x="102413" y="1367066"/>
                  <a:pt x="95053" y="1361247"/>
                </a:cubicBezTo>
                <a:cubicBezTo>
                  <a:pt x="87694" y="1355428"/>
                  <a:pt x="74309" y="1351134"/>
                  <a:pt x="54898" y="1348367"/>
                </a:cubicBezTo>
                <a:lnTo>
                  <a:pt x="54898" y="1326086"/>
                </a:lnTo>
                <a:cubicBezTo>
                  <a:pt x="73916" y="1324282"/>
                  <a:pt x="87183" y="1319829"/>
                  <a:pt x="94698" y="1312728"/>
                </a:cubicBezTo>
                <a:cubicBezTo>
                  <a:pt x="102213" y="1305627"/>
                  <a:pt x="105573" y="1296436"/>
                  <a:pt x="104780" y="1285157"/>
                </a:cubicBezTo>
                <a:cubicBezTo>
                  <a:pt x="103987" y="1273878"/>
                  <a:pt x="99055" y="1265711"/>
                  <a:pt x="89987" y="1260659"/>
                </a:cubicBezTo>
                <a:cubicBezTo>
                  <a:pt x="80919" y="1255606"/>
                  <a:pt x="71200" y="1255070"/>
                  <a:pt x="60829" y="1259051"/>
                </a:cubicBezTo>
                <a:cubicBezTo>
                  <a:pt x="50459" y="1263032"/>
                  <a:pt x="41712" y="1275088"/>
                  <a:pt x="34591" y="1295219"/>
                </a:cubicBezTo>
                <a:lnTo>
                  <a:pt x="5107" y="1290641"/>
                </a:lnTo>
                <a:cubicBezTo>
                  <a:pt x="10370" y="1272599"/>
                  <a:pt x="17679" y="1258234"/>
                  <a:pt x="27032" y="1247545"/>
                </a:cubicBezTo>
                <a:cubicBezTo>
                  <a:pt x="36385" y="1236855"/>
                  <a:pt x="49261" y="1230398"/>
                  <a:pt x="65662" y="1228174"/>
                </a:cubicBezTo>
                <a:cubicBezTo>
                  <a:pt x="73862" y="1227061"/>
                  <a:pt x="81556" y="1227020"/>
                  <a:pt x="88746" y="1228049"/>
                </a:cubicBezTo>
                <a:close/>
                <a:moveTo>
                  <a:pt x="1852118" y="1225586"/>
                </a:moveTo>
                <a:cubicBezTo>
                  <a:pt x="1850720" y="1225297"/>
                  <a:pt x="1849089" y="1225311"/>
                  <a:pt x="1847226" y="1225630"/>
                </a:cubicBezTo>
                <a:cubicBezTo>
                  <a:pt x="1839772" y="1226905"/>
                  <a:pt x="1823545" y="1229462"/>
                  <a:pt x="1798544" y="1233301"/>
                </a:cubicBezTo>
                <a:cubicBezTo>
                  <a:pt x="1799385" y="1235336"/>
                  <a:pt x="1800518" y="1241454"/>
                  <a:pt x="1801943" y="1251655"/>
                </a:cubicBezTo>
                <a:cubicBezTo>
                  <a:pt x="1805686" y="1251750"/>
                  <a:pt x="1814880" y="1250071"/>
                  <a:pt x="1829524" y="1246619"/>
                </a:cubicBezTo>
                <a:cubicBezTo>
                  <a:pt x="1844167" y="1243166"/>
                  <a:pt x="1852028" y="1244950"/>
                  <a:pt x="1853107" y="1251970"/>
                </a:cubicBezTo>
                <a:cubicBezTo>
                  <a:pt x="1854185" y="1258990"/>
                  <a:pt x="1848762" y="1263697"/>
                  <a:pt x="1836838" y="1266091"/>
                </a:cubicBezTo>
                <a:cubicBezTo>
                  <a:pt x="1824915" y="1268486"/>
                  <a:pt x="1813852" y="1268828"/>
                  <a:pt x="1803652" y="1267119"/>
                </a:cubicBezTo>
                <a:lnTo>
                  <a:pt x="1807049" y="1292513"/>
                </a:lnTo>
                <a:cubicBezTo>
                  <a:pt x="1813304" y="1290804"/>
                  <a:pt x="1821232" y="1289315"/>
                  <a:pt x="1830836" y="1288046"/>
                </a:cubicBezTo>
                <a:cubicBezTo>
                  <a:pt x="1840440" y="1286778"/>
                  <a:pt x="1847650" y="1286144"/>
                  <a:pt x="1852465" y="1286144"/>
                </a:cubicBezTo>
                <a:cubicBezTo>
                  <a:pt x="1856426" y="1263965"/>
                  <a:pt x="1858407" y="1247382"/>
                  <a:pt x="1858407" y="1236394"/>
                </a:cubicBezTo>
                <a:cubicBezTo>
                  <a:pt x="1858407" y="1230056"/>
                  <a:pt x="1856311" y="1226453"/>
                  <a:pt x="1852118" y="1225586"/>
                </a:cubicBezTo>
                <a:close/>
                <a:moveTo>
                  <a:pt x="2771485" y="1225389"/>
                </a:moveTo>
                <a:cubicBezTo>
                  <a:pt x="2775588" y="1225109"/>
                  <a:pt x="2782601" y="1226715"/>
                  <a:pt x="2792524" y="1230208"/>
                </a:cubicBezTo>
                <a:cubicBezTo>
                  <a:pt x="2801721" y="1234454"/>
                  <a:pt x="2805665" y="1239043"/>
                  <a:pt x="2804356" y="1243974"/>
                </a:cubicBezTo>
                <a:cubicBezTo>
                  <a:pt x="2803047" y="1248904"/>
                  <a:pt x="2801762" y="1259363"/>
                  <a:pt x="2800500" y="1275350"/>
                </a:cubicBezTo>
                <a:cubicBezTo>
                  <a:pt x="2799239" y="1291336"/>
                  <a:pt x="2798822" y="1310568"/>
                  <a:pt x="2799249" y="1333045"/>
                </a:cubicBezTo>
                <a:cubicBezTo>
                  <a:pt x="2799676" y="1355522"/>
                  <a:pt x="2799673" y="1378525"/>
                  <a:pt x="2799239" y="1402054"/>
                </a:cubicBezTo>
                <a:cubicBezTo>
                  <a:pt x="2798804" y="1425583"/>
                  <a:pt x="2797628" y="1442386"/>
                  <a:pt x="2795708" y="1452465"/>
                </a:cubicBezTo>
                <a:cubicBezTo>
                  <a:pt x="2793789" y="1462544"/>
                  <a:pt x="2790496" y="1467583"/>
                  <a:pt x="2785830" y="1467583"/>
                </a:cubicBezTo>
                <a:cubicBezTo>
                  <a:pt x="2782452" y="1467583"/>
                  <a:pt x="2778613" y="1462954"/>
                  <a:pt x="2774313" y="1453696"/>
                </a:cubicBezTo>
                <a:cubicBezTo>
                  <a:pt x="2770013" y="1444438"/>
                  <a:pt x="2768931" y="1436699"/>
                  <a:pt x="2771067" y="1430480"/>
                </a:cubicBezTo>
                <a:cubicBezTo>
                  <a:pt x="2773204" y="1424260"/>
                  <a:pt x="2775120" y="1408114"/>
                  <a:pt x="2776816" y="1382042"/>
                </a:cubicBezTo>
                <a:cubicBezTo>
                  <a:pt x="2746267" y="1402688"/>
                  <a:pt x="2728372" y="1416362"/>
                  <a:pt x="2723129" y="1423063"/>
                </a:cubicBezTo>
                <a:cubicBezTo>
                  <a:pt x="2717886" y="1429764"/>
                  <a:pt x="2710964" y="1430558"/>
                  <a:pt x="2702364" y="1425444"/>
                </a:cubicBezTo>
                <a:cubicBezTo>
                  <a:pt x="2693763" y="1420330"/>
                  <a:pt x="2688700" y="1415534"/>
                  <a:pt x="2687174" y="1411058"/>
                </a:cubicBezTo>
                <a:cubicBezTo>
                  <a:pt x="2685648" y="1406581"/>
                  <a:pt x="2688073" y="1403821"/>
                  <a:pt x="2694449" y="1402776"/>
                </a:cubicBezTo>
                <a:cubicBezTo>
                  <a:pt x="2700824" y="1401732"/>
                  <a:pt x="2710886" y="1398290"/>
                  <a:pt x="2724634" y="1392450"/>
                </a:cubicBezTo>
                <a:cubicBezTo>
                  <a:pt x="2738383" y="1386610"/>
                  <a:pt x="2755776" y="1378034"/>
                  <a:pt x="2776816" y="1366720"/>
                </a:cubicBezTo>
                <a:lnTo>
                  <a:pt x="2776816" y="1318191"/>
                </a:lnTo>
                <a:cubicBezTo>
                  <a:pt x="2751029" y="1326670"/>
                  <a:pt x="2734411" y="1332194"/>
                  <a:pt x="2726964" y="1334765"/>
                </a:cubicBezTo>
                <a:cubicBezTo>
                  <a:pt x="2719517" y="1337335"/>
                  <a:pt x="2711703" y="1333489"/>
                  <a:pt x="2703524" y="1323227"/>
                </a:cubicBezTo>
                <a:cubicBezTo>
                  <a:pt x="2695344" y="1312965"/>
                  <a:pt x="2696968" y="1308472"/>
                  <a:pt x="2708397" y="1309747"/>
                </a:cubicBezTo>
                <a:cubicBezTo>
                  <a:pt x="2719825" y="1311022"/>
                  <a:pt x="2742204" y="1308506"/>
                  <a:pt x="2775534" y="1302198"/>
                </a:cubicBezTo>
                <a:cubicBezTo>
                  <a:pt x="2775534" y="1282407"/>
                  <a:pt x="2775120" y="1267767"/>
                  <a:pt x="2774293" y="1258278"/>
                </a:cubicBezTo>
                <a:cubicBezTo>
                  <a:pt x="2773465" y="1248789"/>
                  <a:pt x="2771335" y="1239992"/>
                  <a:pt x="2767903" y="1231887"/>
                </a:cubicBezTo>
                <a:cubicBezTo>
                  <a:pt x="2766188" y="1227835"/>
                  <a:pt x="2767381" y="1225668"/>
                  <a:pt x="2771485" y="1225389"/>
                </a:cubicBezTo>
                <a:close/>
                <a:moveTo>
                  <a:pt x="3242428" y="1221547"/>
                </a:moveTo>
                <a:cubicBezTo>
                  <a:pt x="3258433" y="1220679"/>
                  <a:pt x="3269953" y="1223326"/>
                  <a:pt x="3276988" y="1229486"/>
                </a:cubicBezTo>
                <a:cubicBezTo>
                  <a:pt x="3286368" y="1237700"/>
                  <a:pt x="3289386" y="1243685"/>
                  <a:pt x="3286042" y="1247443"/>
                </a:cubicBezTo>
                <a:cubicBezTo>
                  <a:pt x="3282698" y="1251200"/>
                  <a:pt x="3273336" y="1252652"/>
                  <a:pt x="3257953" y="1251797"/>
                </a:cubicBezTo>
                <a:cubicBezTo>
                  <a:pt x="3242570" y="1250943"/>
                  <a:pt x="3228106" y="1250943"/>
                  <a:pt x="3214561" y="1251797"/>
                </a:cubicBezTo>
                <a:cubicBezTo>
                  <a:pt x="3201016" y="1252652"/>
                  <a:pt x="3180978" y="1254164"/>
                  <a:pt x="3154444" y="1256335"/>
                </a:cubicBezTo>
                <a:cubicBezTo>
                  <a:pt x="3162095" y="1264582"/>
                  <a:pt x="3164859" y="1270344"/>
                  <a:pt x="3162736" y="1273620"/>
                </a:cubicBezTo>
                <a:cubicBezTo>
                  <a:pt x="3160613" y="1276896"/>
                  <a:pt x="3159552" y="1290437"/>
                  <a:pt x="3159552" y="1314244"/>
                </a:cubicBezTo>
                <a:cubicBezTo>
                  <a:pt x="3178651" y="1314244"/>
                  <a:pt x="3195299" y="1316533"/>
                  <a:pt x="3209495" y="1321111"/>
                </a:cubicBezTo>
                <a:cubicBezTo>
                  <a:pt x="3223690" y="1325690"/>
                  <a:pt x="3231894" y="1334859"/>
                  <a:pt x="3234105" y="1348621"/>
                </a:cubicBezTo>
                <a:cubicBezTo>
                  <a:pt x="3236316" y="1362383"/>
                  <a:pt x="3226529" y="1363909"/>
                  <a:pt x="3204744" y="1353199"/>
                </a:cubicBezTo>
                <a:cubicBezTo>
                  <a:pt x="3182958" y="1342490"/>
                  <a:pt x="3167894" y="1333798"/>
                  <a:pt x="3159552" y="1327124"/>
                </a:cubicBezTo>
                <a:cubicBezTo>
                  <a:pt x="3160352" y="1391246"/>
                  <a:pt x="3159406" y="1434305"/>
                  <a:pt x="3156713" y="1456301"/>
                </a:cubicBezTo>
                <a:cubicBezTo>
                  <a:pt x="3154020" y="1478296"/>
                  <a:pt x="3149832" y="1489294"/>
                  <a:pt x="3144148" y="1489294"/>
                </a:cubicBezTo>
                <a:cubicBezTo>
                  <a:pt x="3139930" y="1489294"/>
                  <a:pt x="3135457" y="1484255"/>
                  <a:pt x="3130729" y="1474176"/>
                </a:cubicBezTo>
                <a:cubicBezTo>
                  <a:pt x="3126002" y="1464097"/>
                  <a:pt x="3124513" y="1455422"/>
                  <a:pt x="3126263" y="1448152"/>
                </a:cubicBezTo>
                <a:cubicBezTo>
                  <a:pt x="3128013" y="1440881"/>
                  <a:pt x="3129715" y="1433115"/>
                  <a:pt x="3131370" y="1424854"/>
                </a:cubicBezTo>
                <a:cubicBezTo>
                  <a:pt x="3133025" y="1416592"/>
                  <a:pt x="3134280" y="1388506"/>
                  <a:pt x="3135134" y="1340594"/>
                </a:cubicBezTo>
                <a:cubicBezTo>
                  <a:pt x="3135989" y="1292682"/>
                  <a:pt x="3133418" y="1265640"/>
                  <a:pt x="3127423" y="1259468"/>
                </a:cubicBezTo>
                <a:cubicBezTo>
                  <a:pt x="3085208" y="1266278"/>
                  <a:pt x="3058746" y="1270744"/>
                  <a:pt x="3048037" y="1272867"/>
                </a:cubicBezTo>
                <a:cubicBezTo>
                  <a:pt x="3037327" y="1274990"/>
                  <a:pt x="3027248" y="1271134"/>
                  <a:pt x="3017800" y="1261300"/>
                </a:cubicBezTo>
                <a:cubicBezTo>
                  <a:pt x="3008352" y="1251465"/>
                  <a:pt x="3008698" y="1246978"/>
                  <a:pt x="3018838" y="1247840"/>
                </a:cubicBezTo>
                <a:cubicBezTo>
                  <a:pt x="3028978" y="1248701"/>
                  <a:pt x="3046477" y="1247870"/>
                  <a:pt x="3071335" y="1245347"/>
                </a:cubicBezTo>
                <a:cubicBezTo>
                  <a:pt x="3096192" y="1242824"/>
                  <a:pt x="3121675" y="1239636"/>
                  <a:pt x="3147781" y="1235784"/>
                </a:cubicBezTo>
                <a:cubicBezTo>
                  <a:pt x="3173886" y="1231931"/>
                  <a:pt x="3199602" y="1227865"/>
                  <a:pt x="3224928" y="1223585"/>
                </a:cubicBezTo>
                <a:cubicBezTo>
                  <a:pt x="3231260" y="1222515"/>
                  <a:pt x="3237093" y="1221836"/>
                  <a:pt x="3242428" y="1221547"/>
                </a:cubicBezTo>
                <a:close/>
                <a:moveTo>
                  <a:pt x="5187924" y="1218966"/>
                </a:moveTo>
                <a:cubicBezTo>
                  <a:pt x="5198400" y="1217995"/>
                  <a:pt x="5205317" y="1220396"/>
                  <a:pt x="5208674" y="1226169"/>
                </a:cubicBezTo>
                <a:cubicBezTo>
                  <a:pt x="5213150" y="1233867"/>
                  <a:pt x="5209773" y="1239205"/>
                  <a:pt x="5198541" y="1242183"/>
                </a:cubicBezTo>
                <a:cubicBezTo>
                  <a:pt x="5187309" y="1245160"/>
                  <a:pt x="5177102" y="1247273"/>
                  <a:pt x="5167918" y="1248521"/>
                </a:cubicBezTo>
                <a:cubicBezTo>
                  <a:pt x="5158735" y="1249769"/>
                  <a:pt x="5153702" y="1250054"/>
                  <a:pt x="5152820" y="1249376"/>
                </a:cubicBezTo>
                <a:cubicBezTo>
                  <a:pt x="5166439" y="1255521"/>
                  <a:pt x="5171289" y="1262795"/>
                  <a:pt x="5167368" y="1271199"/>
                </a:cubicBezTo>
                <a:cubicBezTo>
                  <a:pt x="5163448" y="1279602"/>
                  <a:pt x="5160301" y="1288830"/>
                  <a:pt x="5157927" y="1298882"/>
                </a:cubicBezTo>
                <a:cubicBezTo>
                  <a:pt x="5180147" y="1297267"/>
                  <a:pt x="5197486" y="1295375"/>
                  <a:pt x="5209945" y="1293205"/>
                </a:cubicBezTo>
                <a:cubicBezTo>
                  <a:pt x="5222405" y="1291034"/>
                  <a:pt x="5231704" y="1291326"/>
                  <a:pt x="5237842" y="1294080"/>
                </a:cubicBezTo>
                <a:cubicBezTo>
                  <a:pt x="5243981" y="1296833"/>
                  <a:pt x="5252201" y="1302219"/>
                  <a:pt x="5262503" y="1310236"/>
                </a:cubicBezTo>
                <a:cubicBezTo>
                  <a:pt x="5272806" y="1318252"/>
                  <a:pt x="5275529" y="1324709"/>
                  <a:pt x="5270673" y="1329606"/>
                </a:cubicBezTo>
                <a:cubicBezTo>
                  <a:pt x="5265817" y="1334503"/>
                  <a:pt x="5261754" y="1342259"/>
                  <a:pt x="5258485" y="1352874"/>
                </a:cubicBezTo>
                <a:cubicBezTo>
                  <a:pt x="5255216" y="1363489"/>
                  <a:pt x="5252730" y="1374558"/>
                  <a:pt x="5251027" y="1386081"/>
                </a:cubicBezTo>
                <a:cubicBezTo>
                  <a:pt x="5249325" y="1397605"/>
                  <a:pt x="5247175" y="1407473"/>
                  <a:pt x="5244577" y="1415687"/>
                </a:cubicBezTo>
                <a:cubicBezTo>
                  <a:pt x="5241980" y="1423901"/>
                  <a:pt x="5239345" y="1430900"/>
                  <a:pt x="5236672" y="1436686"/>
                </a:cubicBezTo>
                <a:cubicBezTo>
                  <a:pt x="5234000" y="1442471"/>
                  <a:pt x="5227455" y="1450556"/>
                  <a:pt x="5217037" y="1460940"/>
                </a:cubicBezTo>
                <a:cubicBezTo>
                  <a:pt x="5206619" y="1471324"/>
                  <a:pt x="5200755" y="1473698"/>
                  <a:pt x="5199447" y="1468062"/>
                </a:cubicBezTo>
                <a:cubicBezTo>
                  <a:pt x="5198137" y="1462425"/>
                  <a:pt x="5196656" y="1456508"/>
                  <a:pt x="5195000" y="1450308"/>
                </a:cubicBezTo>
                <a:cubicBezTo>
                  <a:pt x="5193346" y="1444109"/>
                  <a:pt x="5191386" y="1437778"/>
                  <a:pt x="5189120" y="1431314"/>
                </a:cubicBezTo>
                <a:cubicBezTo>
                  <a:pt x="5186855" y="1424850"/>
                  <a:pt x="5179815" y="1421832"/>
                  <a:pt x="5167999" y="1422259"/>
                </a:cubicBezTo>
                <a:cubicBezTo>
                  <a:pt x="5156184" y="1422686"/>
                  <a:pt x="5143291" y="1423110"/>
                  <a:pt x="5129318" y="1423531"/>
                </a:cubicBezTo>
                <a:cubicBezTo>
                  <a:pt x="5115347" y="1423951"/>
                  <a:pt x="5101114" y="1424803"/>
                  <a:pt x="5086619" y="1426085"/>
                </a:cubicBezTo>
                <a:cubicBezTo>
                  <a:pt x="5072125" y="1427366"/>
                  <a:pt x="5062667" y="1428007"/>
                  <a:pt x="5058244" y="1428007"/>
                </a:cubicBezTo>
                <a:cubicBezTo>
                  <a:pt x="5055314" y="1434586"/>
                  <a:pt x="5052110" y="1438995"/>
                  <a:pt x="5048630" y="1441233"/>
                </a:cubicBezTo>
                <a:cubicBezTo>
                  <a:pt x="5045151" y="1443472"/>
                  <a:pt x="5041834" y="1439151"/>
                  <a:pt x="5038680" y="1428272"/>
                </a:cubicBezTo>
                <a:cubicBezTo>
                  <a:pt x="5035526" y="1417393"/>
                  <a:pt x="5033312" y="1406636"/>
                  <a:pt x="5032037" y="1396001"/>
                </a:cubicBezTo>
                <a:cubicBezTo>
                  <a:pt x="5030762" y="1385366"/>
                  <a:pt x="5028873" y="1374429"/>
                  <a:pt x="5026370" y="1363190"/>
                </a:cubicBezTo>
                <a:cubicBezTo>
                  <a:pt x="5023867" y="1351951"/>
                  <a:pt x="5021385" y="1343870"/>
                  <a:pt x="5018923" y="1338946"/>
                </a:cubicBezTo>
                <a:cubicBezTo>
                  <a:pt x="5016461" y="1334022"/>
                  <a:pt x="5013453" y="1328029"/>
                  <a:pt x="5009898" y="1320969"/>
                </a:cubicBezTo>
                <a:cubicBezTo>
                  <a:pt x="5006345" y="1313908"/>
                  <a:pt x="5010756" y="1311443"/>
                  <a:pt x="5023135" y="1313573"/>
                </a:cubicBezTo>
                <a:cubicBezTo>
                  <a:pt x="5035513" y="1315702"/>
                  <a:pt x="5056983" y="1314441"/>
                  <a:pt x="5087545" y="1309788"/>
                </a:cubicBezTo>
                <a:cubicBezTo>
                  <a:pt x="5087545" y="1297851"/>
                  <a:pt x="5086718" y="1288162"/>
                  <a:pt x="5085062" y="1280721"/>
                </a:cubicBezTo>
                <a:cubicBezTo>
                  <a:pt x="5083408" y="1273281"/>
                  <a:pt x="5082211" y="1267509"/>
                  <a:pt x="5081471" y="1263406"/>
                </a:cubicBezTo>
                <a:cubicBezTo>
                  <a:pt x="5080732" y="1259302"/>
                  <a:pt x="5078372" y="1256525"/>
                  <a:pt x="5074390" y="1255073"/>
                </a:cubicBezTo>
                <a:cubicBezTo>
                  <a:pt x="5070409" y="1253622"/>
                  <a:pt x="5064372" y="1250725"/>
                  <a:pt x="5056281" y="1246385"/>
                </a:cubicBezTo>
                <a:cubicBezTo>
                  <a:pt x="5048190" y="1242044"/>
                  <a:pt x="5052106" y="1239300"/>
                  <a:pt x="5068031" y="1238154"/>
                </a:cubicBezTo>
                <a:cubicBezTo>
                  <a:pt x="5083957" y="1237008"/>
                  <a:pt x="5101693" y="1234946"/>
                  <a:pt x="5121240" y="1231968"/>
                </a:cubicBezTo>
                <a:cubicBezTo>
                  <a:pt x="5140788" y="1228991"/>
                  <a:pt x="5159128" y="1225356"/>
                  <a:pt x="5176260" y="1221062"/>
                </a:cubicBezTo>
                <a:cubicBezTo>
                  <a:pt x="5180544" y="1219989"/>
                  <a:pt x="5184431" y="1219290"/>
                  <a:pt x="5187924" y="1218966"/>
                </a:cubicBezTo>
                <a:close/>
                <a:moveTo>
                  <a:pt x="1416315" y="1216578"/>
                </a:moveTo>
                <a:cubicBezTo>
                  <a:pt x="1419133" y="1216308"/>
                  <a:pt x="1423592" y="1217545"/>
                  <a:pt x="1429693" y="1220289"/>
                </a:cubicBezTo>
                <a:cubicBezTo>
                  <a:pt x="1441895" y="1225776"/>
                  <a:pt x="1449369" y="1231867"/>
                  <a:pt x="1452116" y="1238561"/>
                </a:cubicBezTo>
                <a:cubicBezTo>
                  <a:pt x="1454864" y="1245255"/>
                  <a:pt x="1453893" y="1251475"/>
                  <a:pt x="1449206" y="1257220"/>
                </a:cubicBezTo>
                <a:cubicBezTo>
                  <a:pt x="1444520" y="1262965"/>
                  <a:pt x="1435570" y="1258098"/>
                  <a:pt x="1422358" y="1242620"/>
                </a:cubicBezTo>
                <a:cubicBezTo>
                  <a:pt x="1416905" y="1235377"/>
                  <a:pt x="1413714" y="1228472"/>
                  <a:pt x="1412785" y="1221907"/>
                </a:cubicBezTo>
                <a:cubicBezTo>
                  <a:pt x="1412320" y="1218624"/>
                  <a:pt x="1413496" y="1216848"/>
                  <a:pt x="1416315" y="1216578"/>
                </a:cubicBezTo>
                <a:close/>
                <a:moveTo>
                  <a:pt x="2174674" y="1212391"/>
                </a:moveTo>
                <a:cubicBezTo>
                  <a:pt x="2178134" y="1212115"/>
                  <a:pt x="2183554" y="1213225"/>
                  <a:pt x="2190937" y="1215721"/>
                </a:cubicBezTo>
                <a:cubicBezTo>
                  <a:pt x="2205703" y="1220713"/>
                  <a:pt x="2214452" y="1227424"/>
                  <a:pt x="2217186" y="1235855"/>
                </a:cubicBezTo>
                <a:cubicBezTo>
                  <a:pt x="2219919" y="1244285"/>
                  <a:pt x="2219536" y="1251180"/>
                  <a:pt x="2216036" y="1256538"/>
                </a:cubicBezTo>
                <a:cubicBezTo>
                  <a:pt x="2212536" y="1261896"/>
                  <a:pt x="2207633" y="1262517"/>
                  <a:pt x="2201325" y="1258400"/>
                </a:cubicBezTo>
                <a:cubicBezTo>
                  <a:pt x="2195017" y="1254283"/>
                  <a:pt x="2188255" y="1248162"/>
                  <a:pt x="2181038" y="1240036"/>
                </a:cubicBezTo>
                <a:cubicBezTo>
                  <a:pt x="2174730" y="1231029"/>
                  <a:pt x="2171112" y="1223477"/>
                  <a:pt x="2170183" y="1217379"/>
                </a:cubicBezTo>
                <a:cubicBezTo>
                  <a:pt x="2169718" y="1214330"/>
                  <a:pt x="2171215" y="1212668"/>
                  <a:pt x="2174674" y="1212391"/>
                </a:cubicBezTo>
                <a:close/>
                <a:moveTo>
                  <a:pt x="4813107" y="1210637"/>
                </a:moveTo>
                <a:cubicBezTo>
                  <a:pt x="4814724" y="1210560"/>
                  <a:pt x="4816753" y="1210919"/>
                  <a:pt x="4819193" y="1211712"/>
                </a:cubicBezTo>
                <a:cubicBezTo>
                  <a:pt x="4828953" y="1214887"/>
                  <a:pt x="4836855" y="1219190"/>
                  <a:pt x="4842898" y="1224623"/>
                </a:cubicBezTo>
                <a:cubicBezTo>
                  <a:pt x="4848941" y="1230056"/>
                  <a:pt x="4849945" y="1235227"/>
                  <a:pt x="4845910" y="1240138"/>
                </a:cubicBezTo>
                <a:cubicBezTo>
                  <a:pt x="4841874" y="1245048"/>
                  <a:pt x="4834952" y="1257399"/>
                  <a:pt x="4825145" y="1277191"/>
                </a:cubicBezTo>
                <a:cubicBezTo>
                  <a:pt x="4847744" y="1275523"/>
                  <a:pt x="4864707" y="1274061"/>
                  <a:pt x="4876034" y="1272806"/>
                </a:cubicBezTo>
                <a:cubicBezTo>
                  <a:pt x="4887360" y="1271551"/>
                  <a:pt x="4899580" y="1269625"/>
                  <a:pt x="4912690" y="1267027"/>
                </a:cubicBezTo>
                <a:cubicBezTo>
                  <a:pt x="4925801" y="1264430"/>
                  <a:pt x="4937256" y="1268051"/>
                  <a:pt x="4947057" y="1277893"/>
                </a:cubicBezTo>
                <a:cubicBezTo>
                  <a:pt x="4956858" y="1287734"/>
                  <a:pt x="4951516" y="1292655"/>
                  <a:pt x="4931033" y="1292655"/>
                </a:cubicBezTo>
                <a:cubicBezTo>
                  <a:pt x="4914172" y="1292655"/>
                  <a:pt x="4898942" y="1293082"/>
                  <a:pt x="4885343" y="1293937"/>
                </a:cubicBezTo>
                <a:cubicBezTo>
                  <a:pt x="4871744" y="1294792"/>
                  <a:pt x="4849575" y="1296426"/>
                  <a:pt x="4818837" y="1298841"/>
                </a:cubicBezTo>
                <a:cubicBezTo>
                  <a:pt x="4810006" y="1320545"/>
                  <a:pt x="4797635" y="1343294"/>
                  <a:pt x="4781723" y="1367087"/>
                </a:cubicBezTo>
                <a:cubicBezTo>
                  <a:pt x="4783215" y="1368443"/>
                  <a:pt x="4787722" y="1368704"/>
                  <a:pt x="4795244" y="1367870"/>
                </a:cubicBezTo>
                <a:cubicBezTo>
                  <a:pt x="4802766" y="1367036"/>
                  <a:pt x="4814072" y="1365360"/>
                  <a:pt x="4829163" y="1362844"/>
                </a:cubicBezTo>
                <a:cubicBezTo>
                  <a:pt x="4844254" y="1360328"/>
                  <a:pt x="4855415" y="1357340"/>
                  <a:pt x="4862645" y="1353881"/>
                </a:cubicBezTo>
                <a:cubicBezTo>
                  <a:pt x="4869876" y="1350422"/>
                  <a:pt x="4877085" y="1350280"/>
                  <a:pt x="4884275" y="1353454"/>
                </a:cubicBezTo>
                <a:cubicBezTo>
                  <a:pt x="4891464" y="1356628"/>
                  <a:pt x="4899366" y="1361617"/>
                  <a:pt x="4907980" y="1368419"/>
                </a:cubicBezTo>
                <a:cubicBezTo>
                  <a:pt x="4916594" y="1375222"/>
                  <a:pt x="4917184" y="1381700"/>
                  <a:pt x="4909750" y="1387851"/>
                </a:cubicBezTo>
                <a:cubicBezTo>
                  <a:pt x="4902316" y="1394003"/>
                  <a:pt x="4894116" y="1408921"/>
                  <a:pt x="4885150" y="1432606"/>
                </a:cubicBezTo>
                <a:cubicBezTo>
                  <a:pt x="4893668" y="1440284"/>
                  <a:pt x="4895764" y="1445693"/>
                  <a:pt x="4891437" y="1448833"/>
                </a:cubicBezTo>
                <a:cubicBezTo>
                  <a:pt x="4887110" y="1451973"/>
                  <a:pt x="4880734" y="1453544"/>
                  <a:pt x="4872310" y="1453544"/>
                </a:cubicBezTo>
                <a:cubicBezTo>
                  <a:pt x="4865664" y="1453544"/>
                  <a:pt x="4838513" y="1455185"/>
                  <a:pt x="4790859" y="1458468"/>
                </a:cubicBezTo>
                <a:cubicBezTo>
                  <a:pt x="4783493" y="1473050"/>
                  <a:pt x="4777979" y="1474915"/>
                  <a:pt x="4774317" y="1464063"/>
                </a:cubicBezTo>
                <a:cubicBezTo>
                  <a:pt x="4770654" y="1453211"/>
                  <a:pt x="4768188" y="1440362"/>
                  <a:pt x="4766920" y="1425515"/>
                </a:cubicBezTo>
                <a:cubicBezTo>
                  <a:pt x="4765652" y="1410668"/>
                  <a:pt x="4763885" y="1398727"/>
                  <a:pt x="4761620" y="1389693"/>
                </a:cubicBezTo>
                <a:cubicBezTo>
                  <a:pt x="4758228" y="1398144"/>
                  <a:pt x="4750021" y="1408450"/>
                  <a:pt x="4736999" y="1420611"/>
                </a:cubicBezTo>
                <a:cubicBezTo>
                  <a:pt x="4723977" y="1432772"/>
                  <a:pt x="4709425" y="1442363"/>
                  <a:pt x="4693343" y="1449383"/>
                </a:cubicBezTo>
                <a:cubicBezTo>
                  <a:pt x="4677262" y="1456402"/>
                  <a:pt x="4676760" y="1452665"/>
                  <a:pt x="4691838" y="1438171"/>
                </a:cubicBezTo>
                <a:cubicBezTo>
                  <a:pt x="4706915" y="1423677"/>
                  <a:pt x="4723983" y="1404150"/>
                  <a:pt x="4743042" y="1379590"/>
                </a:cubicBezTo>
                <a:cubicBezTo>
                  <a:pt x="4762101" y="1355031"/>
                  <a:pt x="4777925" y="1329457"/>
                  <a:pt x="4790513" y="1302870"/>
                </a:cubicBezTo>
                <a:cubicBezTo>
                  <a:pt x="4743795" y="1308825"/>
                  <a:pt x="4716831" y="1312443"/>
                  <a:pt x="4709621" y="1313725"/>
                </a:cubicBezTo>
                <a:cubicBezTo>
                  <a:pt x="4702411" y="1315007"/>
                  <a:pt x="4694300" y="1310941"/>
                  <a:pt x="4685286" y="1301527"/>
                </a:cubicBezTo>
                <a:cubicBezTo>
                  <a:pt x="4676272" y="1292112"/>
                  <a:pt x="4676648" y="1287836"/>
                  <a:pt x="4686415" y="1288698"/>
                </a:cubicBezTo>
                <a:cubicBezTo>
                  <a:pt x="4696182" y="1289559"/>
                  <a:pt x="4709743" y="1289355"/>
                  <a:pt x="4727100" y="1288087"/>
                </a:cubicBezTo>
                <a:cubicBezTo>
                  <a:pt x="4744456" y="1286819"/>
                  <a:pt x="4767981" y="1284577"/>
                  <a:pt x="4797675" y="1281362"/>
                </a:cubicBezTo>
                <a:cubicBezTo>
                  <a:pt x="4809070" y="1253242"/>
                  <a:pt x="4813065" y="1233810"/>
                  <a:pt x="4809660" y="1223066"/>
                </a:cubicBezTo>
                <a:cubicBezTo>
                  <a:pt x="4807106" y="1215009"/>
                  <a:pt x="4808255" y="1210865"/>
                  <a:pt x="4813107" y="1210637"/>
                </a:cubicBezTo>
                <a:close/>
                <a:moveTo>
                  <a:pt x="504881" y="1210003"/>
                </a:moveTo>
                <a:cubicBezTo>
                  <a:pt x="506356" y="1209972"/>
                  <a:pt x="508236" y="1210291"/>
                  <a:pt x="510522" y="1210960"/>
                </a:cubicBezTo>
                <a:cubicBezTo>
                  <a:pt x="519664" y="1213632"/>
                  <a:pt x="527562" y="1216704"/>
                  <a:pt x="534216" y="1220177"/>
                </a:cubicBezTo>
                <a:cubicBezTo>
                  <a:pt x="540870" y="1223650"/>
                  <a:pt x="542901" y="1228258"/>
                  <a:pt x="540310" y="1234003"/>
                </a:cubicBezTo>
                <a:cubicBezTo>
                  <a:pt x="537719" y="1239748"/>
                  <a:pt x="536017" y="1249345"/>
                  <a:pt x="535203" y="1262795"/>
                </a:cubicBezTo>
                <a:cubicBezTo>
                  <a:pt x="534389" y="1276245"/>
                  <a:pt x="533982" y="1290403"/>
                  <a:pt x="533982" y="1305271"/>
                </a:cubicBezTo>
                <a:cubicBezTo>
                  <a:pt x="545444" y="1296630"/>
                  <a:pt x="552855" y="1289790"/>
                  <a:pt x="556211" y="1284750"/>
                </a:cubicBezTo>
                <a:cubicBezTo>
                  <a:pt x="559569" y="1279711"/>
                  <a:pt x="565514" y="1278310"/>
                  <a:pt x="574047" y="1280548"/>
                </a:cubicBezTo>
                <a:cubicBezTo>
                  <a:pt x="582579" y="1282787"/>
                  <a:pt x="589952" y="1285988"/>
                  <a:pt x="596164" y="1290152"/>
                </a:cubicBezTo>
                <a:cubicBezTo>
                  <a:pt x="602377" y="1294317"/>
                  <a:pt x="603880" y="1298281"/>
                  <a:pt x="600671" y="1302046"/>
                </a:cubicBezTo>
                <a:cubicBezTo>
                  <a:pt x="597463" y="1305810"/>
                  <a:pt x="594465" y="1310883"/>
                  <a:pt x="591678" y="1317266"/>
                </a:cubicBezTo>
                <a:cubicBezTo>
                  <a:pt x="588890" y="1323648"/>
                  <a:pt x="586855" y="1332367"/>
                  <a:pt x="585574" y="1343422"/>
                </a:cubicBezTo>
                <a:cubicBezTo>
                  <a:pt x="584291" y="1354478"/>
                  <a:pt x="582290" y="1363404"/>
                  <a:pt x="579570" y="1370200"/>
                </a:cubicBezTo>
                <a:cubicBezTo>
                  <a:pt x="576851" y="1376996"/>
                  <a:pt x="571585" y="1383432"/>
                  <a:pt x="563771" y="1389510"/>
                </a:cubicBezTo>
                <a:cubicBezTo>
                  <a:pt x="555957" y="1395587"/>
                  <a:pt x="550976" y="1394654"/>
                  <a:pt x="548825" y="1386712"/>
                </a:cubicBezTo>
                <a:cubicBezTo>
                  <a:pt x="546675" y="1378770"/>
                  <a:pt x="542576" y="1370020"/>
                  <a:pt x="536525" y="1360464"/>
                </a:cubicBezTo>
                <a:cubicBezTo>
                  <a:pt x="535013" y="1358074"/>
                  <a:pt x="533917" y="1356066"/>
                  <a:pt x="533238" y="1354439"/>
                </a:cubicBezTo>
                <a:lnTo>
                  <a:pt x="532467" y="1350774"/>
                </a:lnTo>
                <a:lnTo>
                  <a:pt x="532212" y="1355664"/>
                </a:lnTo>
                <a:cubicBezTo>
                  <a:pt x="531520" y="1365277"/>
                  <a:pt x="530686" y="1373964"/>
                  <a:pt x="529709" y="1381727"/>
                </a:cubicBezTo>
                <a:cubicBezTo>
                  <a:pt x="527756" y="1397252"/>
                  <a:pt x="524161" y="1403675"/>
                  <a:pt x="518925" y="1400996"/>
                </a:cubicBezTo>
                <a:cubicBezTo>
                  <a:pt x="513689" y="1398317"/>
                  <a:pt x="510609" y="1393488"/>
                  <a:pt x="509687" y="1386508"/>
                </a:cubicBezTo>
                <a:cubicBezTo>
                  <a:pt x="508764" y="1379529"/>
                  <a:pt x="508731" y="1363139"/>
                  <a:pt x="509585" y="1337339"/>
                </a:cubicBezTo>
                <a:cubicBezTo>
                  <a:pt x="503074" y="1342235"/>
                  <a:pt x="494575" y="1348048"/>
                  <a:pt x="484089" y="1354776"/>
                </a:cubicBezTo>
                <a:cubicBezTo>
                  <a:pt x="483276" y="1390358"/>
                  <a:pt x="486837" y="1412713"/>
                  <a:pt x="494772" y="1421842"/>
                </a:cubicBezTo>
                <a:cubicBezTo>
                  <a:pt x="502708" y="1430971"/>
                  <a:pt x="518884" y="1435333"/>
                  <a:pt x="543301" y="1434926"/>
                </a:cubicBezTo>
                <a:cubicBezTo>
                  <a:pt x="567718" y="1434519"/>
                  <a:pt x="584502" y="1432128"/>
                  <a:pt x="593651" y="1427753"/>
                </a:cubicBezTo>
                <a:cubicBezTo>
                  <a:pt x="602801" y="1423378"/>
                  <a:pt x="608956" y="1418814"/>
                  <a:pt x="612117" y="1414059"/>
                </a:cubicBezTo>
                <a:cubicBezTo>
                  <a:pt x="615277" y="1409304"/>
                  <a:pt x="619005" y="1397859"/>
                  <a:pt x="623298" y="1379723"/>
                </a:cubicBezTo>
                <a:cubicBezTo>
                  <a:pt x="627591" y="1361586"/>
                  <a:pt x="630789" y="1362020"/>
                  <a:pt x="632891" y="1381025"/>
                </a:cubicBezTo>
                <a:cubicBezTo>
                  <a:pt x="634994" y="1400029"/>
                  <a:pt x="638188" y="1413455"/>
                  <a:pt x="642476" y="1421303"/>
                </a:cubicBezTo>
                <a:cubicBezTo>
                  <a:pt x="646762" y="1429150"/>
                  <a:pt x="644900" y="1436018"/>
                  <a:pt x="636890" y="1441905"/>
                </a:cubicBezTo>
                <a:cubicBezTo>
                  <a:pt x="628880" y="1447792"/>
                  <a:pt x="616380" y="1452479"/>
                  <a:pt x="599389" y="1455965"/>
                </a:cubicBezTo>
                <a:cubicBezTo>
                  <a:pt x="582400" y="1459451"/>
                  <a:pt x="563876" y="1460977"/>
                  <a:pt x="543820" y="1460543"/>
                </a:cubicBezTo>
                <a:cubicBezTo>
                  <a:pt x="523764" y="1460109"/>
                  <a:pt x="507188" y="1456959"/>
                  <a:pt x="494091" y="1451092"/>
                </a:cubicBezTo>
                <a:cubicBezTo>
                  <a:pt x="480993" y="1445225"/>
                  <a:pt x="472427" y="1435112"/>
                  <a:pt x="468391" y="1420753"/>
                </a:cubicBezTo>
                <a:cubicBezTo>
                  <a:pt x="464356" y="1406395"/>
                  <a:pt x="462338" y="1387529"/>
                  <a:pt x="462338" y="1364157"/>
                </a:cubicBezTo>
                <a:cubicBezTo>
                  <a:pt x="461890" y="1367290"/>
                  <a:pt x="460263" y="1369352"/>
                  <a:pt x="457455" y="1370342"/>
                </a:cubicBezTo>
                <a:cubicBezTo>
                  <a:pt x="454647" y="1371333"/>
                  <a:pt x="449651" y="1369671"/>
                  <a:pt x="442469" y="1365357"/>
                </a:cubicBezTo>
                <a:cubicBezTo>
                  <a:pt x="435286" y="1361043"/>
                  <a:pt x="434801" y="1357672"/>
                  <a:pt x="441014" y="1355244"/>
                </a:cubicBezTo>
                <a:cubicBezTo>
                  <a:pt x="447227" y="1352816"/>
                  <a:pt x="453907" y="1349812"/>
                  <a:pt x="461056" y="1346230"/>
                </a:cubicBezTo>
                <a:cubicBezTo>
                  <a:pt x="461056" y="1334415"/>
                  <a:pt x="460853" y="1323987"/>
                  <a:pt x="460446" y="1314946"/>
                </a:cubicBezTo>
                <a:cubicBezTo>
                  <a:pt x="460039" y="1305905"/>
                  <a:pt x="458123" y="1297138"/>
                  <a:pt x="454698" y="1288647"/>
                </a:cubicBezTo>
                <a:cubicBezTo>
                  <a:pt x="451272" y="1280155"/>
                  <a:pt x="454165" y="1277038"/>
                  <a:pt x="463376" y="1279297"/>
                </a:cubicBezTo>
                <a:cubicBezTo>
                  <a:pt x="472586" y="1281556"/>
                  <a:pt x="479637" y="1284506"/>
                  <a:pt x="484527" y="1288148"/>
                </a:cubicBezTo>
                <a:cubicBezTo>
                  <a:pt x="489417" y="1291790"/>
                  <a:pt x="490584" y="1295765"/>
                  <a:pt x="488027" y="1300072"/>
                </a:cubicBezTo>
                <a:cubicBezTo>
                  <a:pt x="485470" y="1304379"/>
                  <a:pt x="484191" y="1316326"/>
                  <a:pt x="484191" y="1335914"/>
                </a:cubicBezTo>
                <a:cubicBezTo>
                  <a:pt x="492588" y="1330461"/>
                  <a:pt x="501053" y="1324241"/>
                  <a:pt x="509585" y="1317255"/>
                </a:cubicBezTo>
                <a:cubicBezTo>
                  <a:pt x="509585" y="1290668"/>
                  <a:pt x="509379" y="1269886"/>
                  <a:pt x="508964" y="1254910"/>
                </a:cubicBezTo>
                <a:cubicBezTo>
                  <a:pt x="508551" y="1239935"/>
                  <a:pt x="506421" y="1228197"/>
                  <a:pt x="502576" y="1219699"/>
                </a:cubicBezTo>
                <a:cubicBezTo>
                  <a:pt x="499691" y="1213325"/>
                  <a:pt x="500460" y="1210093"/>
                  <a:pt x="504881" y="1210003"/>
                </a:cubicBezTo>
                <a:close/>
                <a:moveTo>
                  <a:pt x="5394016" y="1208758"/>
                </a:moveTo>
                <a:cubicBezTo>
                  <a:pt x="5395377" y="1208986"/>
                  <a:pt x="5396982" y="1209622"/>
                  <a:pt x="5398832" y="1210665"/>
                </a:cubicBezTo>
                <a:cubicBezTo>
                  <a:pt x="5406232" y="1214836"/>
                  <a:pt x="5412004" y="1219489"/>
                  <a:pt x="5416148" y="1224623"/>
                </a:cubicBezTo>
                <a:cubicBezTo>
                  <a:pt x="5420292" y="1229757"/>
                  <a:pt x="5419224" y="1234736"/>
                  <a:pt x="5412944" y="1239558"/>
                </a:cubicBezTo>
                <a:cubicBezTo>
                  <a:pt x="5406663" y="1244381"/>
                  <a:pt x="5392779" y="1265105"/>
                  <a:pt x="5371292" y="1301730"/>
                </a:cubicBezTo>
                <a:lnTo>
                  <a:pt x="5397093" y="1301445"/>
                </a:lnTo>
                <a:cubicBezTo>
                  <a:pt x="5408745" y="1288301"/>
                  <a:pt x="5414825" y="1276503"/>
                  <a:pt x="5415334" y="1266051"/>
                </a:cubicBezTo>
                <a:cubicBezTo>
                  <a:pt x="5415843" y="1255599"/>
                  <a:pt x="5419780" y="1252696"/>
                  <a:pt x="5427146" y="1257342"/>
                </a:cubicBezTo>
                <a:cubicBezTo>
                  <a:pt x="5434512" y="1261988"/>
                  <a:pt x="5440023" y="1267129"/>
                  <a:pt x="5443678" y="1272765"/>
                </a:cubicBezTo>
                <a:cubicBezTo>
                  <a:pt x="5447334" y="1278402"/>
                  <a:pt x="5446822" y="1282753"/>
                  <a:pt x="5442142" y="1285818"/>
                </a:cubicBezTo>
                <a:cubicBezTo>
                  <a:pt x="5437462" y="1288884"/>
                  <a:pt x="5430561" y="1296019"/>
                  <a:pt x="5421438" y="1307224"/>
                </a:cubicBezTo>
                <a:cubicBezTo>
                  <a:pt x="5412316" y="1318429"/>
                  <a:pt x="5397724" y="1335656"/>
                  <a:pt x="5377661" y="1358907"/>
                </a:cubicBezTo>
                <a:cubicBezTo>
                  <a:pt x="5399934" y="1358066"/>
                  <a:pt x="5414809" y="1357645"/>
                  <a:pt x="5422283" y="1357645"/>
                </a:cubicBezTo>
                <a:cubicBezTo>
                  <a:pt x="5433393" y="1357645"/>
                  <a:pt x="5427746" y="1361868"/>
                  <a:pt x="5405343" y="1370312"/>
                </a:cubicBezTo>
                <a:cubicBezTo>
                  <a:pt x="5382941" y="1378756"/>
                  <a:pt x="5368216" y="1385586"/>
                  <a:pt x="5361169" y="1390802"/>
                </a:cubicBezTo>
                <a:cubicBezTo>
                  <a:pt x="5354122" y="1396017"/>
                  <a:pt x="5348275" y="1393579"/>
                  <a:pt x="5343629" y="1383487"/>
                </a:cubicBezTo>
                <a:cubicBezTo>
                  <a:pt x="5338984" y="1373394"/>
                  <a:pt x="5341042" y="1366086"/>
                  <a:pt x="5349805" y="1361562"/>
                </a:cubicBezTo>
                <a:cubicBezTo>
                  <a:pt x="5358568" y="1357038"/>
                  <a:pt x="5372486" y="1342154"/>
                  <a:pt x="5391558" y="1316910"/>
                </a:cubicBezTo>
                <a:cubicBezTo>
                  <a:pt x="5374642" y="1318551"/>
                  <a:pt x="5363163" y="1321091"/>
                  <a:pt x="5357120" y="1324530"/>
                </a:cubicBezTo>
                <a:cubicBezTo>
                  <a:pt x="5351076" y="1327968"/>
                  <a:pt x="5345942" y="1325778"/>
                  <a:pt x="5341716" y="1317957"/>
                </a:cubicBezTo>
                <a:cubicBezTo>
                  <a:pt x="5337491" y="1310137"/>
                  <a:pt x="5337627" y="1304559"/>
                  <a:pt x="5342123" y="1301222"/>
                </a:cubicBezTo>
                <a:cubicBezTo>
                  <a:pt x="5346620" y="1297885"/>
                  <a:pt x="5351372" y="1293506"/>
                  <a:pt x="5356377" y="1288087"/>
                </a:cubicBezTo>
                <a:cubicBezTo>
                  <a:pt x="5361383" y="1282668"/>
                  <a:pt x="5368074" y="1271799"/>
                  <a:pt x="5376450" y="1255480"/>
                </a:cubicBezTo>
                <a:cubicBezTo>
                  <a:pt x="5384827" y="1239161"/>
                  <a:pt x="5388801" y="1226570"/>
                  <a:pt x="5388374" y="1217705"/>
                </a:cubicBezTo>
                <a:cubicBezTo>
                  <a:pt x="5388053" y="1211056"/>
                  <a:pt x="5389934" y="1208074"/>
                  <a:pt x="5394016" y="1208758"/>
                </a:cubicBezTo>
                <a:close/>
                <a:moveTo>
                  <a:pt x="2831897" y="1207462"/>
                </a:moveTo>
                <a:cubicBezTo>
                  <a:pt x="2835634" y="1206769"/>
                  <a:pt x="2842410" y="1208369"/>
                  <a:pt x="2852224" y="1212262"/>
                </a:cubicBezTo>
                <a:cubicBezTo>
                  <a:pt x="2865884" y="1217294"/>
                  <a:pt x="2871422" y="1223575"/>
                  <a:pt x="2868838" y="1231104"/>
                </a:cubicBezTo>
                <a:cubicBezTo>
                  <a:pt x="2866254" y="1238632"/>
                  <a:pt x="2863900" y="1251299"/>
                  <a:pt x="2861777" y="1269103"/>
                </a:cubicBezTo>
                <a:cubicBezTo>
                  <a:pt x="2859654" y="1286907"/>
                  <a:pt x="2858193" y="1306627"/>
                  <a:pt x="2857392" y="1328263"/>
                </a:cubicBezTo>
                <a:cubicBezTo>
                  <a:pt x="2870808" y="1320314"/>
                  <a:pt x="2883074" y="1311222"/>
                  <a:pt x="2894191" y="1300988"/>
                </a:cubicBezTo>
                <a:cubicBezTo>
                  <a:pt x="2905308" y="1290753"/>
                  <a:pt x="2910442" y="1282312"/>
                  <a:pt x="2909594" y="1275665"/>
                </a:cubicBezTo>
                <a:cubicBezTo>
                  <a:pt x="2908746" y="1269018"/>
                  <a:pt x="2912429" y="1267322"/>
                  <a:pt x="2920643" y="1270578"/>
                </a:cubicBezTo>
                <a:cubicBezTo>
                  <a:pt x="2928856" y="1273834"/>
                  <a:pt x="2935903" y="1279490"/>
                  <a:pt x="2941784" y="1287548"/>
                </a:cubicBezTo>
                <a:cubicBezTo>
                  <a:pt x="2947664" y="1295606"/>
                  <a:pt x="2946823" y="1301177"/>
                  <a:pt x="2939261" y="1304263"/>
                </a:cubicBezTo>
                <a:cubicBezTo>
                  <a:pt x="2931698" y="1307349"/>
                  <a:pt x="2921867" y="1311721"/>
                  <a:pt x="2909767" y="1317378"/>
                </a:cubicBezTo>
                <a:lnTo>
                  <a:pt x="2856131" y="1343565"/>
                </a:lnTo>
                <a:lnTo>
                  <a:pt x="2856131" y="1384504"/>
                </a:lnTo>
                <a:cubicBezTo>
                  <a:pt x="2856131" y="1400999"/>
                  <a:pt x="2859359" y="1411709"/>
                  <a:pt x="2865816" y="1416633"/>
                </a:cubicBezTo>
                <a:cubicBezTo>
                  <a:pt x="2872273" y="1421557"/>
                  <a:pt x="2884305" y="1423622"/>
                  <a:pt x="2901913" y="1422829"/>
                </a:cubicBezTo>
                <a:cubicBezTo>
                  <a:pt x="2919520" y="1422035"/>
                  <a:pt x="2930766" y="1419950"/>
                  <a:pt x="2935649" y="1416572"/>
                </a:cubicBezTo>
                <a:cubicBezTo>
                  <a:pt x="2940532" y="1413194"/>
                  <a:pt x="2945063" y="1400626"/>
                  <a:pt x="2949241" y="1378868"/>
                </a:cubicBezTo>
                <a:cubicBezTo>
                  <a:pt x="2957204" y="1361301"/>
                  <a:pt x="2961538" y="1360989"/>
                  <a:pt x="2962243" y="1377932"/>
                </a:cubicBezTo>
                <a:cubicBezTo>
                  <a:pt x="2962948" y="1394875"/>
                  <a:pt x="2963715" y="1405221"/>
                  <a:pt x="2964543" y="1408972"/>
                </a:cubicBezTo>
                <a:cubicBezTo>
                  <a:pt x="2965370" y="1412723"/>
                  <a:pt x="2966872" y="1418037"/>
                  <a:pt x="2969050" y="1424915"/>
                </a:cubicBezTo>
                <a:cubicBezTo>
                  <a:pt x="2971227" y="1431792"/>
                  <a:pt x="2966900" y="1437642"/>
                  <a:pt x="2956068" y="1442464"/>
                </a:cubicBezTo>
                <a:cubicBezTo>
                  <a:pt x="2945236" y="1447287"/>
                  <a:pt x="2926391" y="1449484"/>
                  <a:pt x="2899532" y="1449057"/>
                </a:cubicBezTo>
                <a:cubicBezTo>
                  <a:pt x="2872673" y="1448630"/>
                  <a:pt x="2854869" y="1443119"/>
                  <a:pt x="2846120" y="1432525"/>
                </a:cubicBezTo>
                <a:cubicBezTo>
                  <a:pt x="2837370" y="1421930"/>
                  <a:pt x="2832995" y="1405503"/>
                  <a:pt x="2832995" y="1383243"/>
                </a:cubicBezTo>
                <a:cubicBezTo>
                  <a:pt x="2832995" y="1361905"/>
                  <a:pt x="2833420" y="1341452"/>
                  <a:pt x="2834267" y="1321885"/>
                </a:cubicBezTo>
                <a:cubicBezTo>
                  <a:pt x="2835115" y="1302317"/>
                  <a:pt x="2835752" y="1282488"/>
                  <a:pt x="2836180" y="1262398"/>
                </a:cubicBezTo>
                <a:cubicBezTo>
                  <a:pt x="2836607" y="1242308"/>
                  <a:pt x="2834481" y="1226983"/>
                  <a:pt x="2829801" y="1216423"/>
                </a:cubicBezTo>
                <a:cubicBezTo>
                  <a:pt x="2827461" y="1211143"/>
                  <a:pt x="2828160" y="1208156"/>
                  <a:pt x="2831897" y="1207462"/>
                </a:cubicBezTo>
                <a:close/>
                <a:moveTo>
                  <a:pt x="1225340" y="1206145"/>
                </a:moveTo>
                <a:cubicBezTo>
                  <a:pt x="1229025" y="1206187"/>
                  <a:pt x="1232929" y="1207236"/>
                  <a:pt x="1237053" y="1209291"/>
                </a:cubicBezTo>
                <a:cubicBezTo>
                  <a:pt x="1245300" y="1213401"/>
                  <a:pt x="1252588" y="1219112"/>
                  <a:pt x="1258916" y="1226424"/>
                </a:cubicBezTo>
                <a:cubicBezTo>
                  <a:pt x="1265244" y="1233735"/>
                  <a:pt x="1263138" y="1238893"/>
                  <a:pt x="1252598" y="1241898"/>
                </a:cubicBezTo>
                <a:cubicBezTo>
                  <a:pt x="1242058" y="1244903"/>
                  <a:pt x="1225196" y="1254741"/>
                  <a:pt x="1202014" y="1271412"/>
                </a:cubicBezTo>
                <a:lnTo>
                  <a:pt x="1200182" y="1278423"/>
                </a:lnTo>
                <a:lnTo>
                  <a:pt x="1221364" y="1272267"/>
                </a:lnTo>
                <a:cubicBezTo>
                  <a:pt x="1224688" y="1269581"/>
                  <a:pt x="1229599" y="1269144"/>
                  <a:pt x="1236096" y="1270954"/>
                </a:cubicBezTo>
                <a:cubicBezTo>
                  <a:pt x="1242594" y="1272765"/>
                  <a:pt x="1248539" y="1275214"/>
                  <a:pt x="1253931" y="1278300"/>
                </a:cubicBezTo>
                <a:cubicBezTo>
                  <a:pt x="1259323" y="1281386"/>
                  <a:pt x="1260940" y="1285364"/>
                  <a:pt x="1258784" y="1290234"/>
                </a:cubicBezTo>
                <a:cubicBezTo>
                  <a:pt x="1256627" y="1295104"/>
                  <a:pt x="1255345" y="1302425"/>
                  <a:pt x="1254938" y="1312199"/>
                </a:cubicBezTo>
                <a:cubicBezTo>
                  <a:pt x="1254531" y="1321973"/>
                  <a:pt x="1255168" y="1333174"/>
                  <a:pt x="1256850" y="1345803"/>
                </a:cubicBezTo>
                <a:cubicBezTo>
                  <a:pt x="1258533" y="1358432"/>
                  <a:pt x="1260029" y="1372689"/>
                  <a:pt x="1261337" y="1388574"/>
                </a:cubicBezTo>
                <a:cubicBezTo>
                  <a:pt x="1262646" y="1404458"/>
                  <a:pt x="1258872" y="1418617"/>
                  <a:pt x="1250014" y="1431049"/>
                </a:cubicBezTo>
                <a:cubicBezTo>
                  <a:pt x="1241156" y="1443482"/>
                  <a:pt x="1234845" y="1445421"/>
                  <a:pt x="1231080" y="1436869"/>
                </a:cubicBezTo>
                <a:cubicBezTo>
                  <a:pt x="1227316" y="1428316"/>
                  <a:pt x="1220656" y="1419780"/>
                  <a:pt x="1211099" y="1411261"/>
                </a:cubicBezTo>
                <a:cubicBezTo>
                  <a:pt x="1201543" y="1402742"/>
                  <a:pt x="1201675" y="1399120"/>
                  <a:pt x="1211496" y="1400396"/>
                </a:cubicBezTo>
                <a:cubicBezTo>
                  <a:pt x="1221317" y="1401671"/>
                  <a:pt x="1227126" y="1402390"/>
                  <a:pt x="1228923" y="1402553"/>
                </a:cubicBezTo>
                <a:cubicBezTo>
                  <a:pt x="1230721" y="1402715"/>
                  <a:pt x="1231979" y="1401003"/>
                  <a:pt x="1232698" y="1397415"/>
                </a:cubicBezTo>
                <a:cubicBezTo>
                  <a:pt x="1233417" y="1393827"/>
                  <a:pt x="1233566" y="1384263"/>
                  <a:pt x="1233146" y="1368725"/>
                </a:cubicBezTo>
                <a:cubicBezTo>
                  <a:pt x="1232725" y="1353186"/>
                  <a:pt x="1231498" y="1336867"/>
                  <a:pt x="1229462" y="1319768"/>
                </a:cubicBezTo>
                <a:cubicBezTo>
                  <a:pt x="1227428" y="1302670"/>
                  <a:pt x="1224834" y="1293452"/>
                  <a:pt x="1221680" y="1292116"/>
                </a:cubicBezTo>
                <a:cubicBezTo>
                  <a:pt x="1218526" y="1290780"/>
                  <a:pt x="1210268" y="1291780"/>
                  <a:pt x="1196907" y="1295117"/>
                </a:cubicBezTo>
                <a:cubicBezTo>
                  <a:pt x="1201166" y="1300286"/>
                  <a:pt x="1202638" y="1304521"/>
                  <a:pt x="1201322" y="1307824"/>
                </a:cubicBezTo>
                <a:cubicBezTo>
                  <a:pt x="1200006" y="1311127"/>
                  <a:pt x="1198962" y="1314108"/>
                  <a:pt x="1198189" y="1316767"/>
                </a:cubicBezTo>
                <a:cubicBezTo>
                  <a:pt x="1197388" y="1316848"/>
                  <a:pt x="1199565" y="1316442"/>
                  <a:pt x="1204720" y="1315546"/>
                </a:cubicBezTo>
                <a:cubicBezTo>
                  <a:pt x="1209875" y="1314651"/>
                  <a:pt x="1214331" y="1316326"/>
                  <a:pt x="1218088" y="1320572"/>
                </a:cubicBezTo>
                <a:cubicBezTo>
                  <a:pt x="1221846" y="1324818"/>
                  <a:pt x="1220971" y="1328640"/>
                  <a:pt x="1215463" y="1332038"/>
                </a:cubicBezTo>
                <a:cubicBezTo>
                  <a:pt x="1209957" y="1335436"/>
                  <a:pt x="1204062" y="1337840"/>
                  <a:pt x="1197782" y="1339251"/>
                </a:cubicBezTo>
                <a:cubicBezTo>
                  <a:pt x="1197199" y="1343890"/>
                  <a:pt x="1196907" y="1348740"/>
                  <a:pt x="1196907" y="1353800"/>
                </a:cubicBezTo>
                <a:cubicBezTo>
                  <a:pt x="1197490" y="1353976"/>
                  <a:pt x="1201037" y="1353169"/>
                  <a:pt x="1207548" y="1351378"/>
                </a:cubicBezTo>
                <a:cubicBezTo>
                  <a:pt x="1214060" y="1349588"/>
                  <a:pt x="1219448" y="1351110"/>
                  <a:pt x="1223715" y="1355946"/>
                </a:cubicBezTo>
                <a:cubicBezTo>
                  <a:pt x="1227981" y="1360782"/>
                  <a:pt x="1226221" y="1364831"/>
                  <a:pt x="1218435" y="1368094"/>
                </a:cubicBezTo>
                <a:cubicBezTo>
                  <a:pt x="1210648" y="1371356"/>
                  <a:pt x="1203397" y="1373659"/>
                  <a:pt x="1196683" y="1375002"/>
                </a:cubicBezTo>
                <a:cubicBezTo>
                  <a:pt x="1195923" y="1389571"/>
                  <a:pt x="1194896" y="1400748"/>
                  <a:pt x="1193600" y="1408535"/>
                </a:cubicBezTo>
                <a:cubicBezTo>
                  <a:pt x="1192305" y="1416321"/>
                  <a:pt x="1190127" y="1422364"/>
                  <a:pt x="1187069" y="1426664"/>
                </a:cubicBezTo>
                <a:cubicBezTo>
                  <a:pt x="1184010" y="1430964"/>
                  <a:pt x="1181242" y="1431114"/>
                  <a:pt x="1178767" y="1427112"/>
                </a:cubicBezTo>
                <a:cubicBezTo>
                  <a:pt x="1176291" y="1423110"/>
                  <a:pt x="1175054" y="1416999"/>
                  <a:pt x="1175054" y="1408779"/>
                </a:cubicBezTo>
                <a:lnTo>
                  <a:pt x="1175054" y="1378196"/>
                </a:lnTo>
                <a:cubicBezTo>
                  <a:pt x="1167647" y="1378196"/>
                  <a:pt x="1161112" y="1376494"/>
                  <a:pt x="1155448" y="1373089"/>
                </a:cubicBezTo>
                <a:cubicBezTo>
                  <a:pt x="1149785" y="1369684"/>
                  <a:pt x="1150111" y="1366727"/>
                  <a:pt x="1156425" y="1364218"/>
                </a:cubicBezTo>
                <a:cubicBezTo>
                  <a:pt x="1162740" y="1361708"/>
                  <a:pt x="1168949" y="1359768"/>
                  <a:pt x="1175054" y="1358398"/>
                </a:cubicBezTo>
                <a:lnTo>
                  <a:pt x="1175054" y="1342446"/>
                </a:lnTo>
                <a:cubicBezTo>
                  <a:pt x="1166847" y="1342446"/>
                  <a:pt x="1160325" y="1340957"/>
                  <a:pt x="1155489" y="1337979"/>
                </a:cubicBezTo>
                <a:cubicBezTo>
                  <a:pt x="1150653" y="1335002"/>
                  <a:pt x="1151433" y="1332241"/>
                  <a:pt x="1157829" y="1329698"/>
                </a:cubicBezTo>
                <a:cubicBezTo>
                  <a:pt x="1164225" y="1327155"/>
                  <a:pt x="1169966" y="1325252"/>
                  <a:pt x="1175054" y="1323990"/>
                </a:cubicBezTo>
                <a:cubicBezTo>
                  <a:pt x="1175054" y="1314441"/>
                  <a:pt x="1174470" y="1306553"/>
                  <a:pt x="1173303" y="1300326"/>
                </a:cubicBezTo>
                <a:lnTo>
                  <a:pt x="1152223" y="1304782"/>
                </a:lnTo>
                <a:cubicBezTo>
                  <a:pt x="1152223" y="1328670"/>
                  <a:pt x="1151996" y="1347811"/>
                  <a:pt x="1151542" y="1362203"/>
                </a:cubicBezTo>
                <a:cubicBezTo>
                  <a:pt x="1151087" y="1376596"/>
                  <a:pt x="1149721" y="1389496"/>
                  <a:pt x="1147442" y="1400904"/>
                </a:cubicBezTo>
                <a:cubicBezTo>
                  <a:pt x="1145163" y="1412313"/>
                  <a:pt x="1142002" y="1418617"/>
                  <a:pt x="1137960" y="1419817"/>
                </a:cubicBezTo>
                <a:cubicBezTo>
                  <a:pt x="1133917" y="1421018"/>
                  <a:pt x="1130149" y="1416748"/>
                  <a:pt x="1126657" y="1407009"/>
                </a:cubicBezTo>
                <a:cubicBezTo>
                  <a:pt x="1123164" y="1397269"/>
                  <a:pt x="1122696" y="1388255"/>
                  <a:pt x="1125252" y="1379967"/>
                </a:cubicBezTo>
                <a:cubicBezTo>
                  <a:pt x="1127810" y="1371678"/>
                  <a:pt x="1129302" y="1358595"/>
                  <a:pt x="1129729" y="1340716"/>
                </a:cubicBezTo>
                <a:cubicBezTo>
                  <a:pt x="1130156" y="1322838"/>
                  <a:pt x="1128454" y="1309055"/>
                  <a:pt x="1124622" y="1299370"/>
                </a:cubicBezTo>
                <a:cubicBezTo>
                  <a:pt x="1120790" y="1289684"/>
                  <a:pt x="1121882" y="1285523"/>
                  <a:pt x="1127898" y="1286887"/>
                </a:cubicBezTo>
                <a:cubicBezTo>
                  <a:pt x="1133914" y="1288250"/>
                  <a:pt x="1138641" y="1289315"/>
                  <a:pt x="1142080" y="1290081"/>
                </a:cubicBezTo>
                <a:cubicBezTo>
                  <a:pt x="1145519" y="1290848"/>
                  <a:pt x="1158761" y="1288742"/>
                  <a:pt x="1181809" y="1283763"/>
                </a:cubicBezTo>
                <a:lnTo>
                  <a:pt x="1183811" y="1283181"/>
                </a:lnTo>
                <a:lnTo>
                  <a:pt x="1181147" y="1281973"/>
                </a:lnTo>
                <a:cubicBezTo>
                  <a:pt x="1172798" y="1276547"/>
                  <a:pt x="1166077" y="1270564"/>
                  <a:pt x="1160983" y="1264026"/>
                </a:cubicBezTo>
                <a:cubicBezTo>
                  <a:pt x="1155889" y="1257488"/>
                  <a:pt x="1158050" y="1254219"/>
                  <a:pt x="1167464" y="1254219"/>
                </a:cubicBezTo>
                <a:cubicBezTo>
                  <a:pt x="1175670" y="1254219"/>
                  <a:pt x="1184535" y="1255914"/>
                  <a:pt x="1194058" y="1259305"/>
                </a:cubicBezTo>
                <a:cubicBezTo>
                  <a:pt x="1202197" y="1249091"/>
                  <a:pt x="1208511" y="1241830"/>
                  <a:pt x="1213001" y="1237523"/>
                </a:cubicBezTo>
                <a:cubicBezTo>
                  <a:pt x="1217492" y="1233216"/>
                  <a:pt x="1218886" y="1230900"/>
                  <a:pt x="1217183" y="1230575"/>
                </a:cubicBezTo>
                <a:cubicBezTo>
                  <a:pt x="1215480" y="1230249"/>
                  <a:pt x="1206172" y="1232382"/>
                  <a:pt x="1189256" y="1236974"/>
                </a:cubicBezTo>
                <a:cubicBezTo>
                  <a:pt x="1172341" y="1241566"/>
                  <a:pt x="1161023" y="1245184"/>
                  <a:pt x="1155306" y="1247829"/>
                </a:cubicBezTo>
                <a:cubicBezTo>
                  <a:pt x="1149589" y="1250475"/>
                  <a:pt x="1141022" y="1247090"/>
                  <a:pt x="1129607" y="1237676"/>
                </a:cubicBezTo>
                <a:cubicBezTo>
                  <a:pt x="1118192" y="1228262"/>
                  <a:pt x="1119423" y="1223982"/>
                  <a:pt x="1133300" y="1224837"/>
                </a:cubicBezTo>
                <a:cubicBezTo>
                  <a:pt x="1147178" y="1225691"/>
                  <a:pt x="1162631" y="1224257"/>
                  <a:pt x="1179662" y="1220533"/>
                </a:cubicBezTo>
                <a:cubicBezTo>
                  <a:pt x="1196693" y="1216810"/>
                  <a:pt x="1208454" y="1212977"/>
                  <a:pt x="1214945" y="1209037"/>
                </a:cubicBezTo>
                <a:cubicBezTo>
                  <a:pt x="1218190" y="1207066"/>
                  <a:pt x="1221655" y="1206102"/>
                  <a:pt x="1225340" y="1206145"/>
                </a:cubicBezTo>
                <a:close/>
                <a:moveTo>
                  <a:pt x="2467718" y="1206023"/>
                </a:moveTo>
                <a:cubicBezTo>
                  <a:pt x="2470711" y="1204977"/>
                  <a:pt x="2476689" y="1206171"/>
                  <a:pt x="2485652" y="1209606"/>
                </a:cubicBezTo>
                <a:cubicBezTo>
                  <a:pt x="2503578" y="1216477"/>
                  <a:pt x="2511459" y="1223026"/>
                  <a:pt x="2509296" y="1229252"/>
                </a:cubicBezTo>
                <a:cubicBezTo>
                  <a:pt x="2507132" y="1235478"/>
                  <a:pt x="2505430" y="1245846"/>
                  <a:pt x="2504188" y="1260353"/>
                </a:cubicBezTo>
                <a:cubicBezTo>
                  <a:pt x="2502947" y="1274861"/>
                  <a:pt x="2502327" y="1290688"/>
                  <a:pt x="2502327" y="1307834"/>
                </a:cubicBezTo>
                <a:cubicBezTo>
                  <a:pt x="2511795" y="1306220"/>
                  <a:pt x="2520372" y="1304406"/>
                  <a:pt x="2528056" y="1302392"/>
                </a:cubicBezTo>
                <a:cubicBezTo>
                  <a:pt x="2535741" y="1300377"/>
                  <a:pt x="2544243" y="1297800"/>
                  <a:pt x="2553562" y="1294659"/>
                </a:cubicBezTo>
                <a:cubicBezTo>
                  <a:pt x="2562881" y="1291519"/>
                  <a:pt x="2572417" y="1292397"/>
                  <a:pt x="2582171" y="1297294"/>
                </a:cubicBezTo>
                <a:cubicBezTo>
                  <a:pt x="2591924" y="1302191"/>
                  <a:pt x="2591225" y="1307312"/>
                  <a:pt x="2580075" y="1312657"/>
                </a:cubicBezTo>
                <a:cubicBezTo>
                  <a:pt x="2568924" y="1318001"/>
                  <a:pt x="2555356" y="1321539"/>
                  <a:pt x="2539369" y="1323268"/>
                </a:cubicBezTo>
                <a:cubicBezTo>
                  <a:pt x="2523383" y="1324998"/>
                  <a:pt x="2510954" y="1325862"/>
                  <a:pt x="2502082" y="1325862"/>
                </a:cubicBezTo>
                <a:cubicBezTo>
                  <a:pt x="2501350" y="1341205"/>
                  <a:pt x="2500570" y="1372648"/>
                  <a:pt x="2499742" y="1420194"/>
                </a:cubicBezTo>
                <a:cubicBezTo>
                  <a:pt x="2522450" y="1418525"/>
                  <a:pt x="2540950" y="1417060"/>
                  <a:pt x="2555241" y="1415799"/>
                </a:cubicBezTo>
                <a:cubicBezTo>
                  <a:pt x="2569531" y="1414537"/>
                  <a:pt x="2580906" y="1413038"/>
                  <a:pt x="2589363" y="1411302"/>
                </a:cubicBezTo>
                <a:cubicBezTo>
                  <a:pt x="2597821" y="1409566"/>
                  <a:pt x="2606707" y="1410064"/>
                  <a:pt x="2616019" y="1412798"/>
                </a:cubicBezTo>
                <a:cubicBezTo>
                  <a:pt x="2625331" y="1415531"/>
                  <a:pt x="2632968" y="1421513"/>
                  <a:pt x="2638930" y="1430744"/>
                </a:cubicBezTo>
                <a:cubicBezTo>
                  <a:pt x="2644892" y="1439975"/>
                  <a:pt x="2635919" y="1443739"/>
                  <a:pt x="2612010" y="1442037"/>
                </a:cubicBezTo>
                <a:cubicBezTo>
                  <a:pt x="2588102" y="1440335"/>
                  <a:pt x="2566649" y="1439697"/>
                  <a:pt x="2547651" y="1440124"/>
                </a:cubicBezTo>
                <a:cubicBezTo>
                  <a:pt x="2528653" y="1440552"/>
                  <a:pt x="2507356" y="1441820"/>
                  <a:pt x="2483759" y="1443929"/>
                </a:cubicBezTo>
                <a:cubicBezTo>
                  <a:pt x="2460163" y="1446039"/>
                  <a:pt x="2438286" y="1448375"/>
                  <a:pt x="2418128" y="1450939"/>
                </a:cubicBezTo>
                <a:cubicBezTo>
                  <a:pt x="2397971" y="1453503"/>
                  <a:pt x="2384667" y="1455429"/>
                  <a:pt x="2378216" y="1456718"/>
                </a:cubicBezTo>
                <a:cubicBezTo>
                  <a:pt x="2371766" y="1458006"/>
                  <a:pt x="2363573" y="1454161"/>
                  <a:pt x="2353637" y="1445181"/>
                </a:cubicBezTo>
                <a:cubicBezTo>
                  <a:pt x="2343700" y="1436201"/>
                  <a:pt x="2344714" y="1431711"/>
                  <a:pt x="2356679" y="1431711"/>
                </a:cubicBezTo>
                <a:cubicBezTo>
                  <a:pt x="2366201" y="1431711"/>
                  <a:pt x="2381930" y="1430866"/>
                  <a:pt x="2403865" y="1429177"/>
                </a:cubicBezTo>
                <a:cubicBezTo>
                  <a:pt x="2425799" y="1427489"/>
                  <a:pt x="2450054" y="1425464"/>
                  <a:pt x="2476628" y="1423104"/>
                </a:cubicBezTo>
                <a:lnTo>
                  <a:pt x="2476628" y="1287467"/>
                </a:lnTo>
                <a:cubicBezTo>
                  <a:pt x="2476628" y="1250800"/>
                  <a:pt x="2473650" y="1226939"/>
                  <a:pt x="2467695" y="1215884"/>
                </a:cubicBezTo>
                <a:cubicBezTo>
                  <a:pt x="2464718" y="1210356"/>
                  <a:pt x="2464725" y="1207069"/>
                  <a:pt x="2467718" y="1206023"/>
                </a:cubicBezTo>
                <a:close/>
                <a:moveTo>
                  <a:pt x="893651" y="1204840"/>
                </a:moveTo>
                <a:cubicBezTo>
                  <a:pt x="897822" y="1205101"/>
                  <a:pt x="902260" y="1206361"/>
                  <a:pt x="906964" y="1208620"/>
                </a:cubicBezTo>
                <a:cubicBezTo>
                  <a:pt x="916371" y="1213137"/>
                  <a:pt x="924039" y="1218678"/>
                  <a:pt x="929966" y="1225244"/>
                </a:cubicBezTo>
                <a:cubicBezTo>
                  <a:pt x="935894" y="1231809"/>
                  <a:pt x="937363" y="1238236"/>
                  <a:pt x="934372" y="1244523"/>
                </a:cubicBezTo>
                <a:cubicBezTo>
                  <a:pt x="931381" y="1250810"/>
                  <a:pt x="930519" y="1274610"/>
                  <a:pt x="931788" y="1315923"/>
                </a:cubicBezTo>
                <a:cubicBezTo>
                  <a:pt x="933056" y="1357235"/>
                  <a:pt x="934765" y="1388404"/>
                  <a:pt x="936915" y="1409430"/>
                </a:cubicBezTo>
                <a:cubicBezTo>
                  <a:pt x="939065" y="1430456"/>
                  <a:pt x="939028" y="1447629"/>
                  <a:pt x="936803" y="1460950"/>
                </a:cubicBezTo>
                <a:cubicBezTo>
                  <a:pt x="934579" y="1474271"/>
                  <a:pt x="930590" y="1483176"/>
                  <a:pt x="924839" y="1487667"/>
                </a:cubicBezTo>
                <a:cubicBezTo>
                  <a:pt x="919087" y="1492157"/>
                  <a:pt x="915096" y="1490576"/>
                  <a:pt x="912864" y="1482926"/>
                </a:cubicBezTo>
                <a:cubicBezTo>
                  <a:pt x="910633" y="1475275"/>
                  <a:pt x="906547" y="1465874"/>
                  <a:pt x="900605" y="1454724"/>
                </a:cubicBezTo>
                <a:cubicBezTo>
                  <a:pt x="876649" y="1453937"/>
                  <a:pt x="822925" y="1455605"/>
                  <a:pt x="739432" y="1459729"/>
                </a:cubicBezTo>
                <a:cubicBezTo>
                  <a:pt x="738265" y="1476034"/>
                  <a:pt x="733097" y="1477917"/>
                  <a:pt x="723927" y="1465376"/>
                </a:cubicBezTo>
                <a:cubicBezTo>
                  <a:pt x="714757" y="1452835"/>
                  <a:pt x="711874" y="1440016"/>
                  <a:pt x="715279" y="1426919"/>
                </a:cubicBezTo>
                <a:cubicBezTo>
                  <a:pt x="718684" y="1413822"/>
                  <a:pt x="721024" y="1394966"/>
                  <a:pt x="722299" y="1370352"/>
                </a:cubicBezTo>
                <a:cubicBezTo>
                  <a:pt x="723574" y="1345739"/>
                  <a:pt x="724212" y="1318965"/>
                  <a:pt x="724212" y="1290030"/>
                </a:cubicBezTo>
                <a:cubicBezTo>
                  <a:pt x="724212" y="1261951"/>
                  <a:pt x="721658" y="1243645"/>
                  <a:pt x="716551" y="1235112"/>
                </a:cubicBezTo>
                <a:cubicBezTo>
                  <a:pt x="711443" y="1226580"/>
                  <a:pt x="711894" y="1222314"/>
                  <a:pt x="717904" y="1222314"/>
                </a:cubicBezTo>
                <a:cubicBezTo>
                  <a:pt x="722638" y="1222314"/>
                  <a:pt x="727759" y="1222948"/>
                  <a:pt x="733266" y="1224216"/>
                </a:cubicBezTo>
                <a:cubicBezTo>
                  <a:pt x="738774" y="1225484"/>
                  <a:pt x="748513" y="1225922"/>
                  <a:pt x="762485" y="1225528"/>
                </a:cubicBezTo>
                <a:cubicBezTo>
                  <a:pt x="776458" y="1225135"/>
                  <a:pt x="798039" y="1222826"/>
                  <a:pt x="827231" y="1218600"/>
                </a:cubicBezTo>
                <a:cubicBezTo>
                  <a:pt x="856424" y="1214374"/>
                  <a:pt x="874659" y="1210525"/>
                  <a:pt x="881936" y="1207053"/>
                </a:cubicBezTo>
                <a:cubicBezTo>
                  <a:pt x="885575" y="1205316"/>
                  <a:pt x="889480" y="1204579"/>
                  <a:pt x="893651" y="1204840"/>
                </a:cubicBezTo>
                <a:close/>
                <a:moveTo>
                  <a:pt x="5889614" y="1204509"/>
                </a:moveTo>
                <a:cubicBezTo>
                  <a:pt x="5891235" y="1204421"/>
                  <a:pt x="5893305" y="1204659"/>
                  <a:pt x="5895823" y="1205222"/>
                </a:cubicBezTo>
                <a:cubicBezTo>
                  <a:pt x="5905895" y="1207473"/>
                  <a:pt x="5913976" y="1210776"/>
                  <a:pt x="5920067" y="1215131"/>
                </a:cubicBezTo>
                <a:cubicBezTo>
                  <a:pt x="5927120" y="1220530"/>
                  <a:pt x="5928942" y="1226661"/>
                  <a:pt x="5925530" y="1233525"/>
                </a:cubicBezTo>
                <a:cubicBezTo>
                  <a:pt x="5922118" y="1240389"/>
                  <a:pt x="5920833" y="1257474"/>
                  <a:pt x="5921674" y="1284781"/>
                </a:cubicBezTo>
                <a:cubicBezTo>
                  <a:pt x="5922515" y="1312087"/>
                  <a:pt x="5923150" y="1335714"/>
                  <a:pt x="5923577" y="1355662"/>
                </a:cubicBezTo>
                <a:cubicBezTo>
                  <a:pt x="5924004" y="1375609"/>
                  <a:pt x="5925079" y="1396448"/>
                  <a:pt x="5926802" y="1418180"/>
                </a:cubicBezTo>
                <a:cubicBezTo>
                  <a:pt x="5928524" y="1439911"/>
                  <a:pt x="5924350" y="1457620"/>
                  <a:pt x="5914278" y="1471307"/>
                </a:cubicBezTo>
                <a:cubicBezTo>
                  <a:pt x="5904206" y="1484994"/>
                  <a:pt x="5896416" y="1486052"/>
                  <a:pt x="5890909" y="1474481"/>
                </a:cubicBezTo>
                <a:cubicBezTo>
                  <a:pt x="5885401" y="1462910"/>
                  <a:pt x="5879344" y="1453700"/>
                  <a:pt x="5872738" y="1446849"/>
                </a:cubicBezTo>
                <a:cubicBezTo>
                  <a:pt x="5866132" y="1439999"/>
                  <a:pt x="5863310" y="1435333"/>
                  <a:pt x="5864274" y="1432850"/>
                </a:cubicBezTo>
                <a:cubicBezTo>
                  <a:pt x="5865236" y="1430368"/>
                  <a:pt x="5869469" y="1430425"/>
                  <a:pt x="5876970" y="1433023"/>
                </a:cubicBezTo>
                <a:cubicBezTo>
                  <a:pt x="5884472" y="1435621"/>
                  <a:pt x="5889773" y="1436896"/>
                  <a:pt x="5892872" y="1436848"/>
                </a:cubicBezTo>
                <a:cubicBezTo>
                  <a:pt x="5895972" y="1436801"/>
                  <a:pt x="5897912" y="1432280"/>
                  <a:pt x="5898692" y="1423287"/>
                </a:cubicBezTo>
                <a:cubicBezTo>
                  <a:pt x="5899471" y="1414293"/>
                  <a:pt x="5899861" y="1388601"/>
                  <a:pt x="5899861" y="1346210"/>
                </a:cubicBezTo>
                <a:cubicBezTo>
                  <a:pt x="5899861" y="1303968"/>
                  <a:pt x="5898814" y="1273430"/>
                  <a:pt x="5896718" y="1254595"/>
                </a:cubicBezTo>
                <a:cubicBezTo>
                  <a:pt x="5894622" y="1235760"/>
                  <a:pt x="5891431" y="1222259"/>
                  <a:pt x="5887144" y="1214093"/>
                </a:cubicBezTo>
                <a:cubicBezTo>
                  <a:pt x="5883929" y="1207968"/>
                  <a:pt x="5884753" y="1204774"/>
                  <a:pt x="5889614" y="1204509"/>
                </a:cubicBezTo>
                <a:close/>
                <a:moveTo>
                  <a:pt x="1860587" y="1204476"/>
                </a:moveTo>
                <a:cubicBezTo>
                  <a:pt x="1863098" y="1204275"/>
                  <a:pt x="1865610" y="1204523"/>
                  <a:pt x="1868123" y="1205222"/>
                </a:cubicBezTo>
                <a:cubicBezTo>
                  <a:pt x="1873149" y="1206619"/>
                  <a:pt x="1879833" y="1210010"/>
                  <a:pt x="1888175" y="1215395"/>
                </a:cubicBezTo>
                <a:cubicBezTo>
                  <a:pt x="1896518" y="1220781"/>
                  <a:pt x="1899092" y="1225583"/>
                  <a:pt x="1895898" y="1229801"/>
                </a:cubicBezTo>
                <a:cubicBezTo>
                  <a:pt x="1892703" y="1234020"/>
                  <a:pt x="1889888" y="1238965"/>
                  <a:pt x="1887453" y="1244635"/>
                </a:cubicBezTo>
                <a:cubicBezTo>
                  <a:pt x="1885018" y="1250305"/>
                  <a:pt x="1881637" y="1261147"/>
                  <a:pt x="1877310" y="1277160"/>
                </a:cubicBezTo>
                <a:cubicBezTo>
                  <a:pt x="1872983" y="1293174"/>
                  <a:pt x="1868506" y="1302741"/>
                  <a:pt x="1863881" y="1305861"/>
                </a:cubicBezTo>
                <a:cubicBezTo>
                  <a:pt x="1859255" y="1308981"/>
                  <a:pt x="1855376" y="1307556"/>
                  <a:pt x="1852242" y="1301588"/>
                </a:cubicBezTo>
                <a:cubicBezTo>
                  <a:pt x="1843139" y="1303297"/>
                  <a:pt x="1827790" y="1305691"/>
                  <a:pt x="1806195" y="1308770"/>
                </a:cubicBezTo>
                <a:cubicBezTo>
                  <a:pt x="1806195" y="1313071"/>
                  <a:pt x="1804038" y="1316143"/>
                  <a:pt x="1799724" y="1317988"/>
                </a:cubicBezTo>
                <a:cubicBezTo>
                  <a:pt x="1795411" y="1319833"/>
                  <a:pt x="1791769" y="1314325"/>
                  <a:pt x="1788798" y="1301466"/>
                </a:cubicBezTo>
                <a:cubicBezTo>
                  <a:pt x="1785827" y="1288606"/>
                  <a:pt x="1782480" y="1275058"/>
                  <a:pt x="1778756" y="1260821"/>
                </a:cubicBezTo>
                <a:cubicBezTo>
                  <a:pt x="1775033" y="1246585"/>
                  <a:pt x="1770990" y="1235750"/>
                  <a:pt x="1766629" y="1228316"/>
                </a:cubicBezTo>
                <a:cubicBezTo>
                  <a:pt x="1762268" y="1220882"/>
                  <a:pt x="1763852" y="1217610"/>
                  <a:pt x="1771380" y="1218498"/>
                </a:cubicBezTo>
                <a:cubicBezTo>
                  <a:pt x="1778909" y="1219387"/>
                  <a:pt x="1784199" y="1219814"/>
                  <a:pt x="1787251" y="1219780"/>
                </a:cubicBezTo>
                <a:cubicBezTo>
                  <a:pt x="1790304" y="1219746"/>
                  <a:pt x="1800779" y="1218064"/>
                  <a:pt x="1818679" y="1214734"/>
                </a:cubicBezTo>
                <a:cubicBezTo>
                  <a:pt x="1836577" y="1211404"/>
                  <a:pt x="1848037" y="1208636"/>
                  <a:pt x="1853056" y="1206432"/>
                </a:cubicBezTo>
                <a:cubicBezTo>
                  <a:pt x="1855565" y="1205330"/>
                  <a:pt x="1858075" y="1204678"/>
                  <a:pt x="1860587" y="1204476"/>
                </a:cubicBezTo>
                <a:close/>
                <a:moveTo>
                  <a:pt x="6179823" y="1204182"/>
                </a:moveTo>
                <a:cubicBezTo>
                  <a:pt x="6181609" y="1204127"/>
                  <a:pt x="6183817" y="1204491"/>
                  <a:pt x="6186447" y="1205272"/>
                </a:cubicBezTo>
                <a:cubicBezTo>
                  <a:pt x="6196967" y="1208399"/>
                  <a:pt x="6204865" y="1212038"/>
                  <a:pt x="6210142" y="1216189"/>
                </a:cubicBezTo>
                <a:cubicBezTo>
                  <a:pt x="6215418" y="1220340"/>
                  <a:pt x="6216039" y="1224898"/>
                  <a:pt x="6212004" y="1229863"/>
                </a:cubicBezTo>
                <a:cubicBezTo>
                  <a:pt x="6207968" y="1234827"/>
                  <a:pt x="6203200" y="1242804"/>
                  <a:pt x="6197700" y="1253791"/>
                </a:cubicBezTo>
                <a:cubicBezTo>
                  <a:pt x="6192199" y="1264779"/>
                  <a:pt x="6184090" y="1275984"/>
                  <a:pt x="6173374" y="1287406"/>
                </a:cubicBezTo>
                <a:cubicBezTo>
                  <a:pt x="6200192" y="1286659"/>
                  <a:pt x="6216772" y="1283919"/>
                  <a:pt x="6223114" y="1279185"/>
                </a:cubicBezTo>
                <a:cubicBezTo>
                  <a:pt x="6229455" y="1274451"/>
                  <a:pt x="6236804" y="1273908"/>
                  <a:pt x="6245160" y="1277557"/>
                </a:cubicBezTo>
                <a:cubicBezTo>
                  <a:pt x="6253516" y="1281206"/>
                  <a:pt x="6260241" y="1285768"/>
                  <a:pt x="6265335" y="1291241"/>
                </a:cubicBezTo>
                <a:cubicBezTo>
                  <a:pt x="6270428" y="1296715"/>
                  <a:pt x="6270812" y="1301808"/>
                  <a:pt x="6266484" y="1306522"/>
                </a:cubicBezTo>
                <a:cubicBezTo>
                  <a:pt x="6262157" y="1311236"/>
                  <a:pt x="6259156" y="1322414"/>
                  <a:pt x="6257481" y="1340055"/>
                </a:cubicBezTo>
                <a:cubicBezTo>
                  <a:pt x="6255805" y="1357696"/>
                  <a:pt x="6254330" y="1375439"/>
                  <a:pt x="6253055" y="1393284"/>
                </a:cubicBezTo>
                <a:cubicBezTo>
                  <a:pt x="6251780" y="1411129"/>
                  <a:pt x="6248015" y="1426522"/>
                  <a:pt x="6241762" y="1439463"/>
                </a:cubicBezTo>
                <a:cubicBezTo>
                  <a:pt x="6235508" y="1452404"/>
                  <a:pt x="6225806" y="1462242"/>
                  <a:pt x="6212655" y="1468977"/>
                </a:cubicBezTo>
                <a:cubicBezTo>
                  <a:pt x="6199504" y="1475712"/>
                  <a:pt x="6192430" y="1474020"/>
                  <a:pt x="6191433" y="1463901"/>
                </a:cubicBezTo>
                <a:cubicBezTo>
                  <a:pt x="6190436" y="1453781"/>
                  <a:pt x="6185023" y="1442264"/>
                  <a:pt x="6175195" y="1429350"/>
                </a:cubicBezTo>
                <a:cubicBezTo>
                  <a:pt x="6165367" y="1416436"/>
                  <a:pt x="6166696" y="1413004"/>
                  <a:pt x="6179183" y="1419054"/>
                </a:cubicBezTo>
                <a:cubicBezTo>
                  <a:pt x="6191670" y="1425104"/>
                  <a:pt x="6200388" y="1428509"/>
                  <a:pt x="6205340" y="1429269"/>
                </a:cubicBezTo>
                <a:cubicBezTo>
                  <a:pt x="6210291" y="1430028"/>
                  <a:pt x="6214900" y="1425481"/>
                  <a:pt x="6219166" y="1415626"/>
                </a:cubicBezTo>
                <a:cubicBezTo>
                  <a:pt x="6223432" y="1405771"/>
                  <a:pt x="6226417" y="1390846"/>
                  <a:pt x="6228119" y="1370851"/>
                </a:cubicBezTo>
                <a:cubicBezTo>
                  <a:pt x="6229822" y="1350856"/>
                  <a:pt x="6230673" y="1334130"/>
                  <a:pt x="6230673" y="1320674"/>
                </a:cubicBezTo>
                <a:cubicBezTo>
                  <a:pt x="6230673" y="1308533"/>
                  <a:pt x="6229503" y="1301679"/>
                  <a:pt x="6227163" y="1300113"/>
                </a:cubicBezTo>
                <a:cubicBezTo>
                  <a:pt x="6224823" y="1298546"/>
                  <a:pt x="6219007" y="1298929"/>
                  <a:pt x="6209715" y="1301262"/>
                </a:cubicBezTo>
                <a:lnTo>
                  <a:pt x="6183100" y="1307936"/>
                </a:lnTo>
                <a:cubicBezTo>
                  <a:pt x="6176643" y="1308818"/>
                  <a:pt x="6170905" y="1306702"/>
                  <a:pt x="6165886" y="1301588"/>
                </a:cubicBezTo>
                <a:cubicBezTo>
                  <a:pt x="6152904" y="1316333"/>
                  <a:pt x="6139390" y="1327680"/>
                  <a:pt x="6125344" y="1335629"/>
                </a:cubicBezTo>
                <a:cubicBezTo>
                  <a:pt x="6121832" y="1337617"/>
                  <a:pt x="6119188" y="1338826"/>
                  <a:pt x="6117412" y="1339258"/>
                </a:cubicBezTo>
                <a:lnTo>
                  <a:pt x="6115840" y="1338658"/>
                </a:lnTo>
                <a:lnTo>
                  <a:pt x="6115538" y="1343921"/>
                </a:lnTo>
                <a:cubicBezTo>
                  <a:pt x="6115344" y="1350856"/>
                  <a:pt x="6115458" y="1359429"/>
                  <a:pt x="6115882" y="1369640"/>
                </a:cubicBezTo>
                <a:cubicBezTo>
                  <a:pt x="6116730" y="1390062"/>
                  <a:pt x="6116058" y="1405527"/>
                  <a:pt x="6113868" y="1416033"/>
                </a:cubicBezTo>
                <a:cubicBezTo>
                  <a:pt x="6111676" y="1426539"/>
                  <a:pt x="6108733" y="1434990"/>
                  <a:pt x="6105037" y="1441386"/>
                </a:cubicBezTo>
                <a:cubicBezTo>
                  <a:pt x="6101340" y="1447782"/>
                  <a:pt x="6097382" y="1447877"/>
                  <a:pt x="6093164" y="1441671"/>
                </a:cubicBezTo>
                <a:cubicBezTo>
                  <a:pt x="6088945" y="1435465"/>
                  <a:pt x="6085716" y="1430310"/>
                  <a:pt x="6083478" y="1426207"/>
                </a:cubicBezTo>
                <a:cubicBezTo>
                  <a:pt x="6081240" y="1422103"/>
                  <a:pt x="6079053" y="1419885"/>
                  <a:pt x="6076916" y="1419553"/>
                </a:cubicBezTo>
                <a:cubicBezTo>
                  <a:pt x="6074780" y="1419221"/>
                  <a:pt x="6064161" y="1420614"/>
                  <a:pt x="6045062" y="1423734"/>
                </a:cubicBezTo>
                <a:cubicBezTo>
                  <a:pt x="6040612" y="1442753"/>
                  <a:pt x="6035536" y="1447955"/>
                  <a:pt x="6029832" y="1439341"/>
                </a:cubicBezTo>
                <a:cubicBezTo>
                  <a:pt x="6024128" y="1430727"/>
                  <a:pt x="6021276" y="1419258"/>
                  <a:pt x="6021276" y="1404933"/>
                </a:cubicBezTo>
                <a:cubicBezTo>
                  <a:pt x="6021276" y="1391436"/>
                  <a:pt x="6020859" y="1374666"/>
                  <a:pt x="6020024" y="1354624"/>
                </a:cubicBezTo>
                <a:cubicBezTo>
                  <a:pt x="6019190" y="1334581"/>
                  <a:pt x="6016213" y="1320074"/>
                  <a:pt x="6011092" y="1311100"/>
                </a:cubicBezTo>
                <a:cubicBezTo>
                  <a:pt x="6005971" y="1302127"/>
                  <a:pt x="6006842" y="1297640"/>
                  <a:pt x="6013706" y="1297640"/>
                </a:cubicBezTo>
                <a:cubicBezTo>
                  <a:pt x="6018237" y="1297640"/>
                  <a:pt x="6023534" y="1298054"/>
                  <a:pt x="6029598" y="1298882"/>
                </a:cubicBezTo>
                <a:cubicBezTo>
                  <a:pt x="6036109" y="1290702"/>
                  <a:pt x="6043373" y="1278052"/>
                  <a:pt x="6051390" y="1260933"/>
                </a:cubicBezTo>
                <a:cubicBezTo>
                  <a:pt x="6059407" y="1243814"/>
                  <a:pt x="6061927" y="1230327"/>
                  <a:pt x="6058949" y="1220472"/>
                </a:cubicBezTo>
                <a:cubicBezTo>
                  <a:pt x="6055972" y="1210617"/>
                  <a:pt x="6063470" y="1209589"/>
                  <a:pt x="6081443" y="1217389"/>
                </a:cubicBezTo>
                <a:cubicBezTo>
                  <a:pt x="6096772" y="1224796"/>
                  <a:pt x="6101510" y="1231317"/>
                  <a:pt x="6095657" y="1236954"/>
                </a:cubicBezTo>
                <a:cubicBezTo>
                  <a:pt x="6089803" y="1242590"/>
                  <a:pt x="6083499" y="1250475"/>
                  <a:pt x="6076743" y="1260608"/>
                </a:cubicBezTo>
                <a:cubicBezTo>
                  <a:pt x="6069988" y="1270741"/>
                  <a:pt x="6059637" y="1283499"/>
                  <a:pt x="6045693" y="1298882"/>
                </a:cubicBezTo>
                <a:cubicBezTo>
                  <a:pt x="6062106" y="1296521"/>
                  <a:pt x="6073514" y="1292526"/>
                  <a:pt x="6079917" y="1286897"/>
                </a:cubicBezTo>
                <a:cubicBezTo>
                  <a:pt x="6086320" y="1281267"/>
                  <a:pt x="6093251" y="1280270"/>
                  <a:pt x="6100713" y="1283906"/>
                </a:cubicBezTo>
                <a:cubicBezTo>
                  <a:pt x="6108173" y="1287541"/>
                  <a:pt x="6114702" y="1291326"/>
                  <a:pt x="6120297" y="1295260"/>
                </a:cubicBezTo>
                <a:cubicBezTo>
                  <a:pt x="6125893" y="1299194"/>
                  <a:pt x="6127157" y="1303809"/>
                  <a:pt x="6124092" y="1309106"/>
                </a:cubicBezTo>
                <a:cubicBezTo>
                  <a:pt x="6121026" y="1314403"/>
                  <a:pt x="6118680" y="1320711"/>
                  <a:pt x="6117052" y="1328029"/>
                </a:cubicBezTo>
                <a:cubicBezTo>
                  <a:pt x="6116645" y="1329859"/>
                  <a:pt x="6116315" y="1332098"/>
                  <a:pt x="6116063" y="1334747"/>
                </a:cubicBezTo>
                <a:lnTo>
                  <a:pt x="6116043" y="1335099"/>
                </a:lnTo>
                <a:lnTo>
                  <a:pt x="6117167" y="1332512"/>
                </a:lnTo>
                <a:cubicBezTo>
                  <a:pt x="6118863" y="1329832"/>
                  <a:pt x="6121425" y="1326374"/>
                  <a:pt x="6124855" y="1322139"/>
                </a:cubicBezTo>
                <a:cubicBezTo>
                  <a:pt x="6138576" y="1305196"/>
                  <a:pt x="6151130" y="1285829"/>
                  <a:pt x="6162519" y="1264036"/>
                </a:cubicBezTo>
                <a:cubicBezTo>
                  <a:pt x="6173906" y="1242244"/>
                  <a:pt x="6178111" y="1226220"/>
                  <a:pt x="6175134" y="1215965"/>
                </a:cubicBezTo>
                <a:cubicBezTo>
                  <a:pt x="6172901" y="1208274"/>
                  <a:pt x="6174464" y="1204346"/>
                  <a:pt x="6179823" y="1204182"/>
                </a:cubicBezTo>
                <a:close/>
                <a:moveTo>
                  <a:pt x="2076940" y="1203217"/>
                </a:moveTo>
                <a:cubicBezTo>
                  <a:pt x="2082095" y="1204133"/>
                  <a:pt x="2089142" y="1206293"/>
                  <a:pt x="2098082" y="1209698"/>
                </a:cubicBezTo>
                <a:cubicBezTo>
                  <a:pt x="2107020" y="1213103"/>
                  <a:pt x="2109774" y="1218783"/>
                  <a:pt x="2106342" y="1226739"/>
                </a:cubicBezTo>
                <a:cubicBezTo>
                  <a:pt x="2102910" y="1234695"/>
                  <a:pt x="2100795" y="1252360"/>
                  <a:pt x="2099994" y="1279734"/>
                </a:cubicBezTo>
                <a:cubicBezTo>
                  <a:pt x="2104972" y="1278188"/>
                  <a:pt x="2110086" y="1276737"/>
                  <a:pt x="2115336" y="1275380"/>
                </a:cubicBezTo>
                <a:cubicBezTo>
                  <a:pt x="2120585" y="1274023"/>
                  <a:pt x="2124875" y="1275461"/>
                  <a:pt x="2128206" y="1279694"/>
                </a:cubicBezTo>
                <a:cubicBezTo>
                  <a:pt x="2131536" y="1283926"/>
                  <a:pt x="2130688" y="1287724"/>
                  <a:pt x="2125662" y="1291088"/>
                </a:cubicBezTo>
                <a:cubicBezTo>
                  <a:pt x="2120636" y="1294452"/>
                  <a:pt x="2112080" y="1298407"/>
                  <a:pt x="2099994" y="1302951"/>
                </a:cubicBezTo>
                <a:lnTo>
                  <a:pt x="2099994" y="1328263"/>
                </a:lnTo>
                <a:cubicBezTo>
                  <a:pt x="2117018" y="1316340"/>
                  <a:pt x="2124384" y="1312850"/>
                  <a:pt x="2122091" y="1317795"/>
                </a:cubicBezTo>
                <a:cubicBezTo>
                  <a:pt x="2119799" y="1322739"/>
                  <a:pt x="2112433" y="1332672"/>
                  <a:pt x="2099994" y="1347594"/>
                </a:cubicBezTo>
                <a:cubicBezTo>
                  <a:pt x="2099994" y="1350497"/>
                  <a:pt x="2100007" y="1353776"/>
                  <a:pt x="2100033" y="1357432"/>
                </a:cubicBezTo>
                <a:lnTo>
                  <a:pt x="2100101" y="1364475"/>
                </a:lnTo>
                <a:lnTo>
                  <a:pt x="2109588" y="1361359"/>
                </a:lnTo>
                <a:cubicBezTo>
                  <a:pt x="2123743" y="1359806"/>
                  <a:pt x="2144541" y="1357015"/>
                  <a:pt x="2171984" y="1352986"/>
                </a:cubicBezTo>
                <a:cubicBezTo>
                  <a:pt x="2177518" y="1336816"/>
                  <a:pt x="2178796" y="1324397"/>
                  <a:pt x="2175819" y="1315729"/>
                </a:cubicBezTo>
                <a:cubicBezTo>
                  <a:pt x="2172841" y="1307061"/>
                  <a:pt x="2174808" y="1303399"/>
                  <a:pt x="2181720" y="1304742"/>
                </a:cubicBezTo>
                <a:cubicBezTo>
                  <a:pt x="2188631" y="1306085"/>
                  <a:pt x="2195678" y="1308557"/>
                  <a:pt x="2202861" y="1312158"/>
                </a:cubicBezTo>
                <a:cubicBezTo>
                  <a:pt x="2210044" y="1315760"/>
                  <a:pt x="2211217" y="1320745"/>
                  <a:pt x="2206381" y="1327114"/>
                </a:cubicBezTo>
                <a:cubicBezTo>
                  <a:pt x="2201545" y="1333483"/>
                  <a:pt x="2197154" y="1341096"/>
                  <a:pt x="2193206" y="1349954"/>
                </a:cubicBezTo>
                <a:lnTo>
                  <a:pt x="2212211" y="1346841"/>
                </a:lnTo>
                <a:cubicBezTo>
                  <a:pt x="2212211" y="1332747"/>
                  <a:pt x="2220831" y="1331234"/>
                  <a:pt x="2238073" y="1342303"/>
                </a:cubicBezTo>
                <a:cubicBezTo>
                  <a:pt x="2256100" y="1341516"/>
                  <a:pt x="2269716" y="1340041"/>
                  <a:pt x="2278920" y="1337878"/>
                </a:cubicBezTo>
                <a:cubicBezTo>
                  <a:pt x="2288124" y="1335714"/>
                  <a:pt x="2296782" y="1338854"/>
                  <a:pt x="2304894" y="1347299"/>
                </a:cubicBezTo>
                <a:cubicBezTo>
                  <a:pt x="2313006" y="1355743"/>
                  <a:pt x="2311120" y="1360240"/>
                  <a:pt x="2299237" y="1360789"/>
                </a:cubicBezTo>
                <a:cubicBezTo>
                  <a:pt x="2287354" y="1361338"/>
                  <a:pt x="2266173" y="1362413"/>
                  <a:pt x="2235692" y="1364014"/>
                </a:cubicBezTo>
                <a:cubicBezTo>
                  <a:pt x="2230144" y="1384660"/>
                  <a:pt x="2224921" y="1398368"/>
                  <a:pt x="2220024" y="1405137"/>
                </a:cubicBezTo>
                <a:cubicBezTo>
                  <a:pt x="2233426" y="1409586"/>
                  <a:pt x="2244791" y="1415141"/>
                  <a:pt x="2254117" y="1421801"/>
                </a:cubicBezTo>
                <a:cubicBezTo>
                  <a:pt x="2263443" y="1428462"/>
                  <a:pt x="2269665" y="1435221"/>
                  <a:pt x="2272786" y="1442078"/>
                </a:cubicBezTo>
                <a:cubicBezTo>
                  <a:pt x="2275906" y="1448935"/>
                  <a:pt x="2275729" y="1455965"/>
                  <a:pt x="2272256" y="1463168"/>
                </a:cubicBezTo>
                <a:cubicBezTo>
                  <a:pt x="2268784" y="1470371"/>
                  <a:pt x="2261337" y="1468092"/>
                  <a:pt x="2249915" y="1456331"/>
                </a:cubicBezTo>
                <a:cubicBezTo>
                  <a:pt x="2238493" y="1444570"/>
                  <a:pt x="2224046" y="1433427"/>
                  <a:pt x="2206574" y="1422900"/>
                </a:cubicBezTo>
                <a:cubicBezTo>
                  <a:pt x="2193159" y="1436954"/>
                  <a:pt x="2178413" y="1447673"/>
                  <a:pt x="2162339" y="1455060"/>
                </a:cubicBezTo>
                <a:cubicBezTo>
                  <a:pt x="2146264" y="1462446"/>
                  <a:pt x="2130980" y="1467444"/>
                  <a:pt x="2116485" y="1470056"/>
                </a:cubicBezTo>
                <a:cubicBezTo>
                  <a:pt x="2101991" y="1472667"/>
                  <a:pt x="2103833" y="1468133"/>
                  <a:pt x="2122010" y="1456453"/>
                </a:cubicBezTo>
                <a:cubicBezTo>
                  <a:pt x="2138844" y="1448029"/>
                  <a:pt x="2152660" y="1440080"/>
                  <a:pt x="2163458" y="1432606"/>
                </a:cubicBezTo>
                <a:cubicBezTo>
                  <a:pt x="2174256" y="1425132"/>
                  <a:pt x="2182415" y="1418180"/>
                  <a:pt x="2187936" y="1411750"/>
                </a:cubicBezTo>
                <a:cubicBezTo>
                  <a:pt x="2174127" y="1405361"/>
                  <a:pt x="2164930" y="1401322"/>
                  <a:pt x="2160345" y="1399633"/>
                </a:cubicBezTo>
                <a:cubicBezTo>
                  <a:pt x="2155760" y="1397944"/>
                  <a:pt x="2154773" y="1394027"/>
                  <a:pt x="2157384" y="1387882"/>
                </a:cubicBezTo>
                <a:cubicBezTo>
                  <a:pt x="2159995" y="1381737"/>
                  <a:pt x="2162949" y="1375958"/>
                  <a:pt x="2166245" y="1370546"/>
                </a:cubicBezTo>
                <a:cubicBezTo>
                  <a:pt x="2146440" y="1373923"/>
                  <a:pt x="2132692" y="1376894"/>
                  <a:pt x="2125001" y="1379458"/>
                </a:cubicBezTo>
                <a:cubicBezTo>
                  <a:pt x="2117310" y="1382022"/>
                  <a:pt x="2109279" y="1380034"/>
                  <a:pt x="2100910" y="1373496"/>
                </a:cubicBezTo>
                <a:lnTo>
                  <a:pt x="2100184" y="1372093"/>
                </a:lnTo>
                <a:lnTo>
                  <a:pt x="2100343" y="1383889"/>
                </a:lnTo>
                <a:cubicBezTo>
                  <a:pt x="2100421" y="1389052"/>
                  <a:pt x="2100512" y="1394592"/>
                  <a:pt x="2100615" y="1400508"/>
                </a:cubicBezTo>
                <a:cubicBezTo>
                  <a:pt x="2101028" y="1424172"/>
                  <a:pt x="2100560" y="1439378"/>
                  <a:pt x="2099210" y="1446127"/>
                </a:cubicBezTo>
                <a:cubicBezTo>
                  <a:pt x="2097861" y="1452875"/>
                  <a:pt x="2094080" y="1460265"/>
                  <a:pt x="2087866" y="1468296"/>
                </a:cubicBezTo>
                <a:cubicBezTo>
                  <a:pt x="2081654" y="1476326"/>
                  <a:pt x="2076428" y="1475563"/>
                  <a:pt x="2072189" y="1466007"/>
                </a:cubicBezTo>
                <a:cubicBezTo>
                  <a:pt x="2067950" y="1456450"/>
                  <a:pt x="2061924" y="1445784"/>
                  <a:pt x="2054110" y="1434010"/>
                </a:cubicBezTo>
                <a:cubicBezTo>
                  <a:pt x="2046297" y="1422235"/>
                  <a:pt x="2047833" y="1418692"/>
                  <a:pt x="2058719" y="1423378"/>
                </a:cubicBezTo>
                <a:cubicBezTo>
                  <a:pt x="2069605" y="1428065"/>
                  <a:pt x="2075360" y="1430256"/>
                  <a:pt x="2075984" y="1429951"/>
                </a:cubicBezTo>
                <a:cubicBezTo>
                  <a:pt x="2076608" y="1429645"/>
                  <a:pt x="2077124" y="1426457"/>
                  <a:pt x="2077531" y="1420387"/>
                </a:cubicBezTo>
                <a:cubicBezTo>
                  <a:pt x="2077938" y="1414317"/>
                  <a:pt x="2078568" y="1395146"/>
                  <a:pt x="2079423" y="1362875"/>
                </a:cubicBezTo>
                <a:cubicBezTo>
                  <a:pt x="2058546" y="1385718"/>
                  <a:pt x="2045941" y="1400792"/>
                  <a:pt x="2041606" y="1408097"/>
                </a:cubicBezTo>
                <a:cubicBezTo>
                  <a:pt x="2037273" y="1415402"/>
                  <a:pt x="2031735" y="1417698"/>
                  <a:pt x="2024993" y="1414985"/>
                </a:cubicBezTo>
                <a:cubicBezTo>
                  <a:pt x="2018251" y="1412272"/>
                  <a:pt x="2012228" y="1408321"/>
                  <a:pt x="2006924" y="1403132"/>
                </a:cubicBezTo>
                <a:cubicBezTo>
                  <a:pt x="2001621" y="1397944"/>
                  <a:pt x="2002644" y="1394034"/>
                  <a:pt x="2009997" y="1391402"/>
                </a:cubicBezTo>
                <a:cubicBezTo>
                  <a:pt x="2017349" y="1388770"/>
                  <a:pt x="2026902" y="1383260"/>
                  <a:pt x="2038656" y="1374870"/>
                </a:cubicBezTo>
                <a:cubicBezTo>
                  <a:pt x="2050410" y="1366480"/>
                  <a:pt x="2063999" y="1354987"/>
                  <a:pt x="2079423" y="1340391"/>
                </a:cubicBezTo>
                <a:lnTo>
                  <a:pt x="2079423" y="1309259"/>
                </a:lnTo>
                <a:cubicBezTo>
                  <a:pt x="2073508" y="1312542"/>
                  <a:pt x="2066431" y="1315278"/>
                  <a:pt x="2058190" y="1317469"/>
                </a:cubicBezTo>
                <a:cubicBezTo>
                  <a:pt x="2049949" y="1319660"/>
                  <a:pt x="2041637" y="1317998"/>
                  <a:pt x="2033254" y="1312484"/>
                </a:cubicBezTo>
                <a:cubicBezTo>
                  <a:pt x="2024871" y="1306970"/>
                  <a:pt x="2025583" y="1303355"/>
                  <a:pt x="2035390" y="1301639"/>
                </a:cubicBezTo>
                <a:cubicBezTo>
                  <a:pt x="2045198" y="1299923"/>
                  <a:pt x="2059875" y="1295151"/>
                  <a:pt x="2079423" y="1287324"/>
                </a:cubicBezTo>
                <a:cubicBezTo>
                  <a:pt x="2079423" y="1271372"/>
                  <a:pt x="2079212" y="1257569"/>
                  <a:pt x="2078792" y="1245917"/>
                </a:cubicBezTo>
                <a:cubicBezTo>
                  <a:pt x="2078372" y="1234264"/>
                  <a:pt x="2076669" y="1224006"/>
                  <a:pt x="2073684" y="1215141"/>
                </a:cubicBezTo>
                <a:cubicBezTo>
                  <a:pt x="2070700" y="1206276"/>
                  <a:pt x="2071785" y="1202302"/>
                  <a:pt x="2076940" y="1203217"/>
                </a:cubicBezTo>
                <a:close/>
                <a:moveTo>
                  <a:pt x="5490109" y="1199716"/>
                </a:moveTo>
                <a:cubicBezTo>
                  <a:pt x="5491403" y="1199795"/>
                  <a:pt x="5493001" y="1200179"/>
                  <a:pt x="5494904" y="1200867"/>
                </a:cubicBezTo>
                <a:cubicBezTo>
                  <a:pt x="5502514" y="1203621"/>
                  <a:pt x="5508923" y="1207039"/>
                  <a:pt x="5514132" y="1211122"/>
                </a:cubicBezTo>
                <a:cubicBezTo>
                  <a:pt x="5519341" y="1215205"/>
                  <a:pt x="5520569" y="1219092"/>
                  <a:pt x="5517815" y="1222782"/>
                </a:cubicBezTo>
                <a:cubicBezTo>
                  <a:pt x="5515061" y="1226471"/>
                  <a:pt x="5512186" y="1231389"/>
                  <a:pt x="5509188" y="1237534"/>
                </a:cubicBezTo>
                <a:cubicBezTo>
                  <a:pt x="5530675" y="1260404"/>
                  <a:pt x="5549794" y="1277706"/>
                  <a:pt x="5566548" y="1289440"/>
                </a:cubicBezTo>
                <a:cubicBezTo>
                  <a:pt x="5583301" y="1301174"/>
                  <a:pt x="5597717" y="1309584"/>
                  <a:pt x="5609796" y="1314671"/>
                </a:cubicBezTo>
                <a:cubicBezTo>
                  <a:pt x="5621876" y="1319758"/>
                  <a:pt x="5625508" y="1323743"/>
                  <a:pt x="5620692" y="1326625"/>
                </a:cubicBezTo>
                <a:cubicBezTo>
                  <a:pt x="5615877" y="1329508"/>
                  <a:pt x="5604872" y="1331163"/>
                  <a:pt x="5587678" y="1331590"/>
                </a:cubicBezTo>
                <a:cubicBezTo>
                  <a:pt x="5570484" y="1332018"/>
                  <a:pt x="5558721" y="1327490"/>
                  <a:pt x="5552386" y="1318008"/>
                </a:cubicBezTo>
                <a:cubicBezTo>
                  <a:pt x="5546051" y="1308526"/>
                  <a:pt x="5529739" y="1285608"/>
                  <a:pt x="5503450" y="1249254"/>
                </a:cubicBezTo>
                <a:cubicBezTo>
                  <a:pt x="5494049" y="1271107"/>
                  <a:pt x="5484380" y="1288735"/>
                  <a:pt x="5474444" y="1302137"/>
                </a:cubicBezTo>
                <a:cubicBezTo>
                  <a:pt x="5464508" y="1315539"/>
                  <a:pt x="5450549" y="1327524"/>
                  <a:pt x="5432568" y="1338091"/>
                </a:cubicBezTo>
                <a:cubicBezTo>
                  <a:pt x="5414588" y="1348659"/>
                  <a:pt x="5413520" y="1345247"/>
                  <a:pt x="5429364" y="1327857"/>
                </a:cubicBezTo>
                <a:cubicBezTo>
                  <a:pt x="5445208" y="1310466"/>
                  <a:pt x="5458634" y="1290983"/>
                  <a:pt x="5469642" y="1269408"/>
                </a:cubicBezTo>
                <a:cubicBezTo>
                  <a:pt x="5480650" y="1247833"/>
                  <a:pt x="5486774" y="1233827"/>
                  <a:pt x="5488016" y="1227390"/>
                </a:cubicBezTo>
                <a:cubicBezTo>
                  <a:pt x="5489257" y="1220954"/>
                  <a:pt x="5488813" y="1214236"/>
                  <a:pt x="5486683" y="1207236"/>
                </a:cubicBezTo>
                <a:cubicBezTo>
                  <a:pt x="5485086" y="1201986"/>
                  <a:pt x="5486228" y="1199480"/>
                  <a:pt x="5490109" y="1199716"/>
                </a:cubicBezTo>
                <a:close/>
                <a:moveTo>
                  <a:pt x="5755333" y="1197571"/>
                </a:moveTo>
                <a:cubicBezTo>
                  <a:pt x="5765384" y="1199823"/>
                  <a:pt x="5772858" y="1202722"/>
                  <a:pt x="5777756" y="1206269"/>
                </a:cubicBezTo>
                <a:cubicBezTo>
                  <a:pt x="5782652" y="1209817"/>
                  <a:pt x="5783809" y="1214819"/>
                  <a:pt x="5781225" y="1221276"/>
                </a:cubicBezTo>
                <a:cubicBezTo>
                  <a:pt x="5778641" y="1227733"/>
                  <a:pt x="5776955" y="1243387"/>
                  <a:pt x="5776168" y="1268238"/>
                </a:cubicBezTo>
                <a:cubicBezTo>
                  <a:pt x="5785433" y="1264982"/>
                  <a:pt x="5794128" y="1262256"/>
                  <a:pt x="5802254" y="1260058"/>
                </a:cubicBezTo>
                <a:cubicBezTo>
                  <a:pt x="5810379" y="1257861"/>
                  <a:pt x="5816575" y="1259139"/>
                  <a:pt x="5820842" y="1263894"/>
                </a:cubicBezTo>
                <a:cubicBezTo>
                  <a:pt x="5825108" y="1268648"/>
                  <a:pt x="5822948" y="1273121"/>
                  <a:pt x="5814361" y="1277313"/>
                </a:cubicBezTo>
                <a:cubicBezTo>
                  <a:pt x="5805774" y="1281505"/>
                  <a:pt x="5793043" y="1285520"/>
                  <a:pt x="5776168" y="1289359"/>
                </a:cubicBezTo>
                <a:lnTo>
                  <a:pt x="5776168" y="1306553"/>
                </a:lnTo>
                <a:cubicBezTo>
                  <a:pt x="5788187" y="1304097"/>
                  <a:pt x="5798578" y="1301567"/>
                  <a:pt x="5807341" y="1298963"/>
                </a:cubicBezTo>
                <a:cubicBezTo>
                  <a:pt x="5816104" y="1296358"/>
                  <a:pt x="5823951" y="1298230"/>
                  <a:pt x="5830883" y="1304579"/>
                </a:cubicBezTo>
                <a:cubicBezTo>
                  <a:pt x="5837815" y="1310927"/>
                  <a:pt x="5835976" y="1315210"/>
                  <a:pt x="5825369" y="1317428"/>
                </a:cubicBezTo>
                <a:cubicBezTo>
                  <a:pt x="5814761" y="1319646"/>
                  <a:pt x="5798361" y="1322695"/>
                  <a:pt x="5776168" y="1326575"/>
                </a:cubicBezTo>
                <a:lnTo>
                  <a:pt x="5776168" y="1351236"/>
                </a:lnTo>
                <a:cubicBezTo>
                  <a:pt x="5783982" y="1349812"/>
                  <a:pt x="5789540" y="1347539"/>
                  <a:pt x="5792844" y="1344419"/>
                </a:cubicBezTo>
                <a:cubicBezTo>
                  <a:pt x="5796146" y="1341299"/>
                  <a:pt x="5800877" y="1340652"/>
                  <a:pt x="5807036" y="1342476"/>
                </a:cubicBezTo>
                <a:cubicBezTo>
                  <a:pt x="5813194" y="1344301"/>
                  <a:pt x="5819163" y="1346980"/>
                  <a:pt x="5824942" y="1350514"/>
                </a:cubicBezTo>
                <a:cubicBezTo>
                  <a:pt x="5830720" y="1354047"/>
                  <a:pt x="5832507" y="1358066"/>
                  <a:pt x="5830304" y="1362570"/>
                </a:cubicBezTo>
                <a:cubicBezTo>
                  <a:pt x="5828099" y="1367073"/>
                  <a:pt x="5826390" y="1372557"/>
                  <a:pt x="5825176" y="1379021"/>
                </a:cubicBezTo>
                <a:cubicBezTo>
                  <a:pt x="5823961" y="1385484"/>
                  <a:pt x="5823571" y="1394146"/>
                  <a:pt x="5824006" y="1405004"/>
                </a:cubicBezTo>
                <a:cubicBezTo>
                  <a:pt x="5824439" y="1415863"/>
                  <a:pt x="5821360" y="1426027"/>
                  <a:pt x="5814768" y="1435495"/>
                </a:cubicBezTo>
                <a:cubicBezTo>
                  <a:pt x="5808175" y="1444964"/>
                  <a:pt x="5802746" y="1445666"/>
                  <a:pt x="5798480" y="1437601"/>
                </a:cubicBezTo>
                <a:cubicBezTo>
                  <a:pt x="5794213" y="1429537"/>
                  <a:pt x="5788550" y="1422276"/>
                  <a:pt x="5781490" y="1415819"/>
                </a:cubicBezTo>
                <a:cubicBezTo>
                  <a:pt x="5774429" y="1409362"/>
                  <a:pt x="5774689" y="1406347"/>
                  <a:pt x="5782273" y="1406775"/>
                </a:cubicBezTo>
                <a:cubicBezTo>
                  <a:pt x="5789855" y="1407202"/>
                  <a:pt x="5794339" y="1407070"/>
                  <a:pt x="5795722" y="1406378"/>
                </a:cubicBezTo>
                <a:cubicBezTo>
                  <a:pt x="5797106" y="1405686"/>
                  <a:pt x="5798208" y="1402278"/>
                  <a:pt x="5799029" y="1396153"/>
                </a:cubicBezTo>
                <a:cubicBezTo>
                  <a:pt x="5799850" y="1390029"/>
                  <a:pt x="5800067" y="1384094"/>
                  <a:pt x="5799680" y="1378349"/>
                </a:cubicBezTo>
                <a:cubicBezTo>
                  <a:pt x="5799294" y="1372604"/>
                  <a:pt x="5798435" y="1369016"/>
                  <a:pt x="5797106" y="1367585"/>
                </a:cubicBezTo>
                <a:cubicBezTo>
                  <a:pt x="5795777" y="1366154"/>
                  <a:pt x="5793016" y="1365862"/>
                  <a:pt x="5788825" y="1366710"/>
                </a:cubicBezTo>
                <a:cubicBezTo>
                  <a:pt x="5784633" y="1367558"/>
                  <a:pt x="5780414" y="1368267"/>
                  <a:pt x="5776168" y="1368837"/>
                </a:cubicBezTo>
                <a:cubicBezTo>
                  <a:pt x="5776168" y="1378386"/>
                  <a:pt x="5775941" y="1394759"/>
                  <a:pt x="5775487" y="1417956"/>
                </a:cubicBezTo>
                <a:cubicBezTo>
                  <a:pt x="5775032" y="1441152"/>
                  <a:pt x="5774127" y="1456145"/>
                  <a:pt x="5772770" y="1462934"/>
                </a:cubicBezTo>
                <a:cubicBezTo>
                  <a:pt x="5771414" y="1469723"/>
                  <a:pt x="5768894" y="1474749"/>
                  <a:pt x="5765212" y="1478012"/>
                </a:cubicBezTo>
                <a:cubicBezTo>
                  <a:pt x="5761529" y="1481274"/>
                  <a:pt x="5757086" y="1477435"/>
                  <a:pt x="5751884" y="1466495"/>
                </a:cubicBezTo>
                <a:cubicBezTo>
                  <a:pt x="5746681" y="1455555"/>
                  <a:pt x="5745572" y="1444642"/>
                  <a:pt x="5748557" y="1433756"/>
                </a:cubicBezTo>
                <a:cubicBezTo>
                  <a:pt x="5751541" y="1422870"/>
                  <a:pt x="5753454" y="1402227"/>
                  <a:pt x="5754295" y="1371828"/>
                </a:cubicBezTo>
                <a:cubicBezTo>
                  <a:pt x="5743741" y="1374337"/>
                  <a:pt x="5735283" y="1376229"/>
                  <a:pt x="5728921" y="1377505"/>
                </a:cubicBezTo>
                <a:cubicBezTo>
                  <a:pt x="5728921" y="1384029"/>
                  <a:pt x="5729128" y="1392687"/>
                  <a:pt x="5729542" y="1403478"/>
                </a:cubicBezTo>
                <a:cubicBezTo>
                  <a:pt x="5729956" y="1414269"/>
                  <a:pt x="5728511" y="1424460"/>
                  <a:pt x="5725208" y="1434051"/>
                </a:cubicBezTo>
                <a:cubicBezTo>
                  <a:pt x="5721905" y="1443641"/>
                  <a:pt x="5717205" y="1445428"/>
                  <a:pt x="5711107" y="1439412"/>
                </a:cubicBezTo>
                <a:cubicBezTo>
                  <a:pt x="5705009" y="1433396"/>
                  <a:pt x="5702598" y="1426770"/>
                  <a:pt x="5703873" y="1419533"/>
                </a:cubicBezTo>
                <a:cubicBezTo>
                  <a:pt x="5705148" y="1412296"/>
                  <a:pt x="5705786" y="1404024"/>
                  <a:pt x="5705786" y="1394719"/>
                </a:cubicBezTo>
                <a:cubicBezTo>
                  <a:pt x="5705786" y="1385074"/>
                  <a:pt x="5704508" y="1376267"/>
                  <a:pt x="5701951" y="1368297"/>
                </a:cubicBezTo>
                <a:cubicBezTo>
                  <a:pt x="5699393" y="1360328"/>
                  <a:pt x="5701249" y="1357215"/>
                  <a:pt x="5707516" y="1358958"/>
                </a:cubicBezTo>
                <a:cubicBezTo>
                  <a:pt x="5713783" y="1360701"/>
                  <a:pt x="5718453" y="1361552"/>
                  <a:pt x="5721525" y="1361511"/>
                </a:cubicBezTo>
                <a:cubicBezTo>
                  <a:pt x="5724598" y="1361471"/>
                  <a:pt x="5735520" y="1359992"/>
                  <a:pt x="5754295" y="1357076"/>
                </a:cubicBezTo>
                <a:lnTo>
                  <a:pt x="5754295" y="1330970"/>
                </a:lnTo>
                <a:cubicBezTo>
                  <a:pt x="5744514" y="1333330"/>
                  <a:pt x="5734819" y="1335602"/>
                  <a:pt x="5725208" y="1337786"/>
                </a:cubicBezTo>
                <a:cubicBezTo>
                  <a:pt x="5715597" y="1339970"/>
                  <a:pt x="5706230" y="1342358"/>
                  <a:pt x="5697108" y="1344949"/>
                </a:cubicBezTo>
                <a:cubicBezTo>
                  <a:pt x="5687985" y="1347539"/>
                  <a:pt x="5679063" y="1345121"/>
                  <a:pt x="5670341" y="1337695"/>
                </a:cubicBezTo>
                <a:cubicBezTo>
                  <a:pt x="5661618" y="1330268"/>
                  <a:pt x="5662391" y="1326012"/>
                  <a:pt x="5672660" y="1324926"/>
                </a:cubicBezTo>
                <a:cubicBezTo>
                  <a:pt x="5682929" y="1323841"/>
                  <a:pt x="5694330" y="1321996"/>
                  <a:pt x="5706865" y="1319392"/>
                </a:cubicBezTo>
                <a:cubicBezTo>
                  <a:pt x="5719399" y="1316787"/>
                  <a:pt x="5735209" y="1314013"/>
                  <a:pt x="5754295" y="1311070"/>
                </a:cubicBezTo>
                <a:lnTo>
                  <a:pt x="5754295" y="1295219"/>
                </a:lnTo>
                <a:cubicBezTo>
                  <a:pt x="5747770" y="1296915"/>
                  <a:pt x="5740987" y="1297762"/>
                  <a:pt x="5733947" y="1297762"/>
                </a:cubicBezTo>
                <a:cubicBezTo>
                  <a:pt x="5726758" y="1297762"/>
                  <a:pt x="5719934" y="1296915"/>
                  <a:pt x="5713478" y="1295219"/>
                </a:cubicBezTo>
                <a:cubicBezTo>
                  <a:pt x="5704782" y="1304185"/>
                  <a:pt x="5696643" y="1309832"/>
                  <a:pt x="5689060" y="1312158"/>
                </a:cubicBezTo>
                <a:cubicBezTo>
                  <a:pt x="5681477" y="1314485"/>
                  <a:pt x="5680291" y="1312060"/>
                  <a:pt x="5685500" y="1304884"/>
                </a:cubicBezTo>
                <a:cubicBezTo>
                  <a:pt x="5690709" y="1297708"/>
                  <a:pt x="5695816" y="1288531"/>
                  <a:pt x="5700821" y="1277354"/>
                </a:cubicBezTo>
                <a:cubicBezTo>
                  <a:pt x="5705827" y="1266176"/>
                  <a:pt x="5707692" y="1256755"/>
                  <a:pt x="5706417" y="1249091"/>
                </a:cubicBezTo>
                <a:cubicBezTo>
                  <a:pt x="5705141" y="1241427"/>
                  <a:pt x="5708238" y="1238507"/>
                  <a:pt x="5715706" y="1240331"/>
                </a:cubicBezTo>
                <a:cubicBezTo>
                  <a:pt x="5723173" y="1242156"/>
                  <a:pt x="5729796" y="1244899"/>
                  <a:pt x="5735575" y="1248562"/>
                </a:cubicBezTo>
                <a:cubicBezTo>
                  <a:pt x="5741354" y="1252225"/>
                  <a:pt x="5742446" y="1256355"/>
                  <a:pt x="5738851" y="1260954"/>
                </a:cubicBezTo>
                <a:cubicBezTo>
                  <a:pt x="5735256" y="1265552"/>
                  <a:pt x="5729389" y="1271812"/>
                  <a:pt x="5721250" y="1279734"/>
                </a:cubicBezTo>
                <a:cubicBezTo>
                  <a:pt x="5729091" y="1279816"/>
                  <a:pt x="5740106" y="1277991"/>
                  <a:pt x="5754295" y="1274261"/>
                </a:cubicBezTo>
                <a:cubicBezTo>
                  <a:pt x="5754295" y="1257942"/>
                  <a:pt x="5753457" y="1244147"/>
                  <a:pt x="5751782" y="1232874"/>
                </a:cubicBezTo>
                <a:cubicBezTo>
                  <a:pt x="5750107" y="1221601"/>
                  <a:pt x="5747767" y="1212336"/>
                  <a:pt x="5744762" y="1205079"/>
                </a:cubicBezTo>
                <a:cubicBezTo>
                  <a:pt x="5741757" y="1197822"/>
                  <a:pt x="5745281" y="1195319"/>
                  <a:pt x="5755333" y="1197571"/>
                </a:cubicBezTo>
                <a:close/>
                <a:moveTo>
                  <a:pt x="3470188" y="1194301"/>
                </a:moveTo>
                <a:cubicBezTo>
                  <a:pt x="3471662" y="1194199"/>
                  <a:pt x="3473541" y="1194427"/>
                  <a:pt x="3475824" y="1194987"/>
                </a:cubicBezTo>
                <a:cubicBezTo>
                  <a:pt x="3484961" y="1197225"/>
                  <a:pt x="3493072" y="1200623"/>
                  <a:pt x="3500160" y="1205181"/>
                </a:cubicBezTo>
                <a:cubicBezTo>
                  <a:pt x="3507248" y="1209739"/>
                  <a:pt x="3508591" y="1214717"/>
                  <a:pt x="3504189" y="1220116"/>
                </a:cubicBezTo>
                <a:cubicBezTo>
                  <a:pt x="3499787" y="1225515"/>
                  <a:pt x="3495178" y="1236028"/>
                  <a:pt x="3490363" y="1251655"/>
                </a:cubicBezTo>
                <a:cubicBezTo>
                  <a:pt x="3500509" y="1250081"/>
                  <a:pt x="3510480" y="1247772"/>
                  <a:pt x="3520274" y="1244726"/>
                </a:cubicBezTo>
                <a:cubicBezTo>
                  <a:pt x="3530068" y="1241681"/>
                  <a:pt x="3537959" y="1243492"/>
                  <a:pt x="3543948" y="1250159"/>
                </a:cubicBezTo>
                <a:cubicBezTo>
                  <a:pt x="3549937" y="1256826"/>
                  <a:pt x="3546661" y="1262168"/>
                  <a:pt x="3534120" y="1266183"/>
                </a:cubicBezTo>
                <a:cubicBezTo>
                  <a:pt x="3521579" y="1270198"/>
                  <a:pt x="3505413" y="1273793"/>
                  <a:pt x="3485622" y="1276967"/>
                </a:cubicBezTo>
                <a:cubicBezTo>
                  <a:pt x="3482705" y="1286463"/>
                  <a:pt x="3480033" y="1295049"/>
                  <a:pt x="3477605" y="1302727"/>
                </a:cubicBezTo>
                <a:cubicBezTo>
                  <a:pt x="3500787" y="1298468"/>
                  <a:pt x="3517825" y="1295524"/>
                  <a:pt x="3528718" y="1293896"/>
                </a:cubicBezTo>
                <a:cubicBezTo>
                  <a:pt x="3539611" y="1292269"/>
                  <a:pt x="3548743" y="1289929"/>
                  <a:pt x="3556116" y="1286876"/>
                </a:cubicBezTo>
                <a:cubicBezTo>
                  <a:pt x="3563489" y="1283824"/>
                  <a:pt x="3570512" y="1284109"/>
                  <a:pt x="3577186" y="1287731"/>
                </a:cubicBezTo>
                <a:cubicBezTo>
                  <a:pt x="3583860" y="1291353"/>
                  <a:pt x="3591487" y="1296243"/>
                  <a:pt x="3600067" y="1302402"/>
                </a:cubicBezTo>
                <a:cubicBezTo>
                  <a:pt x="3608647" y="1308560"/>
                  <a:pt x="3609959" y="1315502"/>
                  <a:pt x="3604004" y="1323227"/>
                </a:cubicBezTo>
                <a:cubicBezTo>
                  <a:pt x="3598049" y="1330953"/>
                  <a:pt x="3595072" y="1350530"/>
                  <a:pt x="3595072" y="1381961"/>
                </a:cubicBezTo>
                <a:cubicBezTo>
                  <a:pt x="3595072" y="1413581"/>
                  <a:pt x="3594186" y="1435570"/>
                  <a:pt x="3592416" y="1447928"/>
                </a:cubicBezTo>
                <a:cubicBezTo>
                  <a:pt x="3590646" y="1460285"/>
                  <a:pt x="3585369" y="1471972"/>
                  <a:pt x="3576586" y="1482987"/>
                </a:cubicBezTo>
                <a:cubicBezTo>
                  <a:pt x="3567802" y="1494001"/>
                  <a:pt x="3560884" y="1494144"/>
                  <a:pt x="3555831" y="1483414"/>
                </a:cubicBezTo>
                <a:cubicBezTo>
                  <a:pt x="3550778" y="1472684"/>
                  <a:pt x="3542836" y="1461377"/>
                  <a:pt x="3532004" y="1449494"/>
                </a:cubicBezTo>
                <a:cubicBezTo>
                  <a:pt x="3521172" y="1437611"/>
                  <a:pt x="3521830" y="1433586"/>
                  <a:pt x="3533978" y="1437418"/>
                </a:cubicBezTo>
                <a:cubicBezTo>
                  <a:pt x="3546125" y="1441250"/>
                  <a:pt x="3553650" y="1443227"/>
                  <a:pt x="3556554" y="1443349"/>
                </a:cubicBezTo>
                <a:cubicBezTo>
                  <a:pt x="3559457" y="1443472"/>
                  <a:pt x="3561684" y="1440223"/>
                  <a:pt x="3563238" y="1433603"/>
                </a:cubicBezTo>
                <a:cubicBezTo>
                  <a:pt x="3564791" y="1426983"/>
                  <a:pt x="3566201" y="1415429"/>
                  <a:pt x="3567470" y="1398941"/>
                </a:cubicBezTo>
                <a:cubicBezTo>
                  <a:pt x="3568738" y="1382452"/>
                  <a:pt x="3569586" y="1367897"/>
                  <a:pt x="3570013" y="1355275"/>
                </a:cubicBezTo>
                <a:cubicBezTo>
                  <a:pt x="3570441" y="1342653"/>
                  <a:pt x="3569884" y="1332126"/>
                  <a:pt x="3568345" y="1323695"/>
                </a:cubicBezTo>
                <a:cubicBezTo>
                  <a:pt x="3566805" y="1315265"/>
                  <a:pt x="3563383" y="1310324"/>
                  <a:pt x="3558080" y="1308872"/>
                </a:cubicBezTo>
                <a:cubicBezTo>
                  <a:pt x="3552776" y="1307421"/>
                  <a:pt x="3545796" y="1307543"/>
                  <a:pt x="3537142" y="1309238"/>
                </a:cubicBezTo>
                <a:cubicBezTo>
                  <a:pt x="3528487" y="1310934"/>
                  <a:pt x="3518002" y="1312548"/>
                  <a:pt x="3505685" y="1314081"/>
                </a:cubicBezTo>
                <a:cubicBezTo>
                  <a:pt x="3514203" y="1317513"/>
                  <a:pt x="3516425" y="1321766"/>
                  <a:pt x="3512348" y="1326839"/>
                </a:cubicBezTo>
                <a:cubicBezTo>
                  <a:pt x="3508272" y="1331912"/>
                  <a:pt x="3501798" y="1340045"/>
                  <a:pt x="3492927" y="1351236"/>
                </a:cubicBezTo>
                <a:cubicBezTo>
                  <a:pt x="3496277" y="1350517"/>
                  <a:pt x="3501571" y="1348848"/>
                  <a:pt x="3508808" y="1346230"/>
                </a:cubicBezTo>
                <a:cubicBezTo>
                  <a:pt x="3516045" y="1343612"/>
                  <a:pt x="3522227" y="1345406"/>
                  <a:pt x="3527355" y="1351612"/>
                </a:cubicBezTo>
                <a:cubicBezTo>
                  <a:pt x="3532482" y="1357818"/>
                  <a:pt x="3530725" y="1362508"/>
                  <a:pt x="3522085" y="1365683"/>
                </a:cubicBezTo>
                <a:cubicBezTo>
                  <a:pt x="3513444" y="1368857"/>
                  <a:pt x="3499892" y="1372228"/>
                  <a:pt x="3481430" y="1375795"/>
                </a:cubicBezTo>
                <a:cubicBezTo>
                  <a:pt x="3484835" y="1378929"/>
                  <a:pt x="3486110" y="1382310"/>
                  <a:pt x="3485256" y="1385939"/>
                </a:cubicBezTo>
                <a:cubicBezTo>
                  <a:pt x="3484401" y="1389567"/>
                  <a:pt x="3483974" y="1392046"/>
                  <a:pt x="3483974" y="1393376"/>
                </a:cubicBezTo>
                <a:cubicBezTo>
                  <a:pt x="3495599" y="1390174"/>
                  <a:pt x="3505661" y="1387034"/>
                  <a:pt x="3514159" y="1383955"/>
                </a:cubicBezTo>
                <a:cubicBezTo>
                  <a:pt x="3522658" y="1380876"/>
                  <a:pt x="3530817" y="1382992"/>
                  <a:pt x="3538637" y="1390303"/>
                </a:cubicBezTo>
                <a:cubicBezTo>
                  <a:pt x="3546458" y="1397615"/>
                  <a:pt x="3543962" y="1402322"/>
                  <a:pt x="3531150" y="1404425"/>
                </a:cubicBezTo>
                <a:cubicBezTo>
                  <a:pt x="3518337" y="1406527"/>
                  <a:pt x="3502612" y="1409471"/>
                  <a:pt x="3483974" y="1413255"/>
                </a:cubicBezTo>
                <a:cubicBezTo>
                  <a:pt x="3483974" y="1431528"/>
                  <a:pt x="3483295" y="1446337"/>
                  <a:pt x="3481939" y="1457684"/>
                </a:cubicBezTo>
                <a:cubicBezTo>
                  <a:pt x="3480582" y="1469031"/>
                  <a:pt x="3477601" y="1476072"/>
                  <a:pt x="3472996" y="1478805"/>
                </a:cubicBezTo>
                <a:cubicBezTo>
                  <a:pt x="3468391" y="1481538"/>
                  <a:pt x="3464789" y="1477245"/>
                  <a:pt x="3462192" y="1465925"/>
                </a:cubicBezTo>
                <a:cubicBezTo>
                  <a:pt x="3459594" y="1454605"/>
                  <a:pt x="3458295" y="1438561"/>
                  <a:pt x="3458295" y="1417793"/>
                </a:cubicBezTo>
                <a:cubicBezTo>
                  <a:pt x="3447009" y="1421157"/>
                  <a:pt x="3437720" y="1423700"/>
                  <a:pt x="3430429" y="1425423"/>
                </a:cubicBezTo>
                <a:cubicBezTo>
                  <a:pt x="3423138" y="1427146"/>
                  <a:pt x="3415745" y="1425199"/>
                  <a:pt x="3408250" y="1419583"/>
                </a:cubicBezTo>
                <a:cubicBezTo>
                  <a:pt x="3400755" y="1413968"/>
                  <a:pt x="3401125" y="1410552"/>
                  <a:pt x="3409359" y="1409338"/>
                </a:cubicBezTo>
                <a:cubicBezTo>
                  <a:pt x="3417593" y="1408124"/>
                  <a:pt x="3433905" y="1404764"/>
                  <a:pt x="3458295" y="1399256"/>
                </a:cubicBezTo>
                <a:cubicBezTo>
                  <a:pt x="3458295" y="1391619"/>
                  <a:pt x="3457800" y="1385454"/>
                  <a:pt x="3456810" y="1380760"/>
                </a:cubicBezTo>
                <a:cubicBezTo>
                  <a:pt x="3450787" y="1383270"/>
                  <a:pt x="3445147" y="1384748"/>
                  <a:pt x="3439891" y="1385196"/>
                </a:cubicBezTo>
                <a:cubicBezTo>
                  <a:pt x="3434634" y="1385644"/>
                  <a:pt x="3428513" y="1383558"/>
                  <a:pt x="3421527" y="1378939"/>
                </a:cubicBezTo>
                <a:cubicBezTo>
                  <a:pt x="3414541" y="1374320"/>
                  <a:pt x="3415772" y="1371126"/>
                  <a:pt x="3425220" y="1369355"/>
                </a:cubicBezTo>
                <a:cubicBezTo>
                  <a:pt x="3434668" y="1367585"/>
                  <a:pt x="3450983" y="1363506"/>
                  <a:pt x="3474166" y="1357116"/>
                </a:cubicBezTo>
                <a:cubicBezTo>
                  <a:pt x="3481464" y="1336592"/>
                  <a:pt x="3483587" y="1323617"/>
                  <a:pt x="3480535" y="1318191"/>
                </a:cubicBezTo>
                <a:cubicBezTo>
                  <a:pt x="3467974" y="1320321"/>
                  <a:pt x="3454214" y="1322817"/>
                  <a:pt x="3439255" y="1325679"/>
                </a:cubicBezTo>
                <a:lnTo>
                  <a:pt x="3438274" y="1325875"/>
                </a:lnTo>
                <a:lnTo>
                  <a:pt x="3439860" y="1326442"/>
                </a:lnTo>
                <a:cubicBezTo>
                  <a:pt x="3451404" y="1332038"/>
                  <a:pt x="3457176" y="1338627"/>
                  <a:pt x="3457176" y="1346210"/>
                </a:cubicBezTo>
                <a:cubicBezTo>
                  <a:pt x="3457176" y="1353684"/>
                  <a:pt x="3454832" y="1358544"/>
                  <a:pt x="3450146" y="1360789"/>
                </a:cubicBezTo>
                <a:cubicBezTo>
                  <a:pt x="3445459" y="1363034"/>
                  <a:pt x="3440827" y="1361057"/>
                  <a:pt x="3436248" y="1354858"/>
                </a:cubicBezTo>
                <a:cubicBezTo>
                  <a:pt x="3431670" y="1348659"/>
                  <a:pt x="3427977" y="1341842"/>
                  <a:pt x="3425169" y="1334408"/>
                </a:cubicBezTo>
                <a:lnTo>
                  <a:pt x="3425110" y="1328505"/>
                </a:lnTo>
                <a:lnTo>
                  <a:pt x="3390782" y="1335365"/>
                </a:lnTo>
                <a:cubicBezTo>
                  <a:pt x="3391582" y="1359565"/>
                  <a:pt x="3392413" y="1384772"/>
                  <a:pt x="3393274" y="1410987"/>
                </a:cubicBezTo>
                <a:cubicBezTo>
                  <a:pt x="3394136" y="1437201"/>
                  <a:pt x="3392779" y="1455104"/>
                  <a:pt x="3389205" y="1464694"/>
                </a:cubicBezTo>
                <a:cubicBezTo>
                  <a:pt x="3385630" y="1474285"/>
                  <a:pt x="3380716" y="1473630"/>
                  <a:pt x="3374463" y="1462731"/>
                </a:cubicBezTo>
                <a:cubicBezTo>
                  <a:pt x="3368209" y="1451831"/>
                  <a:pt x="3366147" y="1441152"/>
                  <a:pt x="3368277" y="1430693"/>
                </a:cubicBezTo>
                <a:cubicBezTo>
                  <a:pt x="3370407" y="1420235"/>
                  <a:pt x="3371051" y="1403336"/>
                  <a:pt x="3370210" y="1379997"/>
                </a:cubicBezTo>
                <a:cubicBezTo>
                  <a:pt x="3369369" y="1356659"/>
                  <a:pt x="3366178" y="1340289"/>
                  <a:pt x="3360637" y="1330888"/>
                </a:cubicBezTo>
                <a:cubicBezTo>
                  <a:pt x="3355095" y="1321488"/>
                  <a:pt x="3356604" y="1316787"/>
                  <a:pt x="3365164" y="1316787"/>
                </a:cubicBezTo>
                <a:cubicBezTo>
                  <a:pt x="3371363" y="1316787"/>
                  <a:pt x="3376959" y="1316998"/>
                  <a:pt x="3381951" y="1317418"/>
                </a:cubicBezTo>
                <a:cubicBezTo>
                  <a:pt x="3386943" y="1317839"/>
                  <a:pt x="3411251" y="1314420"/>
                  <a:pt x="3454877" y="1307163"/>
                </a:cubicBezTo>
                <a:cubicBezTo>
                  <a:pt x="3458105" y="1294290"/>
                  <a:pt x="3460520" y="1285201"/>
                  <a:pt x="3462120" y="1279897"/>
                </a:cubicBezTo>
                <a:cubicBezTo>
                  <a:pt x="3456260" y="1280738"/>
                  <a:pt x="3450179" y="1280942"/>
                  <a:pt x="3443879" y="1280508"/>
                </a:cubicBezTo>
                <a:cubicBezTo>
                  <a:pt x="3437578" y="1280074"/>
                  <a:pt x="3430107" y="1277517"/>
                  <a:pt x="3421466" y="1272837"/>
                </a:cubicBezTo>
                <a:cubicBezTo>
                  <a:pt x="3412825" y="1268157"/>
                  <a:pt x="3413249" y="1265176"/>
                  <a:pt x="3422738" y="1263894"/>
                </a:cubicBezTo>
                <a:cubicBezTo>
                  <a:pt x="3432226" y="1262612"/>
                  <a:pt x="3446337" y="1260411"/>
                  <a:pt x="3465071" y="1257291"/>
                </a:cubicBezTo>
                <a:cubicBezTo>
                  <a:pt x="3470768" y="1230229"/>
                  <a:pt x="3471701" y="1212520"/>
                  <a:pt x="3467869" y="1204163"/>
                </a:cubicBezTo>
                <a:cubicBezTo>
                  <a:pt x="3464994" y="1197896"/>
                  <a:pt x="3465768" y="1194609"/>
                  <a:pt x="3470188" y="1194301"/>
                </a:cubicBezTo>
                <a:close/>
                <a:moveTo>
                  <a:pt x="4145505" y="1194275"/>
                </a:moveTo>
                <a:cubicBezTo>
                  <a:pt x="4151480" y="1195183"/>
                  <a:pt x="4158951" y="1197381"/>
                  <a:pt x="4167917" y="1200867"/>
                </a:cubicBezTo>
                <a:cubicBezTo>
                  <a:pt x="4176884" y="1204353"/>
                  <a:pt x="4178756" y="1210156"/>
                  <a:pt x="4173533" y="1218275"/>
                </a:cubicBezTo>
                <a:cubicBezTo>
                  <a:pt x="4168311" y="1226393"/>
                  <a:pt x="4161135" y="1244330"/>
                  <a:pt x="4152006" y="1272084"/>
                </a:cubicBezTo>
                <a:cubicBezTo>
                  <a:pt x="4164757" y="1269520"/>
                  <a:pt x="4176429" y="1267424"/>
                  <a:pt x="4187024" y="1265796"/>
                </a:cubicBezTo>
                <a:cubicBezTo>
                  <a:pt x="4197618" y="1264169"/>
                  <a:pt x="4206815" y="1262042"/>
                  <a:pt x="4214615" y="1259417"/>
                </a:cubicBezTo>
                <a:cubicBezTo>
                  <a:pt x="4222415" y="1256793"/>
                  <a:pt x="4230741" y="1257762"/>
                  <a:pt x="4239592" y="1262327"/>
                </a:cubicBezTo>
                <a:cubicBezTo>
                  <a:pt x="4248443" y="1266892"/>
                  <a:pt x="4251485" y="1270907"/>
                  <a:pt x="4248718" y="1274373"/>
                </a:cubicBezTo>
                <a:cubicBezTo>
                  <a:pt x="4245951" y="1277839"/>
                  <a:pt x="4240497" y="1280477"/>
                  <a:pt x="4232358" y="1282288"/>
                </a:cubicBezTo>
                <a:cubicBezTo>
                  <a:pt x="4224219" y="1284099"/>
                  <a:pt x="4212723" y="1286066"/>
                  <a:pt x="4197869" y="1288189"/>
                </a:cubicBezTo>
                <a:cubicBezTo>
                  <a:pt x="4183015" y="1290312"/>
                  <a:pt x="4164811" y="1293354"/>
                  <a:pt x="4143256" y="1297315"/>
                </a:cubicBezTo>
                <a:lnTo>
                  <a:pt x="4109594" y="1359465"/>
                </a:lnTo>
                <a:lnTo>
                  <a:pt x="4117730" y="1355834"/>
                </a:lnTo>
                <a:cubicBezTo>
                  <a:pt x="4129023" y="1353664"/>
                  <a:pt x="4143951" y="1351104"/>
                  <a:pt x="4162515" y="1348153"/>
                </a:cubicBezTo>
                <a:cubicBezTo>
                  <a:pt x="4181079" y="1345203"/>
                  <a:pt x="4194495" y="1342212"/>
                  <a:pt x="4202763" y="1339180"/>
                </a:cubicBezTo>
                <a:cubicBezTo>
                  <a:pt x="4211031" y="1336148"/>
                  <a:pt x="4219746" y="1338196"/>
                  <a:pt x="4228909" y="1345325"/>
                </a:cubicBezTo>
                <a:cubicBezTo>
                  <a:pt x="4238073" y="1352453"/>
                  <a:pt x="4234807" y="1357801"/>
                  <a:pt x="4219112" y="1361369"/>
                </a:cubicBezTo>
                <a:cubicBezTo>
                  <a:pt x="4203417" y="1364937"/>
                  <a:pt x="4187858" y="1367582"/>
                  <a:pt x="4172435" y="1369305"/>
                </a:cubicBezTo>
                <a:cubicBezTo>
                  <a:pt x="4182649" y="1373822"/>
                  <a:pt x="4186691" y="1380302"/>
                  <a:pt x="4184562" y="1388747"/>
                </a:cubicBezTo>
                <a:cubicBezTo>
                  <a:pt x="4182432" y="1397191"/>
                  <a:pt x="4181367" y="1410224"/>
                  <a:pt x="4181367" y="1427845"/>
                </a:cubicBezTo>
                <a:cubicBezTo>
                  <a:pt x="4201172" y="1427071"/>
                  <a:pt x="4219387" y="1425389"/>
                  <a:pt x="4236011" y="1422798"/>
                </a:cubicBezTo>
                <a:cubicBezTo>
                  <a:pt x="4252635" y="1420207"/>
                  <a:pt x="4265559" y="1424684"/>
                  <a:pt x="4274783" y="1436228"/>
                </a:cubicBezTo>
                <a:cubicBezTo>
                  <a:pt x="4284007" y="1447772"/>
                  <a:pt x="4283065" y="1453544"/>
                  <a:pt x="4271955" y="1453544"/>
                </a:cubicBezTo>
                <a:cubicBezTo>
                  <a:pt x="4263070" y="1453544"/>
                  <a:pt x="4252506" y="1452692"/>
                  <a:pt x="4240263" y="1450990"/>
                </a:cubicBezTo>
                <a:cubicBezTo>
                  <a:pt x="4228021" y="1449287"/>
                  <a:pt x="4215378" y="1448860"/>
                  <a:pt x="4202335" y="1449708"/>
                </a:cubicBezTo>
                <a:cubicBezTo>
                  <a:pt x="4189293" y="1450556"/>
                  <a:pt x="4175860" y="1451400"/>
                  <a:pt x="4162037" y="1452241"/>
                </a:cubicBezTo>
                <a:cubicBezTo>
                  <a:pt x="4148214" y="1453082"/>
                  <a:pt x="4132713" y="1454998"/>
                  <a:pt x="4115533" y="1457990"/>
                </a:cubicBezTo>
                <a:cubicBezTo>
                  <a:pt x="4098352" y="1460981"/>
                  <a:pt x="4086056" y="1462252"/>
                  <a:pt x="4078642" y="1461805"/>
                </a:cubicBezTo>
                <a:cubicBezTo>
                  <a:pt x="4071229" y="1461357"/>
                  <a:pt x="4064341" y="1458322"/>
                  <a:pt x="4057979" y="1452699"/>
                </a:cubicBezTo>
                <a:cubicBezTo>
                  <a:pt x="4051617" y="1447076"/>
                  <a:pt x="4049993" y="1443448"/>
                  <a:pt x="4053106" y="1441813"/>
                </a:cubicBezTo>
                <a:cubicBezTo>
                  <a:pt x="4056219" y="1440179"/>
                  <a:pt x="4061920" y="1439361"/>
                  <a:pt x="4070208" y="1439361"/>
                </a:cubicBezTo>
                <a:cubicBezTo>
                  <a:pt x="4078795" y="1439361"/>
                  <a:pt x="4090152" y="1438737"/>
                  <a:pt x="4104280" y="1437489"/>
                </a:cubicBezTo>
                <a:cubicBezTo>
                  <a:pt x="4118408" y="1436241"/>
                  <a:pt x="4135544" y="1434071"/>
                  <a:pt x="4155689" y="1430978"/>
                </a:cubicBezTo>
                <a:cubicBezTo>
                  <a:pt x="4155689" y="1402193"/>
                  <a:pt x="4155088" y="1385393"/>
                  <a:pt x="4153888" y="1380577"/>
                </a:cubicBezTo>
                <a:cubicBezTo>
                  <a:pt x="4152687" y="1375761"/>
                  <a:pt x="4151829" y="1372845"/>
                  <a:pt x="4151314" y="1371828"/>
                </a:cubicBezTo>
                <a:cubicBezTo>
                  <a:pt x="4143514" y="1373510"/>
                  <a:pt x="4136599" y="1374568"/>
                  <a:pt x="4130569" y="1375002"/>
                </a:cubicBezTo>
                <a:cubicBezTo>
                  <a:pt x="4124540" y="1375436"/>
                  <a:pt x="4118069" y="1372892"/>
                  <a:pt x="4111158" y="1367372"/>
                </a:cubicBezTo>
                <a:lnTo>
                  <a:pt x="4108340" y="1361780"/>
                </a:lnTo>
                <a:lnTo>
                  <a:pt x="4106590" y="1365011"/>
                </a:lnTo>
                <a:cubicBezTo>
                  <a:pt x="4091871" y="1386647"/>
                  <a:pt x="4077825" y="1404157"/>
                  <a:pt x="4064450" y="1417539"/>
                </a:cubicBezTo>
                <a:cubicBezTo>
                  <a:pt x="4051074" y="1430920"/>
                  <a:pt x="4035271" y="1441328"/>
                  <a:pt x="4017040" y="1448762"/>
                </a:cubicBezTo>
                <a:cubicBezTo>
                  <a:pt x="3998809" y="1456195"/>
                  <a:pt x="3996845" y="1453483"/>
                  <a:pt x="4011149" y="1440623"/>
                </a:cubicBezTo>
                <a:cubicBezTo>
                  <a:pt x="4025454" y="1427763"/>
                  <a:pt x="4036733" y="1416742"/>
                  <a:pt x="4044987" y="1407558"/>
                </a:cubicBezTo>
                <a:cubicBezTo>
                  <a:pt x="4053242" y="1398374"/>
                  <a:pt x="4062093" y="1387197"/>
                  <a:pt x="4071541" y="1374025"/>
                </a:cubicBezTo>
                <a:cubicBezTo>
                  <a:pt x="4080989" y="1360853"/>
                  <a:pt x="4089515" y="1347295"/>
                  <a:pt x="4097118" y="1333350"/>
                </a:cubicBezTo>
                <a:cubicBezTo>
                  <a:pt x="4104721" y="1319405"/>
                  <a:pt x="4111053" y="1308397"/>
                  <a:pt x="4116113" y="1300326"/>
                </a:cubicBezTo>
                <a:cubicBezTo>
                  <a:pt x="4108936" y="1302877"/>
                  <a:pt x="4102147" y="1304152"/>
                  <a:pt x="4095745" y="1304152"/>
                </a:cubicBezTo>
                <a:cubicBezTo>
                  <a:pt x="4089559" y="1304152"/>
                  <a:pt x="4083319" y="1300591"/>
                  <a:pt x="4077025" y="1293469"/>
                </a:cubicBezTo>
                <a:cubicBezTo>
                  <a:pt x="4070730" y="1286347"/>
                  <a:pt x="4072141" y="1282508"/>
                  <a:pt x="4081257" y="1281952"/>
                </a:cubicBezTo>
                <a:cubicBezTo>
                  <a:pt x="4090373" y="1281396"/>
                  <a:pt x="4103972" y="1279945"/>
                  <a:pt x="4122054" y="1277598"/>
                </a:cubicBezTo>
                <a:cubicBezTo>
                  <a:pt x="4130885" y="1257522"/>
                  <a:pt x="4136569" y="1241481"/>
                  <a:pt x="4139105" y="1229476"/>
                </a:cubicBezTo>
                <a:cubicBezTo>
                  <a:pt x="4141642" y="1217471"/>
                  <a:pt x="4141849" y="1208375"/>
                  <a:pt x="4139726" y="1202190"/>
                </a:cubicBezTo>
                <a:cubicBezTo>
                  <a:pt x="4137603" y="1196004"/>
                  <a:pt x="4139529" y="1193366"/>
                  <a:pt x="4145505" y="1194275"/>
                </a:cubicBezTo>
                <a:close/>
                <a:moveTo>
                  <a:pt x="7511753" y="1194193"/>
                </a:moveTo>
                <a:cubicBezTo>
                  <a:pt x="7565837" y="1237981"/>
                  <a:pt x="7592879" y="1284211"/>
                  <a:pt x="7592879" y="1332882"/>
                </a:cubicBezTo>
                <a:cubicBezTo>
                  <a:pt x="7594589" y="1389896"/>
                  <a:pt x="7567947" y="1437774"/>
                  <a:pt x="7512954" y="1476516"/>
                </a:cubicBezTo>
                <a:lnTo>
                  <a:pt x="7495699" y="1456026"/>
                </a:lnTo>
                <a:cubicBezTo>
                  <a:pt x="7540817" y="1422195"/>
                  <a:pt x="7563797" y="1383005"/>
                  <a:pt x="7564637" y="1338458"/>
                </a:cubicBezTo>
                <a:cubicBezTo>
                  <a:pt x="7566346" y="1293001"/>
                  <a:pt x="7542940" y="1252089"/>
                  <a:pt x="7494417" y="1215721"/>
                </a:cubicBezTo>
                <a:close/>
                <a:moveTo>
                  <a:pt x="6919764" y="1194193"/>
                </a:moveTo>
                <a:lnTo>
                  <a:pt x="6937161" y="1215721"/>
                </a:lnTo>
                <a:cubicBezTo>
                  <a:pt x="6888639" y="1252089"/>
                  <a:pt x="6865212" y="1293015"/>
                  <a:pt x="6866881" y="1338498"/>
                </a:cubicBezTo>
                <a:cubicBezTo>
                  <a:pt x="6867721" y="1383032"/>
                  <a:pt x="6890721" y="1422201"/>
                  <a:pt x="6935879" y="1456006"/>
                </a:cubicBezTo>
                <a:lnTo>
                  <a:pt x="6918563" y="1476516"/>
                </a:lnTo>
                <a:cubicBezTo>
                  <a:pt x="6863611" y="1437788"/>
                  <a:pt x="6836990" y="1389245"/>
                  <a:pt x="6838699" y="1330888"/>
                </a:cubicBezTo>
                <a:cubicBezTo>
                  <a:pt x="6838699" y="1283505"/>
                  <a:pt x="6865721" y="1237941"/>
                  <a:pt x="6919764" y="1194193"/>
                </a:cubicBezTo>
                <a:close/>
                <a:moveTo>
                  <a:pt x="4466471" y="1191656"/>
                </a:moveTo>
                <a:cubicBezTo>
                  <a:pt x="4468119" y="1191799"/>
                  <a:pt x="4470112" y="1192323"/>
                  <a:pt x="4472450" y="1193227"/>
                </a:cubicBezTo>
                <a:cubicBezTo>
                  <a:pt x="4481803" y="1196842"/>
                  <a:pt x="4489277" y="1201203"/>
                  <a:pt x="4494873" y="1206310"/>
                </a:cubicBezTo>
                <a:cubicBezTo>
                  <a:pt x="4500468" y="1211417"/>
                  <a:pt x="4500787" y="1216216"/>
                  <a:pt x="4495829" y="1220706"/>
                </a:cubicBezTo>
                <a:cubicBezTo>
                  <a:pt x="4490871" y="1225196"/>
                  <a:pt x="4482708" y="1237635"/>
                  <a:pt x="4471341" y="1258024"/>
                </a:cubicBezTo>
                <a:cubicBezTo>
                  <a:pt x="4490454" y="1254619"/>
                  <a:pt x="4504063" y="1252330"/>
                  <a:pt x="4512168" y="1251156"/>
                </a:cubicBezTo>
                <a:cubicBezTo>
                  <a:pt x="4520273" y="1249983"/>
                  <a:pt x="4529501" y="1248070"/>
                  <a:pt x="4539851" y="1245418"/>
                </a:cubicBezTo>
                <a:cubicBezTo>
                  <a:pt x="4550201" y="1242766"/>
                  <a:pt x="4560097" y="1245764"/>
                  <a:pt x="4569538" y="1254412"/>
                </a:cubicBezTo>
                <a:cubicBezTo>
                  <a:pt x="4578980" y="1263060"/>
                  <a:pt x="4574171" y="1268618"/>
                  <a:pt x="4555112" y="1271087"/>
                </a:cubicBezTo>
                <a:cubicBezTo>
                  <a:pt x="4536053" y="1273555"/>
                  <a:pt x="4518503" y="1275634"/>
                  <a:pt x="4502462" y="1277323"/>
                </a:cubicBezTo>
                <a:cubicBezTo>
                  <a:pt x="4486422" y="1279012"/>
                  <a:pt x="4472548" y="1280243"/>
                  <a:pt x="4460841" y="1281016"/>
                </a:cubicBezTo>
                <a:cubicBezTo>
                  <a:pt x="4446273" y="1306112"/>
                  <a:pt x="4435654" y="1322851"/>
                  <a:pt x="4428987" y="1331234"/>
                </a:cubicBezTo>
                <a:cubicBezTo>
                  <a:pt x="4422320" y="1339617"/>
                  <a:pt x="4419454" y="1343982"/>
                  <a:pt x="4420390" y="1344328"/>
                </a:cubicBezTo>
                <a:cubicBezTo>
                  <a:pt x="4421326" y="1344674"/>
                  <a:pt x="4439110" y="1342086"/>
                  <a:pt x="4473742" y="1336565"/>
                </a:cubicBezTo>
                <a:cubicBezTo>
                  <a:pt x="4472901" y="1319812"/>
                  <a:pt x="4470988" y="1307431"/>
                  <a:pt x="4468004" y="1299421"/>
                </a:cubicBezTo>
                <a:cubicBezTo>
                  <a:pt x="4465019" y="1291410"/>
                  <a:pt x="4467458" y="1288528"/>
                  <a:pt x="4475319" y="1290773"/>
                </a:cubicBezTo>
                <a:cubicBezTo>
                  <a:pt x="4483180" y="1293018"/>
                  <a:pt x="4490440" y="1295938"/>
                  <a:pt x="4497101" y="1299533"/>
                </a:cubicBezTo>
                <a:cubicBezTo>
                  <a:pt x="4503761" y="1303127"/>
                  <a:pt x="4505789" y="1306749"/>
                  <a:pt x="4503185" y="1310398"/>
                </a:cubicBezTo>
                <a:cubicBezTo>
                  <a:pt x="4500580" y="1314047"/>
                  <a:pt x="4498905" y="1321277"/>
                  <a:pt x="4498159" y="1332089"/>
                </a:cubicBezTo>
                <a:cubicBezTo>
                  <a:pt x="4514369" y="1330488"/>
                  <a:pt x="4528884" y="1327958"/>
                  <a:pt x="4541703" y="1324499"/>
                </a:cubicBezTo>
                <a:cubicBezTo>
                  <a:pt x="4554522" y="1321040"/>
                  <a:pt x="4564940" y="1324658"/>
                  <a:pt x="4572957" y="1335355"/>
                </a:cubicBezTo>
                <a:cubicBezTo>
                  <a:pt x="4580974" y="1346051"/>
                  <a:pt x="4577569" y="1351185"/>
                  <a:pt x="4562742" y="1350758"/>
                </a:cubicBezTo>
                <a:cubicBezTo>
                  <a:pt x="4547916" y="1350330"/>
                  <a:pt x="4526388" y="1351690"/>
                  <a:pt x="4498159" y="1354837"/>
                </a:cubicBezTo>
                <a:cubicBezTo>
                  <a:pt x="4499000" y="1398856"/>
                  <a:pt x="4499421" y="1425769"/>
                  <a:pt x="4499421" y="1435577"/>
                </a:cubicBezTo>
                <a:cubicBezTo>
                  <a:pt x="4499421" y="1447039"/>
                  <a:pt x="4498037" y="1456470"/>
                  <a:pt x="4495270" y="1463870"/>
                </a:cubicBezTo>
                <a:cubicBezTo>
                  <a:pt x="4492502" y="1471270"/>
                  <a:pt x="4487538" y="1477781"/>
                  <a:pt x="4480375" y="1483404"/>
                </a:cubicBezTo>
                <a:cubicBezTo>
                  <a:pt x="4473213" y="1489026"/>
                  <a:pt x="4468095" y="1488223"/>
                  <a:pt x="4465023" y="1480993"/>
                </a:cubicBezTo>
                <a:cubicBezTo>
                  <a:pt x="4461950" y="1473762"/>
                  <a:pt x="4453910" y="1465226"/>
                  <a:pt x="4440901" y="1455385"/>
                </a:cubicBezTo>
                <a:cubicBezTo>
                  <a:pt x="4427892" y="1445544"/>
                  <a:pt x="4427373" y="1441474"/>
                  <a:pt x="4439344" y="1443177"/>
                </a:cubicBezTo>
                <a:cubicBezTo>
                  <a:pt x="4451315" y="1444879"/>
                  <a:pt x="4459855" y="1445598"/>
                  <a:pt x="4464962" y="1445333"/>
                </a:cubicBezTo>
                <a:cubicBezTo>
                  <a:pt x="4470069" y="1445069"/>
                  <a:pt x="4473023" y="1440362"/>
                  <a:pt x="4473823" y="1431212"/>
                </a:cubicBezTo>
                <a:cubicBezTo>
                  <a:pt x="4474623" y="1422062"/>
                  <a:pt x="4475024" y="1397581"/>
                  <a:pt x="4475024" y="1357767"/>
                </a:cubicBezTo>
                <a:cubicBezTo>
                  <a:pt x="4446374" y="1362881"/>
                  <a:pt x="4428197" y="1366459"/>
                  <a:pt x="4420492" y="1368501"/>
                </a:cubicBezTo>
                <a:cubicBezTo>
                  <a:pt x="4412787" y="1370542"/>
                  <a:pt x="4404414" y="1372882"/>
                  <a:pt x="4395373" y="1375521"/>
                </a:cubicBezTo>
                <a:cubicBezTo>
                  <a:pt x="4386332" y="1378159"/>
                  <a:pt x="4382035" y="1373971"/>
                  <a:pt x="4382483" y="1362956"/>
                </a:cubicBezTo>
                <a:cubicBezTo>
                  <a:pt x="4382931" y="1351941"/>
                  <a:pt x="4387054" y="1343833"/>
                  <a:pt x="4394854" y="1338631"/>
                </a:cubicBezTo>
                <a:cubicBezTo>
                  <a:pt x="4402654" y="1333428"/>
                  <a:pt x="4415758" y="1315126"/>
                  <a:pt x="4434166" y="1283723"/>
                </a:cubicBezTo>
                <a:cubicBezTo>
                  <a:pt x="4420085" y="1286273"/>
                  <a:pt x="4411135" y="1287975"/>
                  <a:pt x="4407317" y="1288830"/>
                </a:cubicBezTo>
                <a:cubicBezTo>
                  <a:pt x="4403498" y="1289684"/>
                  <a:pt x="4398001" y="1290112"/>
                  <a:pt x="4390825" y="1290112"/>
                </a:cubicBezTo>
                <a:cubicBezTo>
                  <a:pt x="4383867" y="1290112"/>
                  <a:pt x="4376792" y="1286042"/>
                  <a:pt x="4369603" y="1277903"/>
                </a:cubicBezTo>
                <a:cubicBezTo>
                  <a:pt x="4362413" y="1269764"/>
                  <a:pt x="4364092" y="1266129"/>
                  <a:pt x="4374639" y="1266997"/>
                </a:cubicBezTo>
                <a:cubicBezTo>
                  <a:pt x="4385186" y="1267865"/>
                  <a:pt x="4407503" y="1266271"/>
                  <a:pt x="4441593" y="1262215"/>
                </a:cubicBezTo>
                <a:cubicBezTo>
                  <a:pt x="4446991" y="1252964"/>
                  <a:pt x="4451997" y="1242525"/>
                  <a:pt x="4456609" y="1230900"/>
                </a:cubicBezTo>
                <a:cubicBezTo>
                  <a:pt x="4461221" y="1219275"/>
                  <a:pt x="4462676" y="1209186"/>
                  <a:pt x="4460974" y="1200633"/>
                </a:cubicBezTo>
                <a:cubicBezTo>
                  <a:pt x="4459697" y="1194219"/>
                  <a:pt x="4461530" y="1191226"/>
                  <a:pt x="4466471" y="1191656"/>
                </a:cubicBezTo>
                <a:close/>
                <a:moveTo>
                  <a:pt x="1473507" y="1190985"/>
                </a:moveTo>
                <a:cubicBezTo>
                  <a:pt x="1476525" y="1191336"/>
                  <a:pt x="1480190" y="1192067"/>
                  <a:pt x="1484500" y="1193176"/>
                </a:cubicBezTo>
                <a:cubicBezTo>
                  <a:pt x="1499706" y="1200324"/>
                  <a:pt x="1505393" y="1206568"/>
                  <a:pt x="1501561" y="1211906"/>
                </a:cubicBezTo>
                <a:cubicBezTo>
                  <a:pt x="1497729" y="1217244"/>
                  <a:pt x="1495813" y="1233043"/>
                  <a:pt x="1495813" y="1259305"/>
                </a:cubicBezTo>
                <a:lnTo>
                  <a:pt x="1504192" y="1258350"/>
                </a:lnTo>
                <a:lnTo>
                  <a:pt x="1501404" y="1258125"/>
                </a:lnTo>
                <a:cubicBezTo>
                  <a:pt x="1500637" y="1257108"/>
                  <a:pt x="1502209" y="1254368"/>
                  <a:pt x="1506119" y="1249905"/>
                </a:cubicBezTo>
                <a:cubicBezTo>
                  <a:pt x="1513939" y="1240979"/>
                  <a:pt x="1520749" y="1232620"/>
                  <a:pt x="1526548" y="1224826"/>
                </a:cubicBezTo>
                <a:cubicBezTo>
                  <a:pt x="1532347" y="1217033"/>
                  <a:pt x="1534819" y="1210403"/>
                  <a:pt x="1533965" y="1204937"/>
                </a:cubicBezTo>
                <a:cubicBezTo>
                  <a:pt x="1533110" y="1199470"/>
                  <a:pt x="1541147" y="1199477"/>
                  <a:pt x="1558077" y="1204957"/>
                </a:cubicBezTo>
                <a:cubicBezTo>
                  <a:pt x="1571045" y="1217193"/>
                  <a:pt x="1574348" y="1224196"/>
                  <a:pt x="1567986" y="1225966"/>
                </a:cubicBezTo>
                <a:cubicBezTo>
                  <a:pt x="1561624" y="1227736"/>
                  <a:pt x="1553210" y="1231972"/>
                  <a:pt x="1542745" y="1238673"/>
                </a:cubicBezTo>
                <a:cubicBezTo>
                  <a:pt x="1532279" y="1245374"/>
                  <a:pt x="1521603" y="1251153"/>
                  <a:pt x="1510717" y="1256009"/>
                </a:cubicBezTo>
                <a:lnTo>
                  <a:pt x="1504395" y="1258327"/>
                </a:lnTo>
                <a:lnTo>
                  <a:pt x="1539621" y="1254310"/>
                </a:lnTo>
                <a:cubicBezTo>
                  <a:pt x="1553037" y="1252635"/>
                  <a:pt x="1563621" y="1250709"/>
                  <a:pt x="1571373" y="1248531"/>
                </a:cubicBezTo>
                <a:cubicBezTo>
                  <a:pt x="1579126" y="1246354"/>
                  <a:pt x="1585309" y="1246469"/>
                  <a:pt x="1589921" y="1248877"/>
                </a:cubicBezTo>
                <a:cubicBezTo>
                  <a:pt x="1594532" y="1251285"/>
                  <a:pt x="1602132" y="1258495"/>
                  <a:pt x="1612720" y="1270507"/>
                </a:cubicBezTo>
                <a:cubicBezTo>
                  <a:pt x="1623307" y="1282519"/>
                  <a:pt x="1622588" y="1288782"/>
                  <a:pt x="1610563" y="1289298"/>
                </a:cubicBezTo>
                <a:cubicBezTo>
                  <a:pt x="1598537" y="1289813"/>
                  <a:pt x="1585319" y="1293269"/>
                  <a:pt x="1570905" y="1299665"/>
                </a:cubicBezTo>
                <a:cubicBezTo>
                  <a:pt x="1556493" y="1306061"/>
                  <a:pt x="1553329" y="1303277"/>
                  <a:pt x="1561413" y="1291312"/>
                </a:cubicBezTo>
                <a:cubicBezTo>
                  <a:pt x="1569498" y="1279348"/>
                  <a:pt x="1572487" y="1272752"/>
                  <a:pt x="1570377" y="1271524"/>
                </a:cubicBezTo>
                <a:cubicBezTo>
                  <a:pt x="1568267" y="1270297"/>
                  <a:pt x="1560522" y="1269890"/>
                  <a:pt x="1547140" y="1270303"/>
                </a:cubicBezTo>
                <a:cubicBezTo>
                  <a:pt x="1533757" y="1270717"/>
                  <a:pt x="1508513" y="1273271"/>
                  <a:pt x="1471406" y="1277964"/>
                </a:cubicBezTo>
                <a:cubicBezTo>
                  <a:pt x="1434299" y="1282658"/>
                  <a:pt x="1413147" y="1285323"/>
                  <a:pt x="1407952" y="1285961"/>
                </a:cubicBezTo>
                <a:cubicBezTo>
                  <a:pt x="1403259" y="1299227"/>
                  <a:pt x="1396733" y="1311107"/>
                  <a:pt x="1388377" y="1321600"/>
                </a:cubicBezTo>
                <a:cubicBezTo>
                  <a:pt x="1380021" y="1332092"/>
                  <a:pt x="1373894" y="1332635"/>
                  <a:pt x="1369994" y="1323227"/>
                </a:cubicBezTo>
                <a:cubicBezTo>
                  <a:pt x="1366094" y="1313820"/>
                  <a:pt x="1366310" y="1306003"/>
                  <a:pt x="1370644" y="1299777"/>
                </a:cubicBezTo>
                <a:cubicBezTo>
                  <a:pt x="1374979" y="1293550"/>
                  <a:pt x="1378597" y="1288155"/>
                  <a:pt x="1381500" y="1283590"/>
                </a:cubicBezTo>
                <a:cubicBezTo>
                  <a:pt x="1384403" y="1279026"/>
                  <a:pt x="1385854" y="1274363"/>
                  <a:pt x="1385854" y="1269601"/>
                </a:cubicBezTo>
                <a:cubicBezTo>
                  <a:pt x="1385854" y="1261042"/>
                  <a:pt x="1388706" y="1258210"/>
                  <a:pt x="1394411" y="1261106"/>
                </a:cubicBezTo>
                <a:cubicBezTo>
                  <a:pt x="1400114" y="1264002"/>
                  <a:pt x="1404364" y="1266807"/>
                  <a:pt x="1407158" y="1269520"/>
                </a:cubicBezTo>
                <a:cubicBezTo>
                  <a:pt x="1416260" y="1269588"/>
                  <a:pt x="1438101" y="1267214"/>
                  <a:pt x="1472677" y="1262398"/>
                </a:cubicBezTo>
                <a:cubicBezTo>
                  <a:pt x="1472677" y="1244628"/>
                  <a:pt x="1472053" y="1231378"/>
                  <a:pt x="1470806" y="1222649"/>
                </a:cubicBezTo>
                <a:cubicBezTo>
                  <a:pt x="1469558" y="1213920"/>
                  <a:pt x="1467218" y="1205717"/>
                  <a:pt x="1463785" y="1198039"/>
                </a:cubicBezTo>
                <a:cubicBezTo>
                  <a:pt x="1461212" y="1192280"/>
                  <a:pt x="1464452" y="1189929"/>
                  <a:pt x="1473507" y="1190985"/>
                </a:cubicBezTo>
                <a:close/>
                <a:moveTo>
                  <a:pt x="205715" y="816314"/>
                </a:moveTo>
                <a:cubicBezTo>
                  <a:pt x="213285" y="816314"/>
                  <a:pt x="218857" y="818349"/>
                  <a:pt x="222431" y="822418"/>
                </a:cubicBezTo>
                <a:cubicBezTo>
                  <a:pt x="226006" y="826488"/>
                  <a:pt x="227793" y="831276"/>
                  <a:pt x="227793" y="836784"/>
                </a:cubicBezTo>
                <a:cubicBezTo>
                  <a:pt x="227793" y="843946"/>
                  <a:pt x="225691" y="849369"/>
                  <a:pt x="221485" y="853051"/>
                </a:cubicBezTo>
                <a:cubicBezTo>
                  <a:pt x="217280" y="856734"/>
                  <a:pt x="212118" y="858576"/>
                  <a:pt x="206000" y="858576"/>
                </a:cubicBezTo>
                <a:cubicBezTo>
                  <a:pt x="200792" y="858576"/>
                  <a:pt x="195860" y="856762"/>
                  <a:pt x="191208" y="853133"/>
                </a:cubicBezTo>
                <a:cubicBezTo>
                  <a:pt x="186555" y="849504"/>
                  <a:pt x="184229" y="844054"/>
                  <a:pt x="184229" y="836784"/>
                </a:cubicBezTo>
                <a:cubicBezTo>
                  <a:pt x="184229" y="831195"/>
                  <a:pt x="185982" y="826644"/>
                  <a:pt x="189488" y="823130"/>
                </a:cubicBezTo>
                <a:cubicBezTo>
                  <a:pt x="192995" y="819617"/>
                  <a:pt x="198405" y="817345"/>
                  <a:pt x="205715" y="816314"/>
                </a:cubicBezTo>
                <a:close/>
                <a:moveTo>
                  <a:pt x="2389876" y="813839"/>
                </a:moveTo>
                <a:cubicBezTo>
                  <a:pt x="2393643" y="813230"/>
                  <a:pt x="2397808" y="813513"/>
                  <a:pt x="2402369" y="814686"/>
                </a:cubicBezTo>
                <a:cubicBezTo>
                  <a:pt x="2411492" y="817033"/>
                  <a:pt x="2417450" y="821967"/>
                  <a:pt x="2420244" y="829489"/>
                </a:cubicBezTo>
                <a:cubicBezTo>
                  <a:pt x="2423039" y="837011"/>
                  <a:pt x="2422645" y="846422"/>
                  <a:pt x="2419064" y="857721"/>
                </a:cubicBezTo>
                <a:cubicBezTo>
                  <a:pt x="2415483" y="869021"/>
                  <a:pt x="2408979" y="879829"/>
                  <a:pt x="2399551" y="890145"/>
                </a:cubicBezTo>
                <a:cubicBezTo>
                  <a:pt x="2390123" y="900461"/>
                  <a:pt x="2381035" y="906077"/>
                  <a:pt x="2372285" y="906993"/>
                </a:cubicBezTo>
                <a:cubicBezTo>
                  <a:pt x="2363536" y="907909"/>
                  <a:pt x="2361826" y="905558"/>
                  <a:pt x="2367158" y="899943"/>
                </a:cubicBezTo>
                <a:cubicBezTo>
                  <a:pt x="2372489" y="894327"/>
                  <a:pt x="2377403" y="888660"/>
                  <a:pt x="2381899" y="882942"/>
                </a:cubicBezTo>
                <a:cubicBezTo>
                  <a:pt x="2386396" y="877224"/>
                  <a:pt x="2390306" y="870377"/>
                  <a:pt x="2393630" y="862401"/>
                </a:cubicBezTo>
                <a:cubicBezTo>
                  <a:pt x="2387648" y="862401"/>
                  <a:pt x="2382618" y="860872"/>
                  <a:pt x="2378542" y="857813"/>
                </a:cubicBezTo>
                <a:cubicBezTo>
                  <a:pt x="2374466" y="854754"/>
                  <a:pt x="2371705" y="850752"/>
                  <a:pt x="2370261" y="845808"/>
                </a:cubicBezTo>
                <a:cubicBezTo>
                  <a:pt x="2368816" y="840863"/>
                  <a:pt x="2368551" y="836244"/>
                  <a:pt x="2369467" y="831951"/>
                </a:cubicBezTo>
                <a:cubicBezTo>
                  <a:pt x="2370383" y="827658"/>
                  <a:pt x="2373815" y="823120"/>
                  <a:pt x="2379763" y="818338"/>
                </a:cubicBezTo>
                <a:cubicBezTo>
                  <a:pt x="2382737" y="815948"/>
                  <a:pt x="2386108" y="814448"/>
                  <a:pt x="2389876" y="813839"/>
                </a:cubicBezTo>
                <a:close/>
                <a:moveTo>
                  <a:pt x="5388361" y="804207"/>
                </a:moveTo>
                <a:cubicBezTo>
                  <a:pt x="5385171" y="804387"/>
                  <a:pt x="5382069" y="805597"/>
                  <a:pt x="5379054" y="807839"/>
                </a:cubicBezTo>
                <a:cubicBezTo>
                  <a:pt x="5373025" y="812322"/>
                  <a:pt x="5370010" y="818298"/>
                  <a:pt x="5370010" y="825765"/>
                </a:cubicBezTo>
                <a:cubicBezTo>
                  <a:pt x="5370010" y="833233"/>
                  <a:pt x="5373367" y="838839"/>
                  <a:pt x="5380082" y="842583"/>
                </a:cubicBezTo>
                <a:cubicBezTo>
                  <a:pt x="5386797" y="846327"/>
                  <a:pt x="5393369" y="846137"/>
                  <a:pt x="5399799" y="842013"/>
                </a:cubicBezTo>
                <a:cubicBezTo>
                  <a:pt x="5406229" y="837876"/>
                  <a:pt x="5409250" y="831907"/>
                  <a:pt x="5408864" y="824107"/>
                </a:cubicBezTo>
                <a:cubicBezTo>
                  <a:pt x="5408477" y="816307"/>
                  <a:pt x="5404920" y="810525"/>
                  <a:pt x="5398192" y="806761"/>
                </a:cubicBezTo>
                <a:cubicBezTo>
                  <a:pt x="5394827" y="804879"/>
                  <a:pt x="5391551" y="804027"/>
                  <a:pt x="5388361" y="804207"/>
                </a:cubicBezTo>
                <a:close/>
                <a:moveTo>
                  <a:pt x="5390709" y="782527"/>
                </a:moveTo>
                <a:cubicBezTo>
                  <a:pt x="5395931" y="782642"/>
                  <a:pt x="5401271" y="783846"/>
                  <a:pt x="5406727" y="786138"/>
                </a:cubicBezTo>
                <a:cubicBezTo>
                  <a:pt x="5417640" y="790723"/>
                  <a:pt x="5424888" y="797987"/>
                  <a:pt x="5428469" y="807931"/>
                </a:cubicBezTo>
                <a:cubicBezTo>
                  <a:pt x="5432050" y="817874"/>
                  <a:pt x="5432470" y="827709"/>
                  <a:pt x="5429730" y="837435"/>
                </a:cubicBezTo>
                <a:cubicBezTo>
                  <a:pt x="5426990" y="847161"/>
                  <a:pt x="5421863" y="854605"/>
                  <a:pt x="5414348" y="859766"/>
                </a:cubicBezTo>
                <a:cubicBezTo>
                  <a:pt x="5406832" y="864928"/>
                  <a:pt x="5397903" y="867508"/>
                  <a:pt x="5387560" y="867508"/>
                </a:cubicBezTo>
                <a:cubicBezTo>
                  <a:pt x="5377217" y="867508"/>
                  <a:pt x="5367850" y="863310"/>
                  <a:pt x="5359460" y="854913"/>
                </a:cubicBezTo>
                <a:cubicBezTo>
                  <a:pt x="5351070" y="846517"/>
                  <a:pt x="5346875" y="837489"/>
                  <a:pt x="5346875" y="827831"/>
                </a:cubicBezTo>
                <a:cubicBezTo>
                  <a:pt x="5346875" y="818172"/>
                  <a:pt x="5349133" y="809725"/>
                  <a:pt x="5353651" y="802488"/>
                </a:cubicBezTo>
                <a:cubicBezTo>
                  <a:pt x="5358168" y="795251"/>
                  <a:pt x="5365415" y="789570"/>
                  <a:pt x="5375392" y="785447"/>
                </a:cubicBezTo>
                <a:cubicBezTo>
                  <a:pt x="5380380" y="783385"/>
                  <a:pt x="5385486" y="782411"/>
                  <a:pt x="5390709" y="782527"/>
                </a:cubicBezTo>
                <a:close/>
                <a:moveTo>
                  <a:pt x="3794882" y="756276"/>
                </a:moveTo>
                <a:cubicBezTo>
                  <a:pt x="3793229" y="755948"/>
                  <a:pt x="3791114" y="755997"/>
                  <a:pt x="3788536" y="756421"/>
                </a:cubicBezTo>
                <a:cubicBezTo>
                  <a:pt x="3783382" y="757269"/>
                  <a:pt x="3773411" y="758805"/>
                  <a:pt x="3758625" y="761029"/>
                </a:cubicBezTo>
                <a:lnTo>
                  <a:pt x="3758625" y="784368"/>
                </a:lnTo>
                <a:cubicBezTo>
                  <a:pt x="3763590" y="782808"/>
                  <a:pt x="3769294" y="780716"/>
                  <a:pt x="3775738" y="778091"/>
                </a:cubicBezTo>
                <a:cubicBezTo>
                  <a:pt x="3782181" y="775466"/>
                  <a:pt x="3787963" y="777592"/>
                  <a:pt x="3793084" y="784470"/>
                </a:cubicBezTo>
                <a:cubicBezTo>
                  <a:pt x="3798205" y="791347"/>
                  <a:pt x="3793176" y="796394"/>
                  <a:pt x="3777996" y="799609"/>
                </a:cubicBezTo>
                <a:cubicBezTo>
                  <a:pt x="3764146" y="802308"/>
                  <a:pt x="3757689" y="802383"/>
                  <a:pt x="3758625" y="799832"/>
                </a:cubicBezTo>
                <a:lnTo>
                  <a:pt x="3758625" y="825226"/>
                </a:lnTo>
                <a:cubicBezTo>
                  <a:pt x="3759317" y="825375"/>
                  <a:pt x="3764486" y="824134"/>
                  <a:pt x="3774130" y="821503"/>
                </a:cubicBezTo>
                <a:cubicBezTo>
                  <a:pt x="3783775" y="818871"/>
                  <a:pt x="3790340" y="818834"/>
                  <a:pt x="3793827" y="821391"/>
                </a:cubicBezTo>
                <a:cubicBezTo>
                  <a:pt x="3797313" y="823948"/>
                  <a:pt x="3799527" y="822859"/>
                  <a:pt x="3800470" y="818125"/>
                </a:cubicBezTo>
                <a:cubicBezTo>
                  <a:pt x="3801413" y="813391"/>
                  <a:pt x="3801678" y="802789"/>
                  <a:pt x="3801264" y="786322"/>
                </a:cubicBezTo>
                <a:cubicBezTo>
                  <a:pt x="3800850" y="769853"/>
                  <a:pt x="3799914" y="760541"/>
                  <a:pt x="3798456" y="758384"/>
                </a:cubicBezTo>
                <a:cubicBezTo>
                  <a:pt x="3797727" y="757306"/>
                  <a:pt x="3796536" y="756603"/>
                  <a:pt x="3794882" y="756276"/>
                </a:cubicBezTo>
                <a:close/>
                <a:moveTo>
                  <a:pt x="1810440" y="742834"/>
                </a:moveTo>
                <a:cubicBezTo>
                  <a:pt x="1812787" y="742405"/>
                  <a:pt x="1815831" y="742471"/>
                  <a:pt x="1819574" y="743032"/>
                </a:cubicBezTo>
                <a:cubicBezTo>
                  <a:pt x="1834542" y="745277"/>
                  <a:pt x="1844144" y="749960"/>
                  <a:pt x="1848376" y="757082"/>
                </a:cubicBezTo>
                <a:cubicBezTo>
                  <a:pt x="1852608" y="764204"/>
                  <a:pt x="1853598" y="771620"/>
                  <a:pt x="1851347" y="779332"/>
                </a:cubicBezTo>
                <a:cubicBezTo>
                  <a:pt x="1849095" y="787044"/>
                  <a:pt x="1843316" y="787966"/>
                  <a:pt x="1834011" y="782099"/>
                </a:cubicBezTo>
                <a:cubicBezTo>
                  <a:pt x="1824705" y="776232"/>
                  <a:pt x="1816085" y="768890"/>
                  <a:pt x="1808149" y="760073"/>
                </a:cubicBezTo>
                <a:cubicBezTo>
                  <a:pt x="1802635" y="749869"/>
                  <a:pt x="1803398" y="744123"/>
                  <a:pt x="1810440" y="742834"/>
                </a:cubicBezTo>
                <a:close/>
                <a:moveTo>
                  <a:pt x="487030" y="728372"/>
                </a:moveTo>
                <a:cubicBezTo>
                  <a:pt x="494131" y="730203"/>
                  <a:pt x="499920" y="732909"/>
                  <a:pt x="504396" y="736490"/>
                </a:cubicBezTo>
                <a:cubicBezTo>
                  <a:pt x="510501" y="739841"/>
                  <a:pt x="511834" y="745240"/>
                  <a:pt x="508395" y="752687"/>
                </a:cubicBezTo>
                <a:cubicBezTo>
                  <a:pt x="504956" y="760134"/>
                  <a:pt x="502823" y="773336"/>
                  <a:pt x="501996" y="792294"/>
                </a:cubicBezTo>
                <a:cubicBezTo>
                  <a:pt x="501168" y="811251"/>
                  <a:pt x="504669" y="824249"/>
                  <a:pt x="512495" y="831290"/>
                </a:cubicBezTo>
                <a:cubicBezTo>
                  <a:pt x="520322" y="838330"/>
                  <a:pt x="535833" y="841650"/>
                  <a:pt x="559030" y="841250"/>
                </a:cubicBezTo>
                <a:cubicBezTo>
                  <a:pt x="582226" y="840850"/>
                  <a:pt x="596181" y="836923"/>
                  <a:pt x="600896" y="829469"/>
                </a:cubicBezTo>
                <a:cubicBezTo>
                  <a:pt x="605609" y="822015"/>
                  <a:pt x="608803" y="814717"/>
                  <a:pt x="610479" y="807575"/>
                </a:cubicBezTo>
                <a:cubicBezTo>
                  <a:pt x="612154" y="800433"/>
                  <a:pt x="615359" y="793287"/>
                  <a:pt x="620093" y="786138"/>
                </a:cubicBezTo>
                <a:cubicBezTo>
                  <a:pt x="624827" y="778990"/>
                  <a:pt x="627195" y="785230"/>
                  <a:pt x="627195" y="804858"/>
                </a:cubicBezTo>
                <a:cubicBezTo>
                  <a:pt x="627195" y="820838"/>
                  <a:pt x="628897" y="832355"/>
                  <a:pt x="632301" y="839408"/>
                </a:cubicBezTo>
                <a:cubicBezTo>
                  <a:pt x="635707" y="846462"/>
                  <a:pt x="633125" y="852465"/>
                  <a:pt x="624560" y="857416"/>
                </a:cubicBezTo>
                <a:cubicBezTo>
                  <a:pt x="615993" y="862367"/>
                  <a:pt x="604748" y="865711"/>
                  <a:pt x="590824" y="867447"/>
                </a:cubicBezTo>
                <a:cubicBezTo>
                  <a:pt x="576898" y="869184"/>
                  <a:pt x="562475" y="869838"/>
                  <a:pt x="547555" y="869411"/>
                </a:cubicBezTo>
                <a:cubicBezTo>
                  <a:pt x="532633" y="868984"/>
                  <a:pt x="518813" y="865589"/>
                  <a:pt x="506096" y="859227"/>
                </a:cubicBezTo>
                <a:cubicBezTo>
                  <a:pt x="493378" y="852865"/>
                  <a:pt x="485884" y="843746"/>
                  <a:pt x="483611" y="831870"/>
                </a:cubicBezTo>
                <a:cubicBezTo>
                  <a:pt x="481340" y="819993"/>
                  <a:pt x="480634" y="808823"/>
                  <a:pt x="481496" y="798357"/>
                </a:cubicBezTo>
                <a:cubicBezTo>
                  <a:pt x="482356" y="787892"/>
                  <a:pt x="482998" y="776918"/>
                  <a:pt x="483418" y="765435"/>
                </a:cubicBezTo>
                <a:cubicBezTo>
                  <a:pt x="483839" y="753952"/>
                  <a:pt x="482771" y="744446"/>
                  <a:pt x="480213" y="736918"/>
                </a:cubicBezTo>
                <a:cubicBezTo>
                  <a:pt x="477656" y="729389"/>
                  <a:pt x="479929" y="726540"/>
                  <a:pt x="487030" y="728372"/>
                </a:cubicBezTo>
                <a:close/>
                <a:moveTo>
                  <a:pt x="812474" y="718613"/>
                </a:moveTo>
                <a:cubicBezTo>
                  <a:pt x="813893" y="718518"/>
                  <a:pt x="815710" y="718810"/>
                  <a:pt x="817923" y="719490"/>
                </a:cubicBezTo>
                <a:cubicBezTo>
                  <a:pt x="826774" y="722210"/>
                  <a:pt x="834034" y="725859"/>
                  <a:pt x="839705" y="730437"/>
                </a:cubicBezTo>
                <a:cubicBezTo>
                  <a:pt x="845374" y="735015"/>
                  <a:pt x="846083" y="739885"/>
                  <a:pt x="841832" y="745046"/>
                </a:cubicBezTo>
                <a:cubicBezTo>
                  <a:pt x="837579" y="750208"/>
                  <a:pt x="835452" y="759910"/>
                  <a:pt x="835452" y="774154"/>
                </a:cubicBezTo>
                <a:cubicBezTo>
                  <a:pt x="844744" y="768673"/>
                  <a:pt x="854074" y="762264"/>
                  <a:pt x="863440" y="754925"/>
                </a:cubicBezTo>
                <a:cubicBezTo>
                  <a:pt x="872806" y="747586"/>
                  <a:pt x="877765" y="740868"/>
                  <a:pt x="878315" y="734771"/>
                </a:cubicBezTo>
                <a:cubicBezTo>
                  <a:pt x="878863" y="728673"/>
                  <a:pt x="883208" y="727720"/>
                  <a:pt x="891347" y="731912"/>
                </a:cubicBezTo>
                <a:cubicBezTo>
                  <a:pt x="899486" y="736104"/>
                  <a:pt x="906035" y="741916"/>
                  <a:pt x="910993" y="749350"/>
                </a:cubicBezTo>
                <a:cubicBezTo>
                  <a:pt x="915951" y="756784"/>
                  <a:pt x="913075" y="761511"/>
                  <a:pt x="902366" y="763532"/>
                </a:cubicBezTo>
                <a:cubicBezTo>
                  <a:pt x="891656" y="765553"/>
                  <a:pt x="869297" y="775062"/>
                  <a:pt x="835289" y="792060"/>
                </a:cubicBezTo>
                <a:cubicBezTo>
                  <a:pt x="834516" y="810589"/>
                  <a:pt x="835846" y="822876"/>
                  <a:pt x="839278" y="828919"/>
                </a:cubicBezTo>
                <a:cubicBezTo>
                  <a:pt x="842710" y="834962"/>
                  <a:pt x="854595" y="838001"/>
                  <a:pt x="874936" y="838035"/>
                </a:cubicBezTo>
                <a:cubicBezTo>
                  <a:pt x="895279" y="838069"/>
                  <a:pt x="906964" y="835437"/>
                  <a:pt x="909996" y="830140"/>
                </a:cubicBezTo>
                <a:cubicBezTo>
                  <a:pt x="913027" y="824843"/>
                  <a:pt x="916707" y="815039"/>
                  <a:pt x="921034" y="800728"/>
                </a:cubicBezTo>
                <a:cubicBezTo>
                  <a:pt x="925361" y="786416"/>
                  <a:pt x="928546" y="787464"/>
                  <a:pt x="930587" y="803871"/>
                </a:cubicBezTo>
                <a:cubicBezTo>
                  <a:pt x="932629" y="820278"/>
                  <a:pt x="935796" y="831412"/>
                  <a:pt x="940090" y="837272"/>
                </a:cubicBezTo>
                <a:cubicBezTo>
                  <a:pt x="944383" y="843132"/>
                  <a:pt x="940276" y="849209"/>
                  <a:pt x="927769" y="855503"/>
                </a:cubicBezTo>
                <a:cubicBezTo>
                  <a:pt x="915263" y="861798"/>
                  <a:pt x="896857" y="864731"/>
                  <a:pt x="872557" y="864304"/>
                </a:cubicBezTo>
                <a:cubicBezTo>
                  <a:pt x="848254" y="863876"/>
                  <a:pt x="832349" y="859427"/>
                  <a:pt x="824841" y="850956"/>
                </a:cubicBezTo>
                <a:cubicBezTo>
                  <a:pt x="817332" y="842484"/>
                  <a:pt x="814006" y="822618"/>
                  <a:pt x="814860" y="791358"/>
                </a:cubicBezTo>
                <a:cubicBezTo>
                  <a:pt x="815716" y="760097"/>
                  <a:pt x="814227" y="739624"/>
                  <a:pt x="810394" y="729938"/>
                </a:cubicBezTo>
                <a:cubicBezTo>
                  <a:pt x="807520" y="722674"/>
                  <a:pt x="808213" y="718899"/>
                  <a:pt x="812474" y="718613"/>
                </a:cubicBezTo>
                <a:close/>
                <a:moveTo>
                  <a:pt x="748069" y="707302"/>
                </a:moveTo>
                <a:cubicBezTo>
                  <a:pt x="754059" y="708706"/>
                  <a:pt x="759477" y="711534"/>
                  <a:pt x="764328" y="715787"/>
                </a:cubicBezTo>
                <a:cubicBezTo>
                  <a:pt x="769177" y="720039"/>
                  <a:pt x="769200" y="724794"/>
                  <a:pt x="764398" y="730050"/>
                </a:cubicBezTo>
                <a:cubicBezTo>
                  <a:pt x="759597" y="735307"/>
                  <a:pt x="756191" y="742954"/>
                  <a:pt x="754184" y="752992"/>
                </a:cubicBezTo>
                <a:cubicBezTo>
                  <a:pt x="752177" y="763030"/>
                  <a:pt x="751172" y="782422"/>
                  <a:pt x="751172" y="811166"/>
                </a:cubicBezTo>
                <a:cubicBezTo>
                  <a:pt x="763543" y="803732"/>
                  <a:pt x="774724" y="798259"/>
                  <a:pt x="784716" y="794745"/>
                </a:cubicBezTo>
                <a:cubicBezTo>
                  <a:pt x="794706" y="791232"/>
                  <a:pt x="795446" y="793803"/>
                  <a:pt x="786934" y="802457"/>
                </a:cubicBezTo>
                <a:cubicBezTo>
                  <a:pt x="778422" y="811112"/>
                  <a:pt x="769773" y="819834"/>
                  <a:pt x="760990" y="828624"/>
                </a:cubicBezTo>
                <a:cubicBezTo>
                  <a:pt x="752207" y="837414"/>
                  <a:pt x="744648" y="846093"/>
                  <a:pt x="738313" y="854659"/>
                </a:cubicBezTo>
                <a:cubicBezTo>
                  <a:pt x="731979" y="863225"/>
                  <a:pt x="726128" y="862174"/>
                  <a:pt x="720763" y="851505"/>
                </a:cubicBezTo>
                <a:cubicBezTo>
                  <a:pt x="715398" y="840836"/>
                  <a:pt x="714848" y="832639"/>
                  <a:pt x="719115" y="826915"/>
                </a:cubicBezTo>
                <a:cubicBezTo>
                  <a:pt x="723381" y="821190"/>
                  <a:pt x="726152" y="814713"/>
                  <a:pt x="727427" y="807483"/>
                </a:cubicBezTo>
                <a:cubicBezTo>
                  <a:pt x="728702" y="800253"/>
                  <a:pt x="729549" y="787366"/>
                  <a:pt x="729970" y="768823"/>
                </a:cubicBezTo>
                <a:cubicBezTo>
                  <a:pt x="730391" y="750279"/>
                  <a:pt x="730601" y="739312"/>
                  <a:pt x="730601" y="735921"/>
                </a:cubicBezTo>
                <a:cubicBezTo>
                  <a:pt x="730601" y="735120"/>
                  <a:pt x="727725" y="736565"/>
                  <a:pt x="721973" y="740255"/>
                </a:cubicBezTo>
                <a:cubicBezTo>
                  <a:pt x="716222" y="743944"/>
                  <a:pt x="709585" y="747135"/>
                  <a:pt x="702064" y="749828"/>
                </a:cubicBezTo>
                <a:cubicBezTo>
                  <a:pt x="694542" y="752521"/>
                  <a:pt x="686351" y="751052"/>
                  <a:pt x="677494" y="745423"/>
                </a:cubicBezTo>
                <a:cubicBezTo>
                  <a:pt x="668636" y="739793"/>
                  <a:pt x="669103" y="736389"/>
                  <a:pt x="678898" y="735208"/>
                </a:cubicBezTo>
                <a:cubicBezTo>
                  <a:pt x="688692" y="734028"/>
                  <a:pt x="699100" y="731196"/>
                  <a:pt x="710122" y="726713"/>
                </a:cubicBezTo>
                <a:cubicBezTo>
                  <a:pt x="721143" y="722230"/>
                  <a:pt x="728725" y="717523"/>
                  <a:pt x="732870" y="712592"/>
                </a:cubicBezTo>
                <a:cubicBezTo>
                  <a:pt x="737014" y="707661"/>
                  <a:pt x="742080" y="705898"/>
                  <a:pt x="748069" y="707302"/>
                </a:cubicBezTo>
                <a:close/>
                <a:moveTo>
                  <a:pt x="2094975" y="691211"/>
                </a:moveTo>
                <a:cubicBezTo>
                  <a:pt x="2096163" y="691159"/>
                  <a:pt x="2097690" y="691415"/>
                  <a:pt x="2099557" y="691980"/>
                </a:cubicBezTo>
                <a:cubicBezTo>
                  <a:pt x="2107024" y="694238"/>
                  <a:pt x="2113220" y="696880"/>
                  <a:pt x="2118144" y="699905"/>
                </a:cubicBezTo>
                <a:cubicBezTo>
                  <a:pt x="2123068" y="702930"/>
                  <a:pt x="2124879" y="707278"/>
                  <a:pt x="2123577" y="712948"/>
                </a:cubicBezTo>
                <a:cubicBezTo>
                  <a:pt x="2122274" y="718618"/>
                  <a:pt x="2121413" y="727320"/>
                  <a:pt x="2120992" y="739054"/>
                </a:cubicBezTo>
                <a:cubicBezTo>
                  <a:pt x="2120572" y="750788"/>
                  <a:pt x="2120141" y="760117"/>
                  <a:pt x="2119700" y="767042"/>
                </a:cubicBezTo>
                <a:cubicBezTo>
                  <a:pt x="2119259" y="773967"/>
                  <a:pt x="2118184" y="781743"/>
                  <a:pt x="2116475" y="790371"/>
                </a:cubicBezTo>
                <a:cubicBezTo>
                  <a:pt x="2113315" y="800083"/>
                  <a:pt x="2108689" y="800816"/>
                  <a:pt x="2102598" y="792568"/>
                </a:cubicBezTo>
                <a:cubicBezTo>
                  <a:pt x="2096508" y="784321"/>
                  <a:pt x="2094100" y="776619"/>
                  <a:pt x="2095375" y="769464"/>
                </a:cubicBezTo>
                <a:cubicBezTo>
                  <a:pt x="2096651" y="762308"/>
                  <a:pt x="2097502" y="750845"/>
                  <a:pt x="2097929" y="735076"/>
                </a:cubicBezTo>
                <a:cubicBezTo>
                  <a:pt x="2098356" y="719307"/>
                  <a:pt x="2096867" y="707617"/>
                  <a:pt x="2093463" y="700007"/>
                </a:cubicBezTo>
                <a:cubicBezTo>
                  <a:pt x="2090909" y="694300"/>
                  <a:pt x="2091413" y="691368"/>
                  <a:pt x="2094975" y="691211"/>
                </a:cubicBezTo>
                <a:close/>
                <a:moveTo>
                  <a:pt x="1746663" y="664376"/>
                </a:moveTo>
                <a:cubicBezTo>
                  <a:pt x="1741417" y="664981"/>
                  <a:pt x="1734022" y="666827"/>
                  <a:pt x="1724479" y="669913"/>
                </a:cubicBezTo>
                <a:lnTo>
                  <a:pt x="1724479" y="726907"/>
                </a:lnTo>
                <a:cubicBezTo>
                  <a:pt x="1726649" y="725442"/>
                  <a:pt x="1731519" y="723586"/>
                  <a:pt x="1739089" y="721341"/>
                </a:cubicBezTo>
                <a:cubicBezTo>
                  <a:pt x="1746659" y="719096"/>
                  <a:pt x="1752288" y="720931"/>
                  <a:pt x="1755978" y="726846"/>
                </a:cubicBezTo>
                <a:cubicBezTo>
                  <a:pt x="1759667" y="732760"/>
                  <a:pt x="1757130" y="737040"/>
                  <a:pt x="1748367" y="739685"/>
                </a:cubicBezTo>
                <a:cubicBezTo>
                  <a:pt x="1739605" y="742330"/>
                  <a:pt x="1731221" y="743653"/>
                  <a:pt x="1723217" y="743653"/>
                </a:cubicBezTo>
                <a:lnTo>
                  <a:pt x="1723217" y="804797"/>
                </a:lnTo>
                <a:cubicBezTo>
                  <a:pt x="1734762" y="803101"/>
                  <a:pt x="1745254" y="802254"/>
                  <a:pt x="1754695" y="802254"/>
                </a:cubicBezTo>
                <a:cubicBezTo>
                  <a:pt x="1757436" y="796095"/>
                  <a:pt x="1758805" y="785901"/>
                  <a:pt x="1758805" y="771671"/>
                </a:cubicBezTo>
                <a:lnTo>
                  <a:pt x="1758805" y="710384"/>
                </a:lnTo>
                <a:cubicBezTo>
                  <a:pt x="1758805" y="684733"/>
                  <a:pt x="1757856" y="670032"/>
                  <a:pt x="1755957" y="666281"/>
                </a:cubicBezTo>
                <a:cubicBezTo>
                  <a:pt x="1755008" y="664405"/>
                  <a:pt x="1751909" y="663771"/>
                  <a:pt x="1746663" y="664376"/>
                </a:cubicBezTo>
                <a:close/>
                <a:moveTo>
                  <a:pt x="3809406" y="658317"/>
                </a:moveTo>
                <a:lnTo>
                  <a:pt x="3805150" y="662567"/>
                </a:lnTo>
                <a:cubicBezTo>
                  <a:pt x="3799568" y="664602"/>
                  <a:pt x="3791663" y="666718"/>
                  <a:pt x="3781435" y="668916"/>
                </a:cubicBezTo>
                <a:lnTo>
                  <a:pt x="3780336" y="697545"/>
                </a:lnTo>
                <a:lnTo>
                  <a:pt x="3787723" y="696731"/>
                </a:lnTo>
                <a:cubicBezTo>
                  <a:pt x="3794722" y="686625"/>
                  <a:pt x="3801172" y="675664"/>
                  <a:pt x="3807073" y="663849"/>
                </a:cubicBezTo>
                <a:close/>
                <a:moveTo>
                  <a:pt x="5248735" y="657316"/>
                </a:moveTo>
                <a:cubicBezTo>
                  <a:pt x="5260519" y="656605"/>
                  <a:pt x="5270612" y="659658"/>
                  <a:pt x="5279016" y="666474"/>
                </a:cubicBezTo>
                <a:cubicBezTo>
                  <a:pt x="5290220" y="675563"/>
                  <a:pt x="5289074" y="680907"/>
                  <a:pt x="5275577" y="682508"/>
                </a:cubicBezTo>
                <a:cubicBezTo>
                  <a:pt x="5262079" y="684109"/>
                  <a:pt x="5244747" y="685333"/>
                  <a:pt x="5223578" y="686181"/>
                </a:cubicBezTo>
                <a:cubicBezTo>
                  <a:pt x="5202410" y="687029"/>
                  <a:pt x="5177549" y="689474"/>
                  <a:pt x="5148995" y="693516"/>
                </a:cubicBezTo>
                <a:cubicBezTo>
                  <a:pt x="5160064" y="697667"/>
                  <a:pt x="5164025" y="702059"/>
                  <a:pt x="5160878" y="706691"/>
                </a:cubicBezTo>
                <a:cubicBezTo>
                  <a:pt x="5157731" y="711324"/>
                  <a:pt x="5154197" y="717669"/>
                  <a:pt x="5150276" y="725726"/>
                </a:cubicBezTo>
                <a:cubicBezTo>
                  <a:pt x="5153139" y="725659"/>
                  <a:pt x="5158287" y="725442"/>
                  <a:pt x="5165720" y="725075"/>
                </a:cubicBezTo>
                <a:cubicBezTo>
                  <a:pt x="5173154" y="724709"/>
                  <a:pt x="5179645" y="723220"/>
                  <a:pt x="5185193" y="720609"/>
                </a:cubicBezTo>
                <a:cubicBezTo>
                  <a:pt x="5190741" y="717998"/>
                  <a:pt x="5197083" y="718269"/>
                  <a:pt x="5204218" y="721423"/>
                </a:cubicBezTo>
                <a:cubicBezTo>
                  <a:pt x="5211353" y="724577"/>
                  <a:pt x="5218190" y="728405"/>
                  <a:pt x="5224728" y="732909"/>
                </a:cubicBezTo>
                <a:cubicBezTo>
                  <a:pt x="5231267" y="737413"/>
                  <a:pt x="5232549" y="742130"/>
                  <a:pt x="5228574" y="747061"/>
                </a:cubicBezTo>
                <a:cubicBezTo>
                  <a:pt x="5224599" y="751992"/>
                  <a:pt x="5220292" y="763112"/>
                  <a:pt x="5215653" y="780421"/>
                </a:cubicBezTo>
                <a:cubicBezTo>
                  <a:pt x="5211014" y="797730"/>
                  <a:pt x="5206541" y="811563"/>
                  <a:pt x="5202234" y="821920"/>
                </a:cubicBezTo>
                <a:cubicBezTo>
                  <a:pt x="5197928" y="832277"/>
                  <a:pt x="5192403" y="841942"/>
                  <a:pt x="5185661" y="850915"/>
                </a:cubicBezTo>
                <a:cubicBezTo>
                  <a:pt x="5178919" y="859888"/>
                  <a:pt x="5170583" y="865962"/>
                  <a:pt x="5160654" y="869136"/>
                </a:cubicBezTo>
                <a:cubicBezTo>
                  <a:pt x="5150724" y="872310"/>
                  <a:pt x="5145034" y="869530"/>
                  <a:pt x="5143582" y="860794"/>
                </a:cubicBezTo>
                <a:cubicBezTo>
                  <a:pt x="5142131" y="852058"/>
                  <a:pt x="5135623" y="841603"/>
                  <a:pt x="5124059" y="829428"/>
                </a:cubicBezTo>
                <a:cubicBezTo>
                  <a:pt x="5112494" y="817253"/>
                  <a:pt x="5114346" y="814578"/>
                  <a:pt x="5129614" y="821401"/>
                </a:cubicBezTo>
                <a:cubicBezTo>
                  <a:pt x="5144881" y="828224"/>
                  <a:pt x="5154719" y="831636"/>
                  <a:pt x="5159128" y="831636"/>
                </a:cubicBezTo>
                <a:cubicBezTo>
                  <a:pt x="5163265" y="831636"/>
                  <a:pt x="5167481" y="827553"/>
                  <a:pt x="5171774" y="819386"/>
                </a:cubicBezTo>
                <a:cubicBezTo>
                  <a:pt x="5176067" y="811220"/>
                  <a:pt x="5180554" y="799673"/>
                  <a:pt x="5185234" y="784745"/>
                </a:cubicBezTo>
                <a:cubicBezTo>
                  <a:pt x="5189914" y="769816"/>
                  <a:pt x="5192254" y="759076"/>
                  <a:pt x="5192254" y="752524"/>
                </a:cubicBezTo>
                <a:cubicBezTo>
                  <a:pt x="5192254" y="747274"/>
                  <a:pt x="5190840" y="743846"/>
                  <a:pt x="5188011" y="742238"/>
                </a:cubicBezTo>
                <a:cubicBezTo>
                  <a:pt x="5185183" y="740631"/>
                  <a:pt x="5181405" y="740041"/>
                  <a:pt x="5176678" y="740468"/>
                </a:cubicBezTo>
                <a:cubicBezTo>
                  <a:pt x="5171950" y="740896"/>
                  <a:pt x="5166528" y="741109"/>
                  <a:pt x="5160410" y="741109"/>
                </a:cubicBezTo>
                <a:cubicBezTo>
                  <a:pt x="5154794" y="741109"/>
                  <a:pt x="5149531" y="739827"/>
                  <a:pt x="5144620" y="737263"/>
                </a:cubicBezTo>
                <a:cubicBezTo>
                  <a:pt x="5137838" y="753813"/>
                  <a:pt x="5129031" y="769457"/>
                  <a:pt x="5118199" y="784195"/>
                </a:cubicBezTo>
                <a:cubicBezTo>
                  <a:pt x="5107367" y="798934"/>
                  <a:pt x="5094589" y="812580"/>
                  <a:pt x="5079864" y="825135"/>
                </a:cubicBezTo>
                <a:cubicBezTo>
                  <a:pt x="5065139" y="837689"/>
                  <a:pt x="5047630" y="848104"/>
                  <a:pt x="5027336" y="856378"/>
                </a:cubicBezTo>
                <a:cubicBezTo>
                  <a:pt x="5007043" y="864653"/>
                  <a:pt x="5005090" y="861954"/>
                  <a:pt x="5021476" y="848280"/>
                </a:cubicBezTo>
                <a:cubicBezTo>
                  <a:pt x="5037863" y="834606"/>
                  <a:pt x="5051764" y="822059"/>
                  <a:pt x="5063179" y="810637"/>
                </a:cubicBezTo>
                <a:cubicBezTo>
                  <a:pt x="5074594" y="799215"/>
                  <a:pt x="5085595" y="786098"/>
                  <a:pt x="5096183" y="771285"/>
                </a:cubicBezTo>
                <a:cubicBezTo>
                  <a:pt x="5106770" y="756472"/>
                  <a:pt x="5114787" y="741937"/>
                  <a:pt x="5120233" y="727680"/>
                </a:cubicBezTo>
                <a:cubicBezTo>
                  <a:pt x="5125680" y="713423"/>
                  <a:pt x="5128830" y="702998"/>
                  <a:pt x="5129685" y="696406"/>
                </a:cubicBezTo>
                <a:cubicBezTo>
                  <a:pt x="5108863" y="698956"/>
                  <a:pt x="5090577" y="701933"/>
                  <a:pt x="5074828" y="705338"/>
                </a:cubicBezTo>
                <a:cubicBezTo>
                  <a:pt x="5059079" y="708743"/>
                  <a:pt x="5048413" y="710659"/>
                  <a:pt x="5042831" y="711086"/>
                </a:cubicBezTo>
                <a:cubicBezTo>
                  <a:pt x="5037249" y="711514"/>
                  <a:pt x="5029049" y="708088"/>
                  <a:pt x="5018231" y="700811"/>
                </a:cubicBezTo>
                <a:cubicBezTo>
                  <a:pt x="5007413" y="693533"/>
                  <a:pt x="5008840" y="689894"/>
                  <a:pt x="5022514" y="689894"/>
                </a:cubicBezTo>
                <a:cubicBezTo>
                  <a:pt x="5034193" y="689894"/>
                  <a:pt x="5048301" y="688626"/>
                  <a:pt x="5064837" y="686089"/>
                </a:cubicBezTo>
                <a:cubicBezTo>
                  <a:pt x="5081373" y="683553"/>
                  <a:pt x="5109795" y="679524"/>
                  <a:pt x="5150104" y="674003"/>
                </a:cubicBezTo>
                <a:cubicBezTo>
                  <a:pt x="5190412" y="668482"/>
                  <a:pt x="5219173" y="663575"/>
                  <a:pt x="5236387" y="659281"/>
                </a:cubicBezTo>
                <a:cubicBezTo>
                  <a:pt x="5240691" y="658208"/>
                  <a:pt x="5244807" y="657553"/>
                  <a:pt x="5248735" y="657316"/>
                </a:cubicBezTo>
                <a:close/>
                <a:moveTo>
                  <a:pt x="3217095" y="655059"/>
                </a:moveTo>
                <a:cubicBezTo>
                  <a:pt x="3216403" y="654544"/>
                  <a:pt x="3213001" y="655113"/>
                  <a:pt x="3206890" y="656768"/>
                </a:cubicBezTo>
                <a:cubicBezTo>
                  <a:pt x="3200779" y="658423"/>
                  <a:pt x="3191382" y="661414"/>
                  <a:pt x="3178699" y="665742"/>
                </a:cubicBezTo>
                <a:cubicBezTo>
                  <a:pt x="3187204" y="670734"/>
                  <a:pt x="3189931" y="675441"/>
                  <a:pt x="3186878" y="679863"/>
                </a:cubicBezTo>
                <a:cubicBezTo>
                  <a:pt x="3183826" y="684285"/>
                  <a:pt x="3181469" y="691471"/>
                  <a:pt x="3179808" y="701421"/>
                </a:cubicBezTo>
                <a:cubicBezTo>
                  <a:pt x="3178146" y="711371"/>
                  <a:pt x="3174371" y="725265"/>
                  <a:pt x="3168484" y="743103"/>
                </a:cubicBezTo>
                <a:cubicBezTo>
                  <a:pt x="3176094" y="744541"/>
                  <a:pt x="3181768" y="747597"/>
                  <a:pt x="3185505" y="752270"/>
                </a:cubicBezTo>
                <a:cubicBezTo>
                  <a:pt x="3189242" y="756943"/>
                  <a:pt x="3192782" y="761996"/>
                  <a:pt x="3196126" y="767429"/>
                </a:cubicBezTo>
                <a:cubicBezTo>
                  <a:pt x="3199470" y="772862"/>
                  <a:pt x="3203367" y="778508"/>
                  <a:pt x="3207816" y="784368"/>
                </a:cubicBezTo>
                <a:cubicBezTo>
                  <a:pt x="3211289" y="774845"/>
                  <a:pt x="3213663" y="764227"/>
                  <a:pt x="3214938" y="752514"/>
                </a:cubicBezTo>
                <a:cubicBezTo>
                  <a:pt x="3216213" y="740801"/>
                  <a:pt x="3216518" y="733503"/>
                  <a:pt x="3215853" y="730620"/>
                </a:cubicBezTo>
                <a:cubicBezTo>
                  <a:pt x="3215189" y="727737"/>
                  <a:pt x="3211146" y="725116"/>
                  <a:pt x="3203726" y="722756"/>
                </a:cubicBezTo>
                <a:cubicBezTo>
                  <a:pt x="3196306" y="720395"/>
                  <a:pt x="3194953" y="714871"/>
                  <a:pt x="3199667" y="706183"/>
                </a:cubicBezTo>
                <a:cubicBezTo>
                  <a:pt x="3204381" y="697494"/>
                  <a:pt x="3208637" y="686930"/>
                  <a:pt x="3212435" y="674491"/>
                </a:cubicBezTo>
                <a:cubicBezTo>
                  <a:pt x="3216233" y="662052"/>
                  <a:pt x="3217786" y="655575"/>
                  <a:pt x="3217095" y="655059"/>
                </a:cubicBezTo>
                <a:close/>
                <a:moveTo>
                  <a:pt x="1531162" y="647213"/>
                </a:moveTo>
                <a:cubicBezTo>
                  <a:pt x="1533339" y="646268"/>
                  <a:pt x="1536711" y="647273"/>
                  <a:pt x="1541280" y="650227"/>
                </a:cubicBezTo>
                <a:cubicBezTo>
                  <a:pt x="1550416" y="656134"/>
                  <a:pt x="1557677" y="662476"/>
                  <a:pt x="1563062" y="669252"/>
                </a:cubicBezTo>
                <a:cubicBezTo>
                  <a:pt x="1568447" y="676027"/>
                  <a:pt x="1568182" y="681854"/>
                  <a:pt x="1562269" y="686730"/>
                </a:cubicBezTo>
                <a:cubicBezTo>
                  <a:pt x="1556354" y="691607"/>
                  <a:pt x="1546140" y="701981"/>
                  <a:pt x="1531625" y="717852"/>
                </a:cubicBezTo>
                <a:cubicBezTo>
                  <a:pt x="1517110" y="733723"/>
                  <a:pt x="1500754" y="752195"/>
                  <a:pt x="1482557" y="773269"/>
                </a:cubicBezTo>
                <a:cubicBezTo>
                  <a:pt x="1464359" y="794342"/>
                  <a:pt x="1452869" y="806778"/>
                  <a:pt x="1448088" y="810576"/>
                </a:cubicBezTo>
                <a:cubicBezTo>
                  <a:pt x="1443306" y="814374"/>
                  <a:pt x="1443384" y="816287"/>
                  <a:pt x="1448322" y="816314"/>
                </a:cubicBezTo>
                <a:cubicBezTo>
                  <a:pt x="1453260" y="816341"/>
                  <a:pt x="1467333" y="815086"/>
                  <a:pt x="1490543" y="812550"/>
                </a:cubicBezTo>
                <a:cubicBezTo>
                  <a:pt x="1513753" y="810013"/>
                  <a:pt x="1532059" y="807707"/>
                  <a:pt x="1545461" y="805631"/>
                </a:cubicBezTo>
                <a:cubicBezTo>
                  <a:pt x="1541487" y="799568"/>
                  <a:pt x="1536875" y="790890"/>
                  <a:pt x="1531625" y="779597"/>
                </a:cubicBezTo>
                <a:cubicBezTo>
                  <a:pt x="1526375" y="768304"/>
                  <a:pt x="1530194" y="765787"/>
                  <a:pt x="1543081" y="772048"/>
                </a:cubicBezTo>
                <a:cubicBezTo>
                  <a:pt x="1555967" y="778308"/>
                  <a:pt x="1567664" y="786474"/>
                  <a:pt x="1578170" y="796546"/>
                </a:cubicBezTo>
                <a:cubicBezTo>
                  <a:pt x="1588676" y="806618"/>
                  <a:pt x="1595025" y="817019"/>
                  <a:pt x="1597215" y="827749"/>
                </a:cubicBezTo>
                <a:cubicBezTo>
                  <a:pt x="1599406" y="838479"/>
                  <a:pt x="1598267" y="847788"/>
                  <a:pt x="1593797" y="855676"/>
                </a:cubicBezTo>
                <a:cubicBezTo>
                  <a:pt x="1589327" y="863564"/>
                  <a:pt x="1583243" y="863198"/>
                  <a:pt x="1575545" y="854578"/>
                </a:cubicBezTo>
                <a:cubicBezTo>
                  <a:pt x="1567847" y="845957"/>
                  <a:pt x="1560125" y="834518"/>
                  <a:pt x="1552379" y="820261"/>
                </a:cubicBezTo>
                <a:cubicBezTo>
                  <a:pt x="1527840" y="824521"/>
                  <a:pt x="1501443" y="830235"/>
                  <a:pt x="1473187" y="837404"/>
                </a:cubicBezTo>
                <a:cubicBezTo>
                  <a:pt x="1444930" y="844573"/>
                  <a:pt x="1424949" y="851383"/>
                  <a:pt x="1413243" y="857833"/>
                </a:cubicBezTo>
                <a:cubicBezTo>
                  <a:pt x="1401536" y="864283"/>
                  <a:pt x="1394682" y="861160"/>
                  <a:pt x="1392681" y="848463"/>
                </a:cubicBezTo>
                <a:cubicBezTo>
                  <a:pt x="1390681" y="835766"/>
                  <a:pt x="1393472" y="827163"/>
                  <a:pt x="1401054" y="822652"/>
                </a:cubicBezTo>
                <a:cubicBezTo>
                  <a:pt x="1408637" y="818142"/>
                  <a:pt x="1417678" y="811057"/>
                  <a:pt x="1428178" y="801399"/>
                </a:cubicBezTo>
                <a:cubicBezTo>
                  <a:pt x="1438677" y="791741"/>
                  <a:pt x="1453680" y="774608"/>
                  <a:pt x="1473187" y="750001"/>
                </a:cubicBezTo>
                <a:cubicBezTo>
                  <a:pt x="1492694" y="725394"/>
                  <a:pt x="1506848" y="705979"/>
                  <a:pt x="1515652" y="691756"/>
                </a:cubicBezTo>
                <a:cubicBezTo>
                  <a:pt x="1524455" y="677533"/>
                  <a:pt x="1528643" y="665579"/>
                  <a:pt x="1528217" y="655893"/>
                </a:cubicBezTo>
                <a:cubicBezTo>
                  <a:pt x="1528003" y="651051"/>
                  <a:pt x="1528985" y="648157"/>
                  <a:pt x="1531162" y="647213"/>
                </a:cubicBezTo>
                <a:close/>
                <a:moveTo>
                  <a:pt x="1762603" y="643395"/>
                </a:moveTo>
                <a:cubicBezTo>
                  <a:pt x="1766604" y="644073"/>
                  <a:pt x="1771645" y="645855"/>
                  <a:pt x="1777729" y="648741"/>
                </a:cubicBezTo>
                <a:cubicBezTo>
                  <a:pt x="1789897" y="654513"/>
                  <a:pt x="1794428" y="659729"/>
                  <a:pt x="1791321" y="664389"/>
                </a:cubicBezTo>
                <a:cubicBezTo>
                  <a:pt x="1788215" y="669048"/>
                  <a:pt x="1785444" y="675434"/>
                  <a:pt x="1783009" y="683546"/>
                </a:cubicBezTo>
                <a:cubicBezTo>
                  <a:pt x="1780575" y="691658"/>
                  <a:pt x="1779995" y="714430"/>
                  <a:pt x="1781270" y="751863"/>
                </a:cubicBezTo>
                <a:cubicBezTo>
                  <a:pt x="1782544" y="789296"/>
                  <a:pt x="1781181" y="814523"/>
                  <a:pt x="1777180" y="827546"/>
                </a:cubicBezTo>
                <a:cubicBezTo>
                  <a:pt x="1773178" y="840568"/>
                  <a:pt x="1768942" y="845713"/>
                  <a:pt x="1764473" y="842979"/>
                </a:cubicBezTo>
                <a:cubicBezTo>
                  <a:pt x="1760003" y="840246"/>
                  <a:pt x="1756608" y="832246"/>
                  <a:pt x="1754289" y="818979"/>
                </a:cubicBezTo>
                <a:cubicBezTo>
                  <a:pt x="1744915" y="819820"/>
                  <a:pt x="1734450" y="821326"/>
                  <a:pt x="1722892" y="823497"/>
                </a:cubicBezTo>
                <a:cubicBezTo>
                  <a:pt x="1720573" y="842623"/>
                  <a:pt x="1715340" y="846110"/>
                  <a:pt x="1707194" y="833955"/>
                </a:cubicBezTo>
                <a:cubicBezTo>
                  <a:pt x="1699048" y="821801"/>
                  <a:pt x="1696250" y="810895"/>
                  <a:pt x="1698801" y="801236"/>
                </a:cubicBezTo>
                <a:cubicBezTo>
                  <a:pt x="1701351" y="791578"/>
                  <a:pt x="1702840" y="768656"/>
                  <a:pt x="1703267" y="732472"/>
                </a:cubicBezTo>
                <a:cubicBezTo>
                  <a:pt x="1703694" y="696287"/>
                  <a:pt x="1701568" y="672694"/>
                  <a:pt x="1696888" y="661693"/>
                </a:cubicBezTo>
                <a:cubicBezTo>
                  <a:pt x="1692208" y="650691"/>
                  <a:pt x="1693808" y="646466"/>
                  <a:pt x="1701691" y="649016"/>
                </a:cubicBezTo>
                <a:cubicBezTo>
                  <a:pt x="1709572" y="651566"/>
                  <a:pt x="1719257" y="652244"/>
                  <a:pt x="1730747" y="651051"/>
                </a:cubicBezTo>
                <a:cubicBezTo>
                  <a:pt x="1742236" y="649857"/>
                  <a:pt x="1749896" y="647731"/>
                  <a:pt x="1753730" y="644672"/>
                </a:cubicBezTo>
                <a:cubicBezTo>
                  <a:pt x="1755646" y="643142"/>
                  <a:pt x="1758603" y="642717"/>
                  <a:pt x="1762603" y="643395"/>
                </a:cubicBezTo>
                <a:close/>
                <a:moveTo>
                  <a:pt x="3922660" y="640139"/>
                </a:moveTo>
                <a:cubicBezTo>
                  <a:pt x="3926972" y="640760"/>
                  <a:pt x="3932245" y="643102"/>
                  <a:pt x="3938478" y="647164"/>
                </a:cubicBezTo>
                <a:cubicBezTo>
                  <a:pt x="3953915" y="657528"/>
                  <a:pt x="3956506" y="665433"/>
                  <a:pt x="3946251" y="670879"/>
                </a:cubicBezTo>
                <a:cubicBezTo>
                  <a:pt x="3935995" y="676326"/>
                  <a:pt x="3921549" y="690261"/>
                  <a:pt x="3902910" y="712684"/>
                </a:cubicBezTo>
                <a:cubicBezTo>
                  <a:pt x="3915187" y="719534"/>
                  <a:pt x="3927192" y="730783"/>
                  <a:pt x="3938926" y="746430"/>
                </a:cubicBezTo>
                <a:cubicBezTo>
                  <a:pt x="3950659" y="762077"/>
                  <a:pt x="3956075" y="775798"/>
                  <a:pt x="3955173" y="787593"/>
                </a:cubicBezTo>
                <a:cubicBezTo>
                  <a:pt x="3954271" y="799388"/>
                  <a:pt x="3949523" y="809270"/>
                  <a:pt x="3940930" y="817240"/>
                </a:cubicBezTo>
                <a:cubicBezTo>
                  <a:pt x="3932336" y="825209"/>
                  <a:pt x="3926262" y="824700"/>
                  <a:pt x="3922708" y="815714"/>
                </a:cubicBezTo>
                <a:cubicBezTo>
                  <a:pt x="3919154" y="806727"/>
                  <a:pt x="3910683" y="796702"/>
                  <a:pt x="3897294" y="785640"/>
                </a:cubicBezTo>
                <a:cubicBezTo>
                  <a:pt x="3883906" y="774578"/>
                  <a:pt x="3884533" y="770752"/>
                  <a:pt x="3899177" y="774164"/>
                </a:cubicBezTo>
                <a:cubicBezTo>
                  <a:pt x="3913820" y="777575"/>
                  <a:pt x="3923122" y="779281"/>
                  <a:pt x="3927083" y="779281"/>
                </a:cubicBezTo>
                <a:cubicBezTo>
                  <a:pt x="3928738" y="779281"/>
                  <a:pt x="3927721" y="773482"/>
                  <a:pt x="3924031" y="761884"/>
                </a:cubicBezTo>
                <a:cubicBezTo>
                  <a:pt x="3920341" y="750286"/>
                  <a:pt x="3911368" y="738193"/>
                  <a:pt x="3897111" y="725604"/>
                </a:cubicBezTo>
                <a:cubicBezTo>
                  <a:pt x="3891509" y="720002"/>
                  <a:pt x="3888708" y="716204"/>
                  <a:pt x="3888708" y="714210"/>
                </a:cubicBezTo>
                <a:cubicBezTo>
                  <a:pt x="3888708" y="712256"/>
                  <a:pt x="3889772" y="709418"/>
                  <a:pt x="3891902" y="705694"/>
                </a:cubicBezTo>
                <a:cubicBezTo>
                  <a:pt x="3894032" y="701971"/>
                  <a:pt x="3897861" y="694561"/>
                  <a:pt x="3903388" y="683464"/>
                </a:cubicBezTo>
                <a:cubicBezTo>
                  <a:pt x="3908916" y="672368"/>
                  <a:pt x="3911602" y="666433"/>
                  <a:pt x="3911446" y="665660"/>
                </a:cubicBezTo>
                <a:cubicBezTo>
                  <a:pt x="3911290" y="664887"/>
                  <a:pt x="3909133" y="664914"/>
                  <a:pt x="3904976" y="665742"/>
                </a:cubicBezTo>
                <a:cubicBezTo>
                  <a:pt x="3900818" y="666569"/>
                  <a:pt x="3892397" y="667729"/>
                  <a:pt x="3879714" y="669221"/>
                </a:cubicBezTo>
                <a:cubicBezTo>
                  <a:pt x="3878113" y="706851"/>
                  <a:pt x="3877523" y="736544"/>
                  <a:pt x="3877944" y="758303"/>
                </a:cubicBezTo>
                <a:cubicBezTo>
                  <a:pt x="3878364" y="780061"/>
                  <a:pt x="3878364" y="798198"/>
                  <a:pt x="3877944" y="812712"/>
                </a:cubicBezTo>
                <a:cubicBezTo>
                  <a:pt x="3877523" y="827227"/>
                  <a:pt x="3876872" y="842342"/>
                  <a:pt x="3875990" y="858057"/>
                </a:cubicBezTo>
                <a:cubicBezTo>
                  <a:pt x="3875108" y="873772"/>
                  <a:pt x="3871080" y="885235"/>
                  <a:pt x="3863904" y="892444"/>
                </a:cubicBezTo>
                <a:cubicBezTo>
                  <a:pt x="3856728" y="899654"/>
                  <a:pt x="3852896" y="888989"/>
                  <a:pt x="3852408" y="860448"/>
                </a:cubicBezTo>
                <a:cubicBezTo>
                  <a:pt x="3851919" y="831907"/>
                  <a:pt x="3851889" y="803159"/>
                  <a:pt x="3852316" y="774205"/>
                </a:cubicBezTo>
                <a:cubicBezTo>
                  <a:pt x="3852743" y="745250"/>
                  <a:pt x="3853171" y="721152"/>
                  <a:pt x="3853598" y="701910"/>
                </a:cubicBezTo>
                <a:cubicBezTo>
                  <a:pt x="3854025" y="682667"/>
                  <a:pt x="3852323" y="668617"/>
                  <a:pt x="3848491" y="659759"/>
                </a:cubicBezTo>
                <a:cubicBezTo>
                  <a:pt x="3844658" y="650901"/>
                  <a:pt x="3846741" y="647558"/>
                  <a:pt x="3854737" y="649728"/>
                </a:cubicBezTo>
                <a:cubicBezTo>
                  <a:pt x="3862734" y="651898"/>
                  <a:pt x="3868357" y="653174"/>
                  <a:pt x="3871606" y="653553"/>
                </a:cubicBezTo>
                <a:cubicBezTo>
                  <a:pt x="3874854" y="653933"/>
                  <a:pt x="3880663" y="654164"/>
                  <a:pt x="3889033" y="654245"/>
                </a:cubicBezTo>
                <a:cubicBezTo>
                  <a:pt x="3899967" y="652685"/>
                  <a:pt x="3907824" y="649084"/>
                  <a:pt x="3912606" y="643441"/>
                </a:cubicBezTo>
                <a:cubicBezTo>
                  <a:pt x="3914997" y="640619"/>
                  <a:pt x="3918348" y="639519"/>
                  <a:pt x="3922660" y="640139"/>
                </a:cubicBezTo>
                <a:close/>
                <a:moveTo>
                  <a:pt x="3528464" y="631240"/>
                </a:moveTo>
                <a:cubicBezTo>
                  <a:pt x="3524265" y="631486"/>
                  <a:pt x="3518551" y="632141"/>
                  <a:pt x="3511321" y="633206"/>
                </a:cubicBezTo>
                <a:cubicBezTo>
                  <a:pt x="3496860" y="635336"/>
                  <a:pt x="3472850" y="639134"/>
                  <a:pt x="3439290" y="644601"/>
                </a:cubicBezTo>
                <a:cubicBezTo>
                  <a:pt x="3440972" y="647476"/>
                  <a:pt x="3442844" y="653208"/>
                  <a:pt x="3444906" y="661794"/>
                </a:cubicBezTo>
                <a:cubicBezTo>
                  <a:pt x="3457901" y="659420"/>
                  <a:pt x="3471697" y="655846"/>
                  <a:pt x="3486293" y="651071"/>
                </a:cubicBezTo>
                <a:cubicBezTo>
                  <a:pt x="3500889" y="646296"/>
                  <a:pt x="3510961" y="647317"/>
                  <a:pt x="3516509" y="654133"/>
                </a:cubicBezTo>
                <a:cubicBezTo>
                  <a:pt x="3522057" y="660950"/>
                  <a:pt x="3515339" y="666505"/>
                  <a:pt x="3496355" y="670798"/>
                </a:cubicBezTo>
                <a:cubicBezTo>
                  <a:pt x="3477371" y="675091"/>
                  <a:pt x="3461327" y="677584"/>
                  <a:pt x="3448223" y="678276"/>
                </a:cubicBezTo>
                <a:cubicBezTo>
                  <a:pt x="3450759" y="686781"/>
                  <a:pt x="3452550" y="692350"/>
                  <a:pt x="3453595" y="694981"/>
                </a:cubicBezTo>
                <a:cubicBezTo>
                  <a:pt x="3488389" y="689976"/>
                  <a:pt x="3511938" y="686700"/>
                  <a:pt x="3524242" y="685153"/>
                </a:cubicBezTo>
                <a:cubicBezTo>
                  <a:pt x="3531350" y="668617"/>
                  <a:pt x="3535755" y="655866"/>
                  <a:pt x="3537457" y="646900"/>
                </a:cubicBezTo>
                <a:cubicBezTo>
                  <a:pt x="3539160" y="637933"/>
                  <a:pt x="3538844" y="632877"/>
                  <a:pt x="3536511" y="631731"/>
                </a:cubicBezTo>
                <a:cubicBezTo>
                  <a:pt x="3535345" y="631158"/>
                  <a:pt x="3532662" y="630994"/>
                  <a:pt x="3528464" y="631240"/>
                </a:cubicBezTo>
                <a:close/>
                <a:moveTo>
                  <a:pt x="3219406" y="630800"/>
                </a:moveTo>
                <a:cubicBezTo>
                  <a:pt x="3222240" y="630461"/>
                  <a:pt x="3225410" y="630859"/>
                  <a:pt x="3228917" y="631995"/>
                </a:cubicBezTo>
                <a:cubicBezTo>
                  <a:pt x="3235929" y="634267"/>
                  <a:pt x="3242933" y="638028"/>
                  <a:pt x="3249925" y="643278"/>
                </a:cubicBezTo>
                <a:cubicBezTo>
                  <a:pt x="3256918" y="648528"/>
                  <a:pt x="3257278" y="653191"/>
                  <a:pt x="3251004" y="657267"/>
                </a:cubicBezTo>
                <a:cubicBezTo>
                  <a:pt x="3244730" y="661343"/>
                  <a:pt x="3239321" y="667922"/>
                  <a:pt x="3234777" y="677004"/>
                </a:cubicBezTo>
                <a:cubicBezTo>
                  <a:pt x="3230232" y="686086"/>
                  <a:pt x="3226346" y="693896"/>
                  <a:pt x="3223117" y="700434"/>
                </a:cubicBezTo>
                <a:cubicBezTo>
                  <a:pt x="3219889" y="706973"/>
                  <a:pt x="3220238" y="710734"/>
                  <a:pt x="3224165" y="711717"/>
                </a:cubicBezTo>
                <a:cubicBezTo>
                  <a:pt x="3228092" y="712701"/>
                  <a:pt x="3233413" y="714695"/>
                  <a:pt x="3240128" y="717699"/>
                </a:cubicBezTo>
                <a:cubicBezTo>
                  <a:pt x="3246843" y="720704"/>
                  <a:pt x="3248671" y="725577"/>
                  <a:pt x="3245612" y="732319"/>
                </a:cubicBezTo>
                <a:cubicBezTo>
                  <a:pt x="3242553" y="739061"/>
                  <a:pt x="3239755" y="748767"/>
                  <a:pt x="3237218" y="761436"/>
                </a:cubicBezTo>
                <a:cubicBezTo>
                  <a:pt x="3234682" y="774106"/>
                  <a:pt x="3231345" y="786335"/>
                  <a:pt x="3227207" y="798123"/>
                </a:cubicBezTo>
                <a:cubicBezTo>
                  <a:pt x="3237503" y="808202"/>
                  <a:pt x="3248833" y="815920"/>
                  <a:pt x="3261198" y="821279"/>
                </a:cubicBezTo>
                <a:cubicBezTo>
                  <a:pt x="3273562" y="826637"/>
                  <a:pt x="3287162" y="831453"/>
                  <a:pt x="3301995" y="835726"/>
                </a:cubicBezTo>
                <a:cubicBezTo>
                  <a:pt x="3316828" y="839999"/>
                  <a:pt x="3313122" y="843810"/>
                  <a:pt x="3290875" y="847161"/>
                </a:cubicBezTo>
                <a:cubicBezTo>
                  <a:pt x="3268628" y="850511"/>
                  <a:pt x="3253574" y="851278"/>
                  <a:pt x="3245713" y="849460"/>
                </a:cubicBezTo>
                <a:cubicBezTo>
                  <a:pt x="3237852" y="847642"/>
                  <a:pt x="3231453" y="843810"/>
                  <a:pt x="3226516" y="837964"/>
                </a:cubicBezTo>
                <a:cubicBezTo>
                  <a:pt x="3221578" y="832117"/>
                  <a:pt x="3216627" y="825789"/>
                  <a:pt x="3211662" y="818979"/>
                </a:cubicBezTo>
                <a:cubicBezTo>
                  <a:pt x="3203862" y="827987"/>
                  <a:pt x="3193128" y="835346"/>
                  <a:pt x="3179462" y="841057"/>
                </a:cubicBezTo>
                <a:cubicBezTo>
                  <a:pt x="3165795" y="846767"/>
                  <a:pt x="3153501" y="849263"/>
                  <a:pt x="3142582" y="848545"/>
                </a:cubicBezTo>
                <a:cubicBezTo>
                  <a:pt x="3131662" y="847826"/>
                  <a:pt x="3130973" y="845319"/>
                  <a:pt x="3140516" y="841026"/>
                </a:cubicBezTo>
                <a:cubicBezTo>
                  <a:pt x="3150059" y="836733"/>
                  <a:pt x="3160599" y="831079"/>
                  <a:pt x="3172137" y="824066"/>
                </a:cubicBezTo>
                <a:cubicBezTo>
                  <a:pt x="3183674" y="817053"/>
                  <a:pt x="3192196" y="809497"/>
                  <a:pt x="3197703" y="801399"/>
                </a:cubicBezTo>
                <a:cubicBezTo>
                  <a:pt x="3191436" y="791768"/>
                  <a:pt x="3185149" y="782544"/>
                  <a:pt x="3178841" y="773726"/>
                </a:cubicBezTo>
                <a:cubicBezTo>
                  <a:pt x="3172533" y="764909"/>
                  <a:pt x="3167541" y="758717"/>
                  <a:pt x="3163865" y="755149"/>
                </a:cubicBezTo>
                <a:cubicBezTo>
                  <a:pt x="3155536" y="776867"/>
                  <a:pt x="3146322" y="793653"/>
                  <a:pt x="3136223" y="805509"/>
                </a:cubicBezTo>
                <a:cubicBezTo>
                  <a:pt x="3126124" y="817365"/>
                  <a:pt x="3114692" y="826193"/>
                  <a:pt x="3101927" y="831992"/>
                </a:cubicBezTo>
                <a:cubicBezTo>
                  <a:pt x="3089162" y="837791"/>
                  <a:pt x="3086704" y="836210"/>
                  <a:pt x="3094551" y="827251"/>
                </a:cubicBezTo>
                <a:cubicBezTo>
                  <a:pt x="3102398" y="818291"/>
                  <a:pt x="3110300" y="807948"/>
                  <a:pt x="3118256" y="796221"/>
                </a:cubicBezTo>
                <a:cubicBezTo>
                  <a:pt x="3126212" y="784494"/>
                  <a:pt x="3134632" y="766998"/>
                  <a:pt x="3143518" y="743734"/>
                </a:cubicBezTo>
                <a:cubicBezTo>
                  <a:pt x="3152403" y="720470"/>
                  <a:pt x="3157266" y="697036"/>
                  <a:pt x="3158107" y="673433"/>
                </a:cubicBezTo>
                <a:cubicBezTo>
                  <a:pt x="3152694" y="675983"/>
                  <a:pt x="3146024" y="674155"/>
                  <a:pt x="3138095" y="667949"/>
                </a:cubicBezTo>
                <a:cubicBezTo>
                  <a:pt x="3130166" y="661743"/>
                  <a:pt x="3130325" y="658332"/>
                  <a:pt x="3138573" y="657715"/>
                </a:cubicBezTo>
                <a:cubicBezTo>
                  <a:pt x="3146821" y="657097"/>
                  <a:pt x="3154685" y="655958"/>
                  <a:pt x="3162166" y="654296"/>
                </a:cubicBezTo>
                <a:cubicBezTo>
                  <a:pt x="3169647" y="652634"/>
                  <a:pt x="3178729" y="649748"/>
                  <a:pt x="3189412" y="645638"/>
                </a:cubicBezTo>
                <a:cubicBezTo>
                  <a:pt x="3200094" y="641528"/>
                  <a:pt x="3207595" y="637659"/>
                  <a:pt x="3211916" y="634030"/>
                </a:cubicBezTo>
                <a:cubicBezTo>
                  <a:pt x="3214076" y="632216"/>
                  <a:pt x="3216573" y="631139"/>
                  <a:pt x="3219406" y="630800"/>
                </a:cubicBezTo>
                <a:close/>
                <a:moveTo>
                  <a:pt x="4541253" y="629232"/>
                </a:moveTo>
                <a:cubicBezTo>
                  <a:pt x="4548308" y="628743"/>
                  <a:pt x="4555112" y="630952"/>
                  <a:pt x="4561664" y="635861"/>
                </a:cubicBezTo>
                <a:cubicBezTo>
                  <a:pt x="4570400" y="642406"/>
                  <a:pt x="4566768" y="648175"/>
                  <a:pt x="4550768" y="653167"/>
                </a:cubicBezTo>
                <a:cubicBezTo>
                  <a:pt x="4534767" y="658159"/>
                  <a:pt x="4514674" y="662188"/>
                  <a:pt x="4490488" y="665253"/>
                </a:cubicBezTo>
                <a:cubicBezTo>
                  <a:pt x="4504107" y="669065"/>
                  <a:pt x="4509838" y="674712"/>
                  <a:pt x="4507682" y="682193"/>
                </a:cubicBezTo>
                <a:cubicBezTo>
                  <a:pt x="4505525" y="689674"/>
                  <a:pt x="4504053" y="705006"/>
                  <a:pt x="4503266" y="728188"/>
                </a:cubicBezTo>
                <a:cubicBezTo>
                  <a:pt x="4513182" y="725828"/>
                  <a:pt x="4524292" y="722043"/>
                  <a:pt x="4536596" y="716834"/>
                </a:cubicBezTo>
                <a:cubicBezTo>
                  <a:pt x="4548899" y="711626"/>
                  <a:pt x="4559188" y="713043"/>
                  <a:pt x="4567463" y="721087"/>
                </a:cubicBezTo>
                <a:cubicBezTo>
                  <a:pt x="4575737" y="729131"/>
                  <a:pt x="4570610" y="735327"/>
                  <a:pt x="4552080" y="739675"/>
                </a:cubicBezTo>
                <a:cubicBezTo>
                  <a:pt x="4533550" y="744022"/>
                  <a:pt x="4517191" y="746569"/>
                  <a:pt x="4503002" y="747315"/>
                </a:cubicBezTo>
                <a:cubicBezTo>
                  <a:pt x="4501469" y="773306"/>
                  <a:pt x="4500702" y="795017"/>
                  <a:pt x="4500702" y="812448"/>
                </a:cubicBezTo>
                <a:cubicBezTo>
                  <a:pt x="4518771" y="810820"/>
                  <a:pt x="4535578" y="809362"/>
                  <a:pt x="4551124" y="808073"/>
                </a:cubicBezTo>
                <a:cubicBezTo>
                  <a:pt x="4566669" y="806784"/>
                  <a:pt x="4578179" y="805703"/>
                  <a:pt x="4585654" y="804828"/>
                </a:cubicBezTo>
                <a:cubicBezTo>
                  <a:pt x="4593128" y="803953"/>
                  <a:pt x="4600456" y="804689"/>
                  <a:pt x="4607639" y="807035"/>
                </a:cubicBezTo>
                <a:cubicBezTo>
                  <a:pt x="4614822" y="809382"/>
                  <a:pt x="4620288" y="813848"/>
                  <a:pt x="4624039" y="820434"/>
                </a:cubicBezTo>
                <a:cubicBezTo>
                  <a:pt x="4627790" y="827020"/>
                  <a:pt x="4626739" y="831191"/>
                  <a:pt x="4620885" y="832948"/>
                </a:cubicBezTo>
                <a:cubicBezTo>
                  <a:pt x="4615032" y="834705"/>
                  <a:pt x="4600138" y="834945"/>
                  <a:pt x="4576202" y="833670"/>
                </a:cubicBezTo>
                <a:cubicBezTo>
                  <a:pt x="4552266" y="832395"/>
                  <a:pt x="4524682" y="833240"/>
                  <a:pt x="4493448" y="836204"/>
                </a:cubicBezTo>
                <a:cubicBezTo>
                  <a:pt x="4462215" y="839168"/>
                  <a:pt x="4434423" y="842569"/>
                  <a:pt x="4410074" y="846408"/>
                </a:cubicBezTo>
                <a:cubicBezTo>
                  <a:pt x="4385725" y="850247"/>
                  <a:pt x="4370956" y="852594"/>
                  <a:pt x="4365767" y="853448"/>
                </a:cubicBezTo>
                <a:cubicBezTo>
                  <a:pt x="4360579" y="854303"/>
                  <a:pt x="4353016" y="850667"/>
                  <a:pt x="4343080" y="842542"/>
                </a:cubicBezTo>
                <a:cubicBezTo>
                  <a:pt x="4333143" y="834416"/>
                  <a:pt x="4335439" y="830354"/>
                  <a:pt x="4349967" y="830354"/>
                </a:cubicBezTo>
                <a:cubicBezTo>
                  <a:pt x="4361715" y="830354"/>
                  <a:pt x="4382117" y="828387"/>
                  <a:pt x="4411173" y="824453"/>
                </a:cubicBezTo>
                <a:cubicBezTo>
                  <a:pt x="4411173" y="796441"/>
                  <a:pt x="4410128" y="774313"/>
                  <a:pt x="4408039" y="758069"/>
                </a:cubicBezTo>
                <a:cubicBezTo>
                  <a:pt x="4405950" y="741825"/>
                  <a:pt x="4402973" y="730657"/>
                  <a:pt x="4399107" y="724567"/>
                </a:cubicBezTo>
                <a:cubicBezTo>
                  <a:pt x="4395241" y="718476"/>
                  <a:pt x="4397160" y="715431"/>
                  <a:pt x="4404865" y="715431"/>
                </a:cubicBezTo>
                <a:cubicBezTo>
                  <a:pt x="4410372" y="715431"/>
                  <a:pt x="4417508" y="716685"/>
                  <a:pt x="4426271" y="719195"/>
                </a:cubicBezTo>
                <a:cubicBezTo>
                  <a:pt x="4435034" y="721704"/>
                  <a:pt x="4438350" y="726299"/>
                  <a:pt x="4436221" y="732980"/>
                </a:cubicBezTo>
                <a:cubicBezTo>
                  <a:pt x="4434091" y="739661"/>
                  <a:pt x="4433026" y="768707"/>
                  <a:pt x="4433026" y="820119"/>
                </a:cubicBezTo>
                <a:cubicBezTo>
                  <a:pt x="4447161" y="819305"/>
                  <a:pt x="4462008" y="818159"/>
                  <a:pt x="4477567" y="816680"/>
                </a:cubicBezTo>
                <a:lnTo>
                  <a:pt x="4477567" y="698888"/>
                </a:lnTo>
                <a:cubicBezTo>
                  <a:pt x="4477567" y="683410"/>
                  <a:pt x="4476380" y="673223"/>
                  <a:pt x="4474006" y="668326"/>
                </a:cubicBezTo>
                <a:cubicBezTo>
                  <a:pt x="4447921" y="670876"/>
                  <a:pt x="4430503" y="669920"/>
                  <a:pt x="4421754" y="665457"/>
                </a:cubicBezTo>
                <a:cubicBezTo>
                  <a:pt x="4413004" y="660994"/>
                  <a:pt x="4415307" y="657369"/>
                  <a:pt x="4428662" y="654581"/>
                </a:cubicBezTo>
                <a:cubicBezTo>
                  <a:pt x="4442016" y="651793"/>
                  <a:pt x="4460523" y="647866"/>
                  <a:pt x="4484180" y="642800"/>
                </a:cubicBezTo>
                <a:cubicBezTo>
                  <a:pt x="4507837" y="637733"/>
                  <a:pt x="4524482" y="633674"/>
                  <a:pt x="4534113" y="630622"/>
                </a:cubicBezTo>
                <a:cubicBezTo>
                  <a:pt x="4536521" y="629859"/>
                  <a:pt x="4538901" y="629396"/>
                  <a:pt x="4541253" y="629232"/>
                </a:cubicBezTo>
                <a:close/>
                <a:moveTo>
                  <a:pt x="737051" y="627346"/>
                </a:moveTo>
                <a:cubicBezTo>
                  <a:pt x="745922" y="627346"/>
                  <a:pt x="755601" y="628777"/>
                  <a:pt x="766088" y="631639"/>
                </a:cubicBezTo>
                <a:cubicBezTo>
                  <a:pt x="776573" y="634501"/>
                  <a:pt x="781303" y="642183"/>
                  <a:pt x="780279" y="654683"/>
                </a:cubicBezTo>
                <a:cubicBezTo>
                  <a:pt x="779256" y="667183"/>
                  <a:pt x="773087" y="670757"/>
                  <a:pt x="761774" y="665406"/>
                </a:cubicBezTo>
                <a:cubicBezTo>
                  <a:pt x="750460" y="660055"/>
                  <a:pt x="740734" y="652373"/>
                  <a:pt x="732595" y="642362"/>
                </a:cubicBezTo>
                <a:cubicBezTo>
                  <a:pt x="724456" y="632351"/>
                  <a:pt x="725942" y="627346"/>
                  <a:pt x="737051" y="627346"/>
                </a:cubicBezTo>
                <a:close/>
                <a:moveTo>
                  <a:pt x="80002" y="626107"/>
                </a:moveTo>
                <a:cubicBezTo>
                  <a:pt x="84149" y="626116"/>
                  <a:pt x="88065" y="626573"/>
                  <a:pt x="91747" y="627478"/>
                </a:cubicBezTo>
                <a:cubicBezTo>
                  <a:pt x="99113" y="629289"/>
                  <a:pt x="106672" y="632704"/>
                  <a:pt x="114425" y="637723"/>
                </a:cubicBezTo>
                <a:cubicBezTo>
                  <a:pt x="122177" y="642742"/>
                  <a:pt x="128478" y="650105"/>
                  <a:pt x="133328" y="659810"/>
                </a:cubicBezTo>
                <a:cubicBezTo>
                  <a:pt x="138177" y="669516"/>
                  <a:pt x="139941" y="681230"/>
                  <a:pt x="138618" y="694951"/>
                </a:cubicBezTo>
                <a:cubicBezTo>
                  <a:pt x="137296" y="708672"/>
                  <a:pt x="130550" y="724872"/>
                  <a:pt x="118382" y="743551"/>
                </a:cubicBezTo>
                <a:cubicBezTo>
                  <a:pt x="106215" y="762230"/>
                  <a:pt x="83405" y="789462"/>
                  <a:pt x="49953" y="825246"/>
                </a:cubicBezTo>
                <a:lnTo>
                  <a:pt x="141884" y="825246"/>
                </a:lnTo>
                <a:lnTo>
                  <a:pt x="141884" y="854730"/>
                </a:lnTo>
                <a:lnTo>
                  <a:pt x="5107" y="854730"/>
                </a:lnTo>
                <a:lnTo>
                  <a:pt x="5107" y="845553"/>
                </a:lnTo>
                <a:cubicBezTo>
                  <a:pt x="5989" y="832341"/>
                  <a:pt x="12056" y="820539"/>
                  <a:pt x="23308" y="810149"/>
                </a:cubicBezTo>
                <a:cubicBezTo>
                  <a:pt x="34561" y="799758"/>
                  <a:pt x="48641" y="783788"/>
                  <a:pt x="65550" y="762240"/>
                </a:cubicBezTo>
                <a:cubicBezTo>
                  <a:pt x="82459" y="740692"/>
                  <a:pt x="93423" y="724099"/>
                  <a:pt x="98442" y="712460"/>
                </a:cubicBezTo>
                <a:cubicBezTo>
                  <a:pt x="103461" y="700821"/>
                  <a:pt x="105370" y="691105"/>
                  <a:pt x="104170" y="683312"/>
                </a:cubicBezTo>
                <a:cubicBezTo>
                  <a:pt x="102969" y="675519"/>
                  <a:pt x="99367" y="669157"/>
                  <a:pt x="93365" y="664226"/>
                </a:cubicBezTo>
                <a:cubicBezTo>
                  <a:pt x="87363" y="659295"/>
                  <a:pt x="80336" y="657240"/>
                  <a:pt x="72286" y="658060"/>
                </a:cubicBezTo>
                <a:cubicBezTo>
                  <a:pt x="64234" y="658881"/>
                  <a:pt x="56478" y="662038"/>
                  <a:pt x="49017" y="667532"/>
                </a:cubicBezTo>
                <a:cubicBezTo>
                  <a:pt x="41556" y="673026"/>
                  <a:pt x="35459" y="682230"/>
                  <a:pt x="30725" y="695144"/>
                </a:cubicBezTo>
                <a:lnTo>
                  <a:pt x="0" y="690586"/>
                </a:lnTo>
                <a:cubicBezTo>
                  <a:pt x="6973" y="668163"/>
                  <a:pt x="16054" y="652251"/>
                  <a:pt x="27246" y="642851"/>
                </a:cubicBezTo>
                <a:cubicBezTo>
                  <a:pt x="38437" y="633450"/>
                  <a:pt x="51642" y="628309"/>
                  <a:pt x="66862" y="627427"/>
                </a:cubicBezTo>
                <a:cubicBezTo>
                  <a:pt x="71475" y="626539"/>
                  <a:pt x="75855" y="626099"/>
                  <a:pt x="80002" y="626107"/>
                </a:cubicBezTo>
                <a:close/>
                <a:moveTo>
                  <a:pt x="4762210" y="625314"/>
                </a:moveTo>
                <a:cubicBezTo>
                  <a:pt x="4766313" y="625034"/>
                  <a:pt x="4773326" y="626640"/>
                  <a:pt x="4783249" y="630133"/>
                </a:cubicBezTo>
                <a:cubicBezTo>
                  <a:pt x="4792446" y="634379"/>
                  <a:pt x="4796390" y="638968"/>
                  <a:pt x="4795081" y="643899"/>
                </a:cubicBezTo>
                <a:cubicBezTo>
                  <a:pt x="4793772" y="648829"/>
                  <a:pt x="4792487" y="659288"/>
                  <a:pt x="4791225" y="675275"/>
                </a:cubicBezTo>
                <a:cubicBezTo>
                  <a:pt x="4789964" y="691261"/>
                  <a:pt x="4789547" y="710493"/>
                  <a:pt x="4789974" y="732970"/>
                </a:cubicBezTo>
                <a:cubicBezTo>
                  <a:pt x="4790401" y="755447"/>
                  <a:pt x="4790398" y="778450"/>
                  <a:pt x="4789964" y="801979"/>
                </a:cubicBezTo>
                <a:cubicBezTo>
                  <a:pt x="4789529" y="825508"/>
                  <a:pt x="4788353" y="842311"/>
                  <a:pt x="4786434" y="852390"/>
                </a:cubicBezTo>
                <a:cubicBezTo>
                  <a:pt x="4784514" y="862469"/>
                  <a:pt x="4781221" y="867508"/>
                  <a:pt x="4776554" y="867508"/>
                </a:cubicBezTo>
                <a:cubicBezTo>
                  <a:pt x="4773177" y="867508"/>
                  <a:pt x="4769338" y="862879"/>
                  <a:pt x="4765038" y="853621"/>
                </a:cubicBezTo>
                <a:cubicBezTo>
                  <a:pt x="4760738" y="844363"/>
                  <a:pt x="4759656" y="836624"/>
                  <a:pt x="4761793" y="830405"/>
                </a:cubicBezTo>
                <a:cubicBezTo>
                  <a:pt x="4763929" y="824185"/>
                  <a:pt x="4765845" y="808039"/>
                  <a:pt x="4767541" y="781967"/>
                </a:cubicBezTo>
                <a:cubicBezTo>
                  <a:pt x="4736992" y="802613"/>
                  <a:pt x="4719096" y="816287"/>
                  <a:pt x="4713854" y="822988"/>
                </a:cubicBezTo>
                <a:cubicBezTo>
                  <a:pt x="4708611" y="829689"/>
                  <a:pt x="4701689" y="830483"/>
                  <a:pt x="4693089" y="825369"/>
                </a:cubicBezTo>
                <a:cubicBezTo>
                  <a:pt x="4684489" y="820254"/>
                  <a:pt x="4679426" y="815459"/>
                  <a:pt x="4677899" y="810983"/>
                </a:cubicBezTo>
                <a:cubicBezTo>
                  <a:pt x="4676373" y="806506"/>
                  <a:pt x="4678798" y="803746"/>
                  <a:pt x="4685174" y="802701"/>
                </a:cubicBezTo>
                <a:cubicBezTo>
                  <a:pt x="4691549" y="801657"/>
                  <a:pt x="4701611" y="798215"/>
                  <a:pt x="4715359" y="792375"/>
                </a:cubicBezTo>
                <a:cubicBezTo>
                  <a:pt x="4729107" y="786535"/>
                  <a:pt x="4746501" y="777959"/>
                  <a:pt x="4767541" y="766645"/>
                </a:cubicBezTo>
                <a:lnTo>
                  <a:pt x="4767541" y="718116"/>
                </a:lnTo>
                <a:cubicBezTo>
                  <a:pt x="4741753" y="726595"/>
                  <a:pt x="4725136" y="732119"/>
                  <a:pt x="4717689" y="734690"/>
                </a:cubicBezTo>
                <a:cubicBezTo>
                  <a:pt x="4710242" y="737260"/>
                  <a:pt x="4702428" y="733414"/>
                  <a:pt x="4694249" y="723152"/>
                </a:cubicBezTo>
                <a:cubicBezTo>
                  <a:pt x="4686069" y="712890"/>
                  <a:pt x="4687693" y="708397"/>
                  <a:pt x="4699122" y="709672"/>
                </a:cubicBezTo>
                <a:cubicBezTo>
                  <a:pt x="4710550" y="710947"/>
                  <a:pt x="4732930" y="708431"/>
                  <a:pt x="4766259" y="702123"/>
                </a:cubicBezTo>
                <a:cubicBezTo>
                  <a:pt x="4766259" y="682332"/>
                  <a:pt x="4765845" y="667692"/>
                  <a:pt x="4765018" y="658203"/>
                </a:cubicBezTo>
                <a:cubicBezTo>
                  <a:pt x="4764190" y="648714"/>
                  <a:pt x="4762060" y="639917"/>
                  <a:pt x="4758629" y="631812"/>
                </a:cubicBezTo>
                <a:cubicBezTo>
                  <a:pt x="4756912" y="627759"/>
                  <a:pt x="4758106" y="625593"/>
                  <a:pt x="4762210" y="625314"/>
                </a:cubicBezTo>
                <a:close/>
                <a:moveTo>
                  <a:pt x="2771485" y="625314"/>
                </a:moveTo>
                <a:cubicBezTo>
                  <a:pt x="2775588" y="625034"/>
                  <a:pt x="2782601" y="626640"/>
                  <a:pt x="2792524" y="630133"/>
                </a:cubicBezTo>
                <a:cubicBezTo>
                  <a:pt x="2801721" y="634379"/>
                  <a:pt x="2805665" y="638968"/>
                  <a:pt x="2804356" y="643899"/>
                </a:cubicBezTo>
                <a:cubicBezTo>
                  <a:pt x="2803047" y="648829"/>
                  <a:pt x="2801762" y="659288"/>
                  <a:pt x="2800500" y="675275"/>
                </a:cubicBezTo>
                <a:cubicBezTo>
                  <a:pt x="2799239" y="691261"/>
                  <a:pt x="2798822" y="710493"/>
                  <a:pt x="2799249" y="732970"/>
                </a:cubicBezTo>
                <a:cubicBezTo>
                  <a:pt x="2799676" y="755447"/>
                  <a:pt x="2799673" y="778450"/>
                  <a:pt x="2799239" y="801979"/>
                </a:cubicBezTo>
                <a:cubicBezTo>
                  <a:pt x="2798804" y="825508"/>
                  <a:pt x="2797628" y="842311"/>
                  <a:pt x="2795708" y="852390"/>
                </a:cubicBezTo>
                <a:cubicBezTo>
                  <a:pt x="2793789" y="862469"/>
                  <a:pt x="2790496" y="867508"/>
                  <a:pt x="2785830" y="867508"/>
                </a:cubicBezTo>
                <a:cubicBezTo>
                  <a:pt x="2782452" y="867508"/>
                  <a:pt x="2778613" y="862879"/>
                  <a:pt x="2774313" y="853621"/>
                </a:cubicBezTo>
                <a:cubicBezTo>
                  <a:pt x="2770013" y="844363"/>
                  <a:pt x="2768931" y="836624"/>
                  <a:pt x="2771067" y="830405"/>
                </a:cubicBezTo>
                <a:cubicBezTo>
                  <a:pt x="2773204" y="824185"/>
                  <a:pt x="2775120" y="808039"/>
                  <a:pt x="2776816" y="781967"/>
                </a:cubicBezTo>
                <a:cubicBezTo>
                  <a:pt x="2746267" y="802613"/>
                  <a:pt x="2728371" y="816287"/>
                  <a:pt x="2723129" y="822988"/>
                </a:cubicBezTo>
                <a:cubicBezTo>
                  <a:pt x="2717886" y="829689"/>
                  <a:pt x="2710964" y="830483"/>
                  <a:pt x="2702364" y="825369"/>
                </a:cubicBezTo>
                <a:cubicBezTo>
                  <a:pt x="2693764" y="820254"/>
                  <a:pt x="2688700" y="815459"/>
                  <a:pt x="2687174" y="810983"/>
                </a:cubicBezTo>
                <a:cubicBezTo>
                  <a:pt x="2685648" y="806506"/>
                  <a:pt x="2688073" y="803746"/>
                  <a:pt x="2694449" y="802701"/>
                </a:cubicBezTo>
                <a:cubicBezTo>
                  <a:pt x="2700824" y="801657"/>
                  <a:pt x="2710886" y="798215"/>
                  <a:pt x="2724634" y="792375"/>
                </a:cubicBezTo>
                <a:cubicBezTo>
                  <a:pt x="2738383" y="786535"/>
                  <a:pt x="2755776" y="777959"/>
                  <a:pt x="2776816" y="766645"/>
                </a:cubicBezTo>
                <a:lnTo>
                  <a:pt x="2776816" y="718116"/>
                </a:lnTo>
                <a:cubicBezTo>
                  <a:pt x="2751029" y="726595"/>
                  <a:pt x="2734411" y="732119"/>
                  <a:pt x="2726964" y="734690"/>
                </a:cubicBezTo>
                <a:cubicBezTo>
                  <a:pt x="2719517" y="737260"/>
                  <a:pt x="2711703" y="733414"/>
                  <a:pt x="2703524" y="723152"/>
                </a:cubicBezTo>
                <a:cubicBezTo>
                  <a:pt x="2695344" y="712890"/>
                  <a:pt x="2696968" y="708397"/>
                  <a:pt x="2708397" y="709672"/>
                </a:cubicBezTo>
                <a:cubicBezTo>
                  <a:pt x="2719826" y="710947"/>
                  <a:pt x="2742204" y="708431"/>
                  <a:pt x="2775534" y="702123"/>
                </a:cubicBezTo>
                <a:cubicBezTo>
                  <a:pt x="2775534" y="682332"/>
                  <a:pt x="2775120" y="667692"/>
                  <a:pt x="2774293" y="658203"/>
                </a:cubicBezTo>
                <a:cubicBezTo>
                  <a:pt x="2773465" y="648714"/>
                  <a:pt x="2771335" y="639917"/>
                  <a:pt x="2767903" y="631812"/>
                </a:cubicBezTo>
                <a:cubicBezTo>
                  <a:pt x="2766188" y="627759"/>
                  <a:pt x="2767381" y="625593"/>
                  <a:pt x="2771485" y="625314"/>
                </a:cubicBezTo>
                <a:close/>
                <a:moveTo>
                  <a:pt x="530913" y="620331"/>
                </a:moveTo>
                <a:cubicBezTo>
                  <a:pt x="536486" y="619944"/>
                  <a:pt x="543078" y="622411"/>
                  <a:pt x="550687" y="627732"/>
                </a:cubicBezTo>
                <a:cubicBezTo>
                  <a:pt x="560834" y="634827"/>
                  <a:pt x="558053" y="640175"/>
                  <a:pt x="542345" y="643776"/>
                </a:cubicBezTo>
                <a:cubicBezTo>
                  <a:pt x="526636" y="647378"/>
                  <a:pt x="507679" y="650596"/>
                  <a:pt x="485473" y="653431"/>
                </a:cubicBezTo>
                <a:cubicBezTo>
                  <a:pt x="491429" y="659156"/>
                  <a:pt x="493103" y="664334"/>
                  <a:pt x="490500" y="668967"/>
                </a:cubicBezTo>
                <a:cubicBezTo>
                  <a:pt x="487895" y="673599"/>
                  <a:pt x="484945" y="684400"/>
                  <a:pt x="481648" y="701370"/>
                </a:cubicBezTo>
                <a:cubicBezTo>
                  <a:pt x="513363" y="696338"/>
                  <a:pt x="533300" y="692740"/>
                  <a:pt x="541460" y="690576"/>
                </a:cubicBezTo>
                <a:cubicBezTo>
                  <a:pt x="549619" y="688412"/>
                  <a:pt x="558073" y="689847"/>
                  <a:pt x="566824" y="694879"/>
                </a:cubicBezTo>
                <a:cubicBezTo>
                  <a:pt x="575573" y="699912"/>
                  <a:pt x="578524" y="704178"/>
                  <a:pt x="575674" y="707678"/>
                </a:cubicBezTo>
                <a:cubicBezTo>
                  <a:pt x="572825" y="711178"/>
                  <a:pt x="566908" y="713155"/>
                  <a:pt x="557921" y="713609"/>
                </a:cubicBezTo>
                <a:cubicBezTo>
                  <a:pt x="548934" y="714064"/>
                  <a:pt x="537298" y="714922"/>
                  <a:pt x="523014" y="716183"/>
                </a:cubicBezTo>
                <a:cubicBezTo>
                  <a:pt x="508730" y="717445"/>
                  <a:pt x="493748" y="719249"/>
                  <a:pt x="478067" y="721596"/>
                </a:cubicBezTo>
                <a:cubicBezTo>
                  <a:pt x="472669" y="737046"/>
                  <a:pt x="466696" y="751751"/>
                  <a:pt x="460151" y="765709"/>
                </a:cubicBezTo>
                <a:cubicBezTo>
                  <a:pt x="453605" y="779668"/>
                  <a:pt x="445962" y="791673"/>
                  <a:pt x="437219" y="801725"/>
                </a:cubicBezTo>
                <a:cubicBezTo>
                  <a:pt x="428477" y="811776"/>
                  <a:pt x="418886" y="820716"/>
                  <a:pt x="408448" y="828543"/>
                </a:cubicBezTo>
                <a:cubicBezTo>
                  <a:pt x="398010" y="836370"/>
                  <a:pt x="383739" y="843118"/>
                  <a:pt x="365636" y="848789"/>
                </a:cubicBezTo>
                <a:cubicBezTo>
                  <a:pt x="347533" y="854459"/>
                  <a:pt x="346727" y="851471"/>
                  <a:pt x="363216" y="839826"/>
                </a:cubicBezTo>
                <a:cubicBezTo>
                  <a:pt x="379704" y="828180"/>
                  <a:pt x="394005" y="815670"/>
                  <a:pt x="406118" y="802294"/>
                </a:cubicBezTo>
                <a:cubicBezTo>
                  <a:pt x="418232" y="788919"/>
                  <a:pt x="427876" y="775693"/>
                  <a:pt x="435052" y="762617"/>
                </a:cubicBezTo>
                <a:cubicBezTo>
                  <a:pt x="442228" y="749540"/>
                  <a:pt x="447919" y="737263"/>
                  <a:pt x="452123" y="725787"/>
                </a:cubicBezTo>
                <a:cubicBezTo>
                  <a:pt x="432075" y="729192"/>
                  <a:pt x="418822" y="731532"/>
                  <a:pt x="412365" y="732807"/>
                </a:cubicBezTo>
                <a:cubicBezTo>
                  <a:pt x="405908" y="734082"/>
                  <a:pt x="398365" y="730437"/>
                  <a:pt x="389738" y="721871"/>
                </a:cubicBezTo>
                <a:cubicBezTo>
                  <a:pt x="381110" y="713304"/>
                  <a:pt x="382694" y="709455"/>
                  <a:pt x="394489" y="710323"/>
                </a:cubicBezTo>
                <a:cubicBezTo>
                  <a:pt x="406284" y="711191"/>
                  <a:pt x="426479" y="709645"/>
                  <a:pt x="455074" y="705684"/>
                </a:cubicBezTo>
                <a:cubicBezTo>
                  <a:pt x="460772" y="678269"/>
                  <a:pt x="462997" y="661557"/>
                  <a:pt x="461748" y="655548"/>
                </a:cubicBezTo>
                <a:cubicBezTo>
                  <a:pt x="455020" y="655548"/>
                  <a:pt x="448333" y="655107"/>
                  <a:pt x="441685" y="654225"/>
                </a:cubicBezTo>
                <a:cubicBezTo>
                  <a:pt x="435038" y="653343"/>
                  <a:pt x="428945" y="650410"/>
                  <a:pt x="423403" y="645425"/>
                </a:cubicBezTo>
                <a:cubicBezTo>
                  <a:pt x="417862" y="640439"/>
                  <a:pt x="421992" y="637679"/>
                  <a:pt x="435795" y="637143"/>
                </a:cubicBezTo>
                <a:cubicBezTo>
                  <a:pt x="449597" y="636607"/>
                  <a:pt x="466398" y="634657"/>
                  <a:pt x="486196" y="631293"/>
                </a:cubicBezTo>
                <a:cubicBezTo>
                  <a:pt x="505994" y="627929"/>
                  <a:pt x="519155" y="624721"/>
                  <a:pt x="525680" y="621669"/>
                </a:cubicBezTo>
                <a:cubicBezTo>
                  <a:pt x="527312" y="620906"/>
                  <a:pt x="529055" y="620460"/>
                  <a:pt x="530913" y="620331"/>
                </a:cubicBezTo>
                <a:close/>
                <a:moveTo>
                  <a:pt x="1471830" y="616609"/>
                </a:moveTo>
                <a:cubicBezTo>
                  <a:pt x="1473556" y="616618"/>
                  <a:pt x="1475607" y="617138"/>
                  <a:pt x="1477979" y="618169"/>
                </a:cubicBezTo>
                <a:cubicBezTo>
                  <a:pt x="1487467" y="622293"/>
                  <a:pt x="1494514" y="627102"/>
                  <a:pt x="1499120" y="632595"/>
                </a:cubicBezTo>
                <a:cubicBezTo>
                  <a:pt x="1503725" y="638089"/>
                  <a:pt x="1503735" y="643068"/>
                  <a:pt x="1499150" y="647531"/>
                </a:cubicBezTo>
                <a:cubicBezTo>
                  <a:pt x="1494565" y="651993"/>
                  <a:pt x="1485666" y="662540"/>
                  <a:pt x="1472454" y="679171"/>
                </a:cubicBezTo>
                <a:cubicBezTo>
                  <a:pt x="1459242" y="695802"/>
                  <a:pt x="1445483" y="710188"/>
                  <a:pt x="1431179" y="722328"/>
                </a:cubicBezTo>
                <a:cubicBezTo>
                  <a:pt x="1416875" y="734469"/>
                  <a:pt x="1403190" y="742974"/>
                  <a:pt x="1390128" y="747844"/>
                </a:cubicBezTo>
                <a:cubicBezTo>
                  <a:pt x="1377065" y="752714"/>
                  <a:pt x="1377658" y="748529"/>
                  <a:pt x="1391908" y="735290"/>
                </a:cubicBezTo>
                <a:cubicBezTo>
                  <a:pt x="1406158" y="722050"/>
                  <a:pt x="1422118" y="703453"/>
                  <a:pt x="1439786" y="679497"/>
                </a:cubicBezTo>
                <a:cubicBezTo>
                  <a:pt x="1457455" y="655541"/>
                  <a:pt x="1465861" y="639147"/>
                  <a:pt x="1465007" y="630317"/>
                </a:cubicBezTo>
                <a:cubicBezTo>
                  <a:pt x="1464376" y="621150"/>
                  <a:pt x="1466651" y="616581"/>
                  <a:pt x="1471830" y="616609"/>
                </a:cubicBezTo>
                <a:close/>
                <a:moveTo>
                  <a:pt x="2211877" y="611973"/>
                </a:moveTo>
                <a:cubicBezTo>
                  <a:pt x="2214392" y="611681"/>
                  <a:pt x="2216972" y="612234"/>
                  <a:pt x="2219617" y="613631"/>
                </a:cubicBezTo>
                <a:cubicBezTo>
                  <a:pt x="2224908" y="616426"/>
                  <a:pt x="2230978" y="620414"/>
                  <a:pt x="2237828" y="625596"/>
                </a:cubicBezTo>
                <a:cubicBezTo>
                  <a:pt x="2244679" y="630778"/>
                  <a:pt x="2245194" y="635180"/>
                  <a:pt x="2239375" y="638801"/>
                </a:cubicBezTo>
                <a:cubicBezTo>
                  <a:pt x="2233555" y="642423"/>
                  <a:pt x="2227525" y="650508"/>
                  <a:pt x="2221286" y="663056"/>
                </a:cubicBezTo>
                <a:cubicBezTo>
                  <a:pt x="2226996" y="662377"/>
                  <a:pt x="2235295" y="660719"/>
                  <a:pt x="2246181" y="658081"/>
                </a:cubicBezTo>
                <a:cubicBezTo>
                  <a:pt x="2257067" y="655442"/>
                  <a:pt x="2265036" y="655320"/>
                  <a:pt x="2270089" y="657715"/>
                </a:cubicBezTo>
                <a:cubicBezTo>
                  <a:pt x="2275142" y="660109"/>
                  <a:pt x="2279337" y="663897"/>
                  <a:pt x="2282674" y="669079"/>
                </a:cubicBezTo>
                <a:cubicBezTo>
                  <a:pt x="2286011" y="674260"/>
                  <a:pt x="2283251" y="677133"/>
                  <a:pt x="2274393" y="677696"/>
                </a:cubicBezTo>
                <a:cubicBezTo>
                  <a:pt x="2265535" y="678259"/>
                  <a:pt x="2256087" y="678957"/>
                  <a:pt x="2246049" y="679792"/>
                </a:cubicBezTo>
                <a:cubicBezTo>
                  <a:pt x="2236011" y="680626"/>
                  <a:pt x="2212434" y="683492"/>
                  <a:pt x="2175320" y="688389"/>
                </a:cubicBezTo>
                <a:cubicBezTo>
                  <a:pt x="2189794" y="693570"/>
                  <a:pt x="2195183" y="698111"/>
                  <a:pt x="2191487" y="702011"/>
                </a:cubicBezTo>
                <a:cubicBezTo>
                  <a:pt x="2187790" y="705911"/>
                  <a:pt x="2181554" y="713782"/>
                  <a:pt x="2172777" y="725625"/>
                </a:cubicBezTo>
                <a:cubicBezTo>
                  <a:pt x="2186383" y="724038"/>
                  <a:pt x="2200263" y="720450"/>
                  <a:pt x="2214418" y="714861"/>
                </a:cubicBezTo>
                <a:cubicBezTo>
                  <a:pt x="2228574" y="709272"/>
                  <a:pt x="2239642" y="709262"/>
                  <a:pt x="2247626" y="714830"/>
                </a:cubicBezTo>
                <a:cubicBezTo>
                  <a:pt x="2255609" y="720399"/>
                  <a:pt x="2253540" y="725526"/>
                  <a:pt x="2241420" y="730213"/>
                </a:cubicBezTo>
                <a:cubicBezTo>
                  <a:pt x="2229299" y="734900"/>
                  <a:pt x="2215358" y="738064"/>
                  <a:pt x="2199595" y="739705"/>
                </a:cubicBezTo>
                <a:cubicBezTo>
                  <a:pt x="2207246" y="741740"/>
                  <a:pt x="2210406" y="744765"/>
                  <a:pt x="2209077" y="748780"/>
                </a:cubicBezTo>
                <a:cubicBezTo>
                  <a:pt x="2207748" y="752795"/>
                  <a:pt x="2206290" y="757421"/>
                  <a:pt x="2204702" y="762657"/>
                </a:cubicBezTo>
                <a:cubicBezTo>
                  <a:pt x="2228156" y="759415"/>
                  <a:pt x="2243797" y="756902"/>
                  <a:pt x="2251624" y="755118"/>
                </a:cubicBezTo>
                <a:cubicBezTo>
                  <a:pt x="2259451" y="753335"/>
                  <a:pt x="2266807" y="753382"/>
                  <a:pt x="2273691" y="755261"/>
                </a:cubicBezTo>
                <a:cubicBezTo>
                  <a:pt x="2280575" y="757140"/>
                  <a:pt x="2285906" y="761633"/>
                  <a:pt x="2289684" y="768741"/>
                </a:cubicBezTo>
                <a:cubicBezTo>
                  <a:pt x="2293462" y="775849"/>
                  <a:pt x="2289403" y="779190"/>
                  <a:pt x="2277506" y="778762"/>
                </a:cubicBezTo>
                <a:cubicBezTo>
                  <a:pt x="2265609" y="778335"/>
                  <a:pt x="2254581" y="778549"/>
                  <a:pt x="2244421" y="779403"/>
                </a:cubicBezTo>
                <a:cubicBezTo>
                  <a:pt x="2234261" y="780258"/>
                  <a:pt x="2220594" y="781336"/>
                  <a:pt x="2203421" y="782639"/>
                </a:cubicBezTo>
                <a:cubicBezTo>
                  <a:pt x="2225762" y="808249"/>
                  <a:pt x="2245258" y="825216"/>
                  <a:pt x="2261910" y="833538"/>
                </a:cubicBezTo>
                <a:cubicBezTo>
                  <a:pt x="2278561" y="841860"/>
                  <a:pt x="2292126" y="848226"/>
                  <a:pt x="2302605" y="852634"/>
                </a:cubicBezTo>
                <a:cubicBezTo>
                  <a:pt x="2313084" y="857043"/>
                  <a:pt x="2310629" y="860410"/>
                  <a:pt x="2295239" y="862737"/>
                </a:cubicBezTo>
                <a:cubicBezTo>
                  <a:pt x="2279849" y="865063"/>
                  <a:pt x="2267346" y="865552"/>
                  <a:pt x="2257728" y="864202"/>
                </a:cubicBezTo>
                <a:cubicBezTo>
                  <a:pt x="2248111" y="862852"/>
                  <a:pt x="2240100" y="857833"/>
                  <a:pt x="2233698" y="849145"/>
                </a:cubicBezTo>
                <a:cubicBezTo>
                  <a:pt x="2227295" y="840456"/>
                  <a:pt x="2215419" y="821889"/>
                  <a:pt x="2198069" y="793443"/>
                </a:cubicBezTo>
                <a:cubicBezTo>
                  <a:pt x="2191816" y="814686"/>
                  <a:pt x="2180540" y="830815"/>
                  <a:pt x="2164241" y="841830"/>
                </a:cubicBezTo>
                <a:cubicBezTo>
                  <a:pt x="2147943" y="852845"/>
                  <a:pt x="2132285" y="859664"/>
                  <a:pt x="2117269" y="862289"/>
                </a:cubicBezTo>
                <a:cubicBezTo>
                  <a:pt x="2102252" y="864914"/>
                  <a:pt x="2101533" y="862286"/>
                  <a:pt x="2115112" y="854405"/>
                </a:cubicBezTo>
                <a:cubicBezTo>
                  <a:pt x="2128691" y="846523"/>
                  <a:pt x="2141479" y="836790"/>
                  <a:pt x="2153477" y="825206"/>
                </a:cubicBezTo>
                <a:cubicBezTo>
                  <a:pt x="2165476" y="813621"/>
                  <a:pt x="2173557" y="800056"/>
                  <a:pt x="2177722" y="784511"/>
                </a:cubicBezTo>
                <a:cubicBezTo>
                  <a:pt x="2162881" y="787061"/>
                  <a:pt x="2152443" y="788977"/>
                  <a:pt x="2146407" y="790259"/>
                </a:cubicBezTo>
                <a:cubicBezTo>
                  <a:pt x="2140370" y="791541"/>
                  <a:pt x="2133655" y="788753"/>
                  <a:pt x="2126262" y="781896"/>
                </a:cubicBezTo>
                <a:cubicBezTo>
                  <a:pt x="2118869" y="775039"/>
                  <a:pt x="2120728" y="771610"/>
                  <a:pt x="2131838" y="771610"/>
                </a:cubicBezTo>
                <a:cubicBezTo>
                  <a:pt x="2140194" y="771610"/>
                  <a:pt x="2156424" y="770057"/>
                  <a:pt x="2180530" y="766951"/>
                </a:cubicBezTo>
                <a:cubicBezTo>
                  <a:pt x="2182062" y="755108"/>
                  <a:pt x="2181947" y="746915"/>
                  <a:pt x="2180183" y="742371"/>
                </a:cubicBezTo>
                <a:cubicBezTo>
                  <a:pt x="2173645" y="742371"/>
                  <a:pt x="2169291" y="741523"/>
                  <a:pt x="2167120" y="739827"/>
                </a:cubicBezTo>
                <a:cubicBezTo>
                  <a:pt x="2155332" y="753013"/>
                  <a:pt x="2145003" y="761416"/>
                  <a:pt x="2136131" y="765038"/>
                </a:cubicBezTo>
                <a:cubicBezTo>
                  <a:pt x="2127260" y="768660"/>
                  <a:pt x="2126690" y="765207"/>
                  <a:pt x="2134422" y="754681"/>
                </a:cubicBezTo>
                <a:cubicBezTo>
                  <a:pt x="2142154" y="744154"/>
                  <a:pt x="2148964" y="731698"/>
                  <a:pt x="2154851" y="717313"/>
                </a:cubicBezTo>
                <a:cubicBezTo>
                  <a:pt x="2160738" y="702927"/>
                  <a:pt x="2162712" y="694255"/>
                  <a:pt x="2160772" y="691298"/>
                </a:cubicBezTo>
                <a:cubicBezTo>
                  <a:pt x="2150652" y="694635"/>
                  <a:pt x="2143113" y="696748"/>
                  <a:pt x="2138156" y="697637"/>
                </a:cubicBezTo>
                <a:cubicBezTo>
                  <a:pt x="2133198" y="698525"/>
                  <a:pt x="2127277" y="695330"/>
                  <a:pt x="2120392" y="688053"/>
                </a:cubicBezTo>
                <a:cubicBezTo>
                  <a:pt x="2113508" y="680775"/>
                  <a:pt x="2114345" y="677136"/>
                  <a:pt x="2122905" y="677136"/>
                </a:cubicBezTo>
                <a:cubicBezTo>
                  <a:pt x="2128752" y="677136"/>
                  <a:pt x="2134887" y="676733"/>
                  <a:pt x="2141310" y="675926"/>
                </a:cubicBezTo>
                <a:cubicBezTo>
                  <a:pt x="2147733" y="675119"/>
                  <a:pt x="2166808" y="672273"/>
                  <a:pt x="2198537" y="667390"/>
                </a:cubicBezTo>
                <a:cubicBezTo>
                  <a:pt x="2201684" y="651654"/>
                  <a:pt x="2203258" y="641725"/>
                  <a:pt x="2203258" y="637601"/>
                </a:cubicBezTo>
                <a:cubicBezTo>
                  <a:pt x="2203258" y="635946"/>
                  <a:pt x="2199541" y="636400"/>
                  <a:pt x="2192107" y="638964"/>
                </a:cubicBezTo>
                <a:lnTo>
                  <a:pt x="2169481" y="645333"/>
                </a:lnTo>
                <a:cubicBezTo>
                  <a:pt x="2163485" y="646188"/>
                  <a:pt x="2156763" y="643702"/>
                  <a:pt x="2149316" y="637876"/>
                </a:cubicBezTo>
                <a:cubicBezTo>
                  <a:pt x="2141869" y="632049"/>
                  <a:pt x="2143358" y="628848"/>
                  <a:pt x="2153783" y="628272"/>
                </a:cubicBezTo>
                <a:cubicBezTo>
                  <a:pt x="2164207" y="627695"/>
                  <a:pt x="2174079" y="626393"/>
                  <a:pt x="2183399" y="624365"/>
                </a:cubicBezTo>
                <a:cubicBezTo>
                  <a:pt x="2192718" y="622337"/>
                  <a:pt x="2199761" y="619342"/>
                  <a:pt x="2204529" y="615381"/>
                </a:cubicBezTo>
                <a:cubicBezTo>
                  <a:pt x="2206914" y="613401"/>
                  <a:pt x="2209363" y="612265"/>
                  <a:pt x="2211877" y="611973"/>
                </a:cubicBezTo>
                <a:close/>
                <a:moveTo>
                  <a:pt x="3544042" y="610488"/>
                </a:moveTo>
                <a:cubicBezTo>
                  <a:pt x="3547744" y="610739"/>
                  <a:pt x="3551358" y="611766"/>
                  <a:pt x="3554885" y="613570"/>
                </a:cubicBezTo>
                <a:cubicBezTo>
                  <a:pt x="3561939" y="617179"/>
                  <a:pt x="3569121" y="621998"/>
                  <a:pt x="3576433" y="628027"/>
                </a:cubicBezTo>
                <a:cubicBezTo>
                  <a:pt x="3583745" y="634057"/>
                  <a:pt x="3584894" y="638900"/>
                  <a:pt x="3579882" y="642556"/>
                </a:cubicBezTo>
                <a:cubicBezTo>
                  <a:pt x="3574870" y="646211"/>
                  <a:pt x="3568138" y="655646"/>
                  <a:pt x="3559687" y="670859"/>
                </a:cubicBezTo>
                <a:cubicBezTo>
                  <a:pt x="3551236" y="686072"/>
                  <a:pt x="3544182" y="696901"/>
                  <a:pt x="3538526" y="703344"/>
                </a:cubicBezTo>
                <a:cubicBezTo>
                  <a:pt x="3532869" y="709787"/>
                  <a:pt x="3528250" y="709604"/>
                  <a:pt x="3524669" y="702795"/>
                </a:cubicBezTo>
                <a:cubicBezTo>
                  <a:pt x="3514224" y="703622"/>
                  <a:pt x="3499383" y="705067"/>
                  <a:pt x="3480148" y="707129"/>
                </a:cubicBezTo>
                <a:cubicBezTo>
                  <a:pt x="3497172" y="711076"/>
                  <a:pt x="3504599" y="715559"/>
                  <a:pt x="3502429" y="720578"/>
                </a:cubicBezTo>
                <a:cubicBezTo>
                  <a:pt x="3500258" y="725597"/>
                  <a:pt x="3498793" y="733241"/>
                  <a:pt x="3498034" y="743510"/>
                </a:cubicBezTo>
                <a:cubicBezTo>
                  <a:pt x="3509659" y="740946"/>
                  <a:pt x="3520623" y="738603"/>
                  <a:pt x="3530926" y="736480"/>
                </a:cubicBezTo>
                <a:cubicBezTo>
                  <a:pt x="3541228" y="734357"/>
                  <a:pt x="3550025" y="736962"/>
                  <a:pt x="3557317" y="744294"/>
                </a:cubicBezTo>
                <a:cubicBezTo>
                  <a:pt x="3564608" y="751625"/>
                  <a:pt x="3560325" y="756543"/>
                  <a:pt x="3544467" y="759046"/>
                </a:cubicBezTo>
                <a:cubicBezTo>
                  <a:pt x="3528609" y="761548"/>
                  <a:pt x="3513043" y="764292"/>
                  <a:pt x="3497769" y="767276"/>
                </a:cubicBezTo>
                <a:cubicBezTo>
                  <a:pt x="3497091" y="776636"/>
                  <a:pt x="3496752" y="784456"/>
                  <a:pt x="3496752" y="790737"/>
                </a:cubicBezTo>
                <a:cubicBezTo>
                  <a:pt x="3508988" y="789082"/>
                  <a:pt x="3519070" y="787393"/>
                  <a:pt x="3526999" y="785670"/>
                </a:cubicBezTo>
                <a:cubicBezTo>
                  <a:pt x="3534927" y="783948"/>
                  <a:pt x="3542507" y="787037"/>
                  <a:pt x="3549737" y="794939"/>
                </a:cubicBezTo>
                <a:cubicBezTo>
                  <a:pt x="3556967" y="802840"/>
                  <a:pt x="3555248" y="807317"/>
                  <a:pt x="3544579" y="808368"/>
                </a:cubicBezTo>
                <a:cubicBezTo>
                  <a:pt x="3533910" y="809419"/>
                  <a:pt x="3517906" y="811132"/>
                  <a:pt x="3496569" y="813506"/>
                </a:cubicBezTo>
                <a:lnTo>
                  <a:pt x="3495470" y="841809"/>
                </a:lnTo>
                <a:cubicBezTo>
                  <a:pt x="3545322" y="837604"/>
                  <a:pt x="3576342" y="834640"/>
                  <a:pt x="3588530" y="832918"/>
                </a:cubicBezTo>
                <a:cubicBezTo>
                  <a:pt x="3600718" y="831195"/>
                  <a:pt x="3610814" y="834169"/>
                  <a:pt x="3618817" y="841840"/>
                </a:cubicBezTo>
                <a:cubicBezTo>
                  <a:pt x="3626820" y="849511"/>
                  <a:pt x="3629628" y="855280"/>
                  <a:pt x="3627241" y="859146"/>
                </a:cubicBezTo>
                <a:cubicBezTo>
                  <a:pt x="3624853" y="863012"/>
                  <a:pt x="3617511" y="864093"/>
                  <a:pt x="3605215" y="862391"/>
                </a:cubicBezTo>
                <a:cubicBezTo>
                  <a:pt x="3592918" y="860689"/>
                  <a:pt x="3575646" y="860051"/>
                  <a:pt x="3553400" y="860478"/>
                </a:cubicBezTo>
                <a:cubicBezTo>
                  <a:pt x="3531153" y="860906"/>
                  <a:pt x="3511209" y="861957"/>
                  <a:pt x="3493568" y="863632"/>
                </a:cubicBezTo>
                <a:cubicBezTo>
                  <a:pt x="3475926" y="865308"/>
                  <a:pt x="3453917" y="867848"/>
                  <a:pt x="3427540" y="871252"/>
                </a:cubicBezTo>
                <a:cubicBezTo>
                  <a:pt x="3401162" y="874657"/>
                  <a:pt x="3384060" y="877011"/>
                  <a:pt x="3376233" y="878313"/>
                </a:cubicBezTo>
                <a:cubicBezTo>
                  <a:pt x="3368406" y="879615"/>
                  <a:pt x="3361393" y="878635"/>
                  <a:pt x="3355194" y="875373"/>
                </a:cubicBezTo>
                <a:cubicBezTo>
                  <a:pt x="3348994" y="872110"/>
                  <a:pt x="3344413" y="867834"/>
                  <a:pt x="3341449" y="862544"/>
                </a:cubicBezTo>
                <a:cubicBezTo>
                  <a:pt x="3338485" y="857253"/>
                  <a:pt x="3342558" y="854608"/>
                  <a:pt x="3353668" y="854608"/>
                </a:cubicBezTo>
                <a:cubicBezTo>
                  <a:pt x="3363109" y="854608"/>
                  <a:pt x="3377953" y="853764"/>
                  <a:pt x="3398198" y="852075"/>
                </a:cubicBezTo>
                <a:cubicBezTo>
                  <a:pt x="3418444" y="850386"/>
                  <a:pt x="3443584" y="847961"/>
                  <a:pt x="3473617" y="844801"/>
                </a:cubicBezTo>
                <a:lnTo>
                  <a:pt x="3473617" y="816436"/>
                </a:lnTo>
                <a:cubicBezTo>
                  <a:pt x="3462358" y="818986"/>
                  <a:pt x="3453669" y="820689"/>
                  <a:pt x="3447551" y="821543"/>
                </a:cubicBezTo>
                <a:cubicBezTo>
                  <a:pt x="3441434" y="822398"/>
                  <a:pt x="3433820" y="819475"/>
                  <a:pt x="3424711" y="812773"/>
                </a:cubicBezTo>
                <a:cubicBezTo>
                  <a:pt x="3415602" y="806072"/>
                  <a:pt x="3417098" y="802444"/>
                  <a:pt x="3429198" y="801887"/>
                </a:cubicBezTo>
                <a:cubicBezTo>
                  <a:pt x="3441298" y="801331"/>
                  <a:pt x="3456104" y="799534"/>
                  <a:pt x="3473617" y="796495"/>
                </a:cubicBezTo>
                <a:lnTo>
                  <a:pt x="3473617" y="769189"/>
                </a:lnTo>
                <a:cubicBezTo>
                  <a:pt x="3457488" y="772526"/>
                  <a:pt x="3445591" y="774639"/>
                  <a:pt x="3437927" y="775527"/>
                </a:cubicBezTo>
                <a:cubicBezTo>
                  <a:pt x="3430263" y="776416"/>
                  <a:pt x="3422741" y="773028"/>
                  <a:pt x="3415362" y="765364"/>
                </a:cubicBezTo>
                <a:cubicBezTo>
                  <a:pt x="3409990" y="773258"/>
                  <a:pt x="3403726" y="779668"/>
                  <a:pt x="3396571" y="784592"/>
                </a:cubicBezTo>
                <a:cubicBezTo>
                  <a:pt x="3389415" y="789516"/>
                  <a:pt x="3380676" y="793074"/>
                  <a:pt x="3370353" y="795264"/>
                </a:cubicBezTo>
                <a:cubicBezTo>
                  <a:pt x="3360029" y="797455"/>
                  <a:pt x="3359857" y="794054"/>
                  <a:pt x="3369834" y="785060"/>
                </a:cubicBezTo>
                <a:cubicBezTo>
                  <a:pt x="3379811" y="776066"/>
                  <a:pt x="3388961" y="765787"/>
                  <a:pt x="3397283" y="754223"/>
                </a:cubicBezTo>
                <a:cubicBezTo>
                  <a:pt x="3405605" y="742659"/>
                  <a:pt x="3409342" y="733726"/>
                  <a:pt x="3408494" y="727425"/>
                </a:cubicBezTo>
                <a:cubicBezTo>
                  <a:pt x="3407646" y="721124"/>
                  <a:pt x="3410814" y="719130"/>
                  <a:pt x="3417997" y="721443"/>
                </a:cubicBezTo>
                <a:cubicBezTo>
                  <a:pt x="3425179" y="723756"/>
                  <a:pt x="3431589" y="727307"/>
                  <a:pt x="3437225" y="732095"/>
                </a:cubicBezTo>
                <a:cubicBezTo>
                  <a:pt x="3442861" y="736884"/>
                  <a:pt x="3443353" y="740902"/>
                  <a:pt x="3438700" y="744151"/>
                </a:cubicBezTo>
                <a:cubicBezTo>
                  <a:pt x="3434047" y="747400"/>
                  <a:pt x="3429137" y="751012"/>
                  <a:pt x="3423969" y="754986"/>
                </a:cubicBezTo>
                <a:cubicBezTo>
                  <a:pt x="3444547" y="754213"/>
                  <a:pt x="3460669" y="752368"/>
                  <a:pt x="3472335" y="749452"/>
                </a:cubicBezTo>
                <a:cubicBezTo>
                  <a:pt x="3472335" y="733160"/>
                  <a:pt x="3470965" y="719737"/>
                  <a:pt x="3468225" y="709184"/>
                </a:cubicBezTo>
                <a:lnTo>
                  <a:pt x="3453839" y="711381"/>
                </a:lnTo>
                <a:cubicBezTo>
                  <a:pt x="3449783" y="721826"/>
                  <a:pt x="3445225" y="722318"/>
                  <a:pt x="3440165" y="712857"/>
                </a:cubicBezTo>
                <a:cubicBezTo>
                  <a:pt x="3435105" y="703395"/>
                  <a:pt x="3429500" y="690969"/>
                  <a:pt x="3423348" y="675580"/>
                </a:cubicBezTo>
                <a:cubicBezTo>
                  <a:pt x="3417196" y="660190"/>
                  <a:pt x="3411268" y="648829"/>
                  <a:pt x="3405564" y="641498"/>
                </a:cubicBezTo>
                <a:cubicBezTo>
                  <a:pt x="3399860" y="634166"/>
                  <a:pt x="3400260" y="629967"/>
                  <a:pt x="3406765" y="628902"/>
                </a:cubicBezTo>
                <a:cubicBezTo>
                  <a:pt x="3413269" y="627837"/>
                  <a:pt x="3419027" y="627732"/>
                  <a:pt x="3424040" y="628587"/>
                </a:cubicBezTo>
                <a:cubicBezTo>
                  <a:pt x="3429052" y="629442"/>
                  <a:pt x="3446473" y="627553"/>
                  <a:pt x="3476303" y="622920"/>
                </a:cubicBezTo>
                <a:cubicBezTo>
                  <a:pt x="3506132" y="618288"/>
                  <a:pt x="3524923" y="614669"/>
                  <a:pt x="3532676" y="612065"/>
                </a:cubicBezTo>
                <a:cubicBezTo>
                  <a:pt x="3536552" y="610762"/>
                  <a:pt x="3540341" y="610237"/>
                  <a:pt x="3544042" y="610488"/>
                </a:cubicBezTo>
                <a:close/>
                <a:moveTo>
                  <a:pt x="1104049" y="610419"/>
                </a:moveTo>
                <a:cubicBezTo>
                  <a:pt x="1107360" y="610648"/>
                  <a:pt x="1112538" y="612906"/>
                  <a:pt x="1119587" y="617192"/>
                </a:cubicBezTo>
                <a:cubicBezTo>
                  <a:pt x="1133680" y="625765"/>
                  <a:pt x="1138662" y="632158"/>
                  <a:pt x="1134531" y="636370"/>
                </a:cubicBezTo>
                <a:cubicBezTo>
                  <a:pt x="1130400" y="640582"/>
                  <a:pt x="1123916" y="649843"/>
                  <a:pt x="1115079" y="664155"/>
                </a:cubicBezTo>
                <a:cubicBezTo>
                  <a:pt x="1106241" y="678466"/>
                  <a:pt x="1098194" y="691332"/>
                  <a:pt x="1090937" y="702754"/>
                </a:cubicBezTo>
                <a:cubicBezTo>
                  <a:pt x="1099442" y="711693"/>
                  <a:pt x="1103271" y="723173"/>
                  <a:pt x="1102422" y="737192"/>
                </a:cubicBezTo>
                <a:cubicBezTo>
                  <a:pt x="1101575" y="751212"/>
                  <a:pt x="1101151" y="774622"/>
                  <a:pt x="1101151" y="807422"/>
                </a:cubicBezTo>
                <a:cubicBezTo>
                  <a:pt x="1101151" y="840561"/>
                  <a:pt x="1098408" y="860349"/>
                  <a:pt x="1092921" y="866786"/>
                </a:cubicBezTo>
                <a:cubicBezTo>
                  <a:pt x="1087434" y="873223"/>
                  <a:pt x="1082299" y="870717"/>
                  <a:pt x="1077517" y="859268"/>
                </a:cubicBezTo>
                <a:cubicBezTo>
                  <a:pt x="1072735" y="847819"/>
                  <a:pt x="1071626" y="839025"/>
                  <a:pt x="1074191" y="832887"/>
                </a:cubicBezTo>
                <a:cubicBezTo>
                  <a:pt x="1076754" y="826749"/>
                  <a:pt x="1078884" y="806734"/>
                  <a:pt x="1080580" y="772841"/>
                </a:cubicBezTo>
                <a:cubicBezTo>
                  <a:pt x="1082275" y="738949"/>
                  <a:pt x="1081842" y="719859"/>
                  <a:pt x="1079278" y="715573"/>
                </a:cubicBezTo>
                <a:cubicBezTo>
                  <a:pt x="1061358" y="737196"/>
                  <a:pt x="1043900" y="752816"/>
                  <a:pt x="1026902" y="762433"/>
                </a:cubicBezTo>
                <a:cubicBezTo>
                  <a:pt x="1009906" y="772051"/>
                  <a:pt x="1008702" y="768789"/>
                  <a:pt x="1023291" y="752646"/>
                </a:cubicBezTo>
                <a:cubicBezTo>
                  <a:pt x="1037880" y="736504"/>
                  <a:pt x="1052799" y="716366"/>
                  <a:pt x="1068046" y="692234"/>
                </a:cubicBezTo>
                <a:cubicBezTo>
                  <a:pt x="1083293" y="668102"/>
                  <a:pt x="1092595" y="651247"/>
                  <a:pt x="1095953" y="641670"/>
                </a:cubicBezTo>
                <a:cubicBezTo>
                  <a:pt x="1099310" y="632094"/>
                  <a:pt x="1100565" y="623476"/>
                  <a:pt x="1099716" y="615819"/>
                </a:cubicBezTo>
                <a:cubicBezTo>
                  <a:pt x="1099293" y="611990"/>
                  <a:pt x="1100736" y="610190"/>
                  <a:pt x="1104049" y="610419"/>
                </a:cubicBezTo>
                <a:close/>
                <a:moveTo>
                  <a:pt x="840995" y="609121"/>
                </a:moveTo>
                <a:cubicBezTo>
                  <a:pt x="842512" y="609230"/>
                  <a:pt x="844300" y="609692"/>
                  <a:pt x="846359" y="610508"/>
                </a:cubicBezTo>
                <a:cubicBezTo>
                  <a:pt x="854593" y="613771"/>
                  <a:pt x="860578" y="618200"/>
                  <a:pt x="864316" y="623795"/>
                </a:cubicBezTo>
                <a:cubicBezTo>
                  <a:pt x="868052" y="629391"/>
                  <a:pt x="868486" y="633525"/>
                  <a:pt x="865617" y="636197"/>
                </a:cubicBezTo>
                <a:cubicBezTo>
                  <a:pt x="862748" y="638869"/>
                  <a:pt x="859923" y="642267"/>
                  <a:pt x="857142" y="646391"/>
                </a:cubicBezTo>
                <a:cubicBezTo>
                  <a:pt x="876555" y="663714"/>
                  <a:pt x="891384" y="676475"/>
                  <a:pt x="901632" y="684675"/>
                </a:cubicBezTo>
                <a:cubicBezTo>
                  <a:pt x="911881" y="692875"/>
                  <a:pt x="922662" y="699909"/>
                  <a:pt x="933975" y="705776"/>
                </a:cubicBezTo>
                <a:cubicBezTo>
                  <a:pt x="945288" y="711642"/>
                  <a:pt x="956806" y="717221"/>
                  <a:pt x="968526" y="722511"/>
                </a:cubicBezTo>
                <a:cubicBezTo>
                  <a:pt x="980245" y="727802"/>
                  <a:pt x="980232" y="731369"/>
                  <a:pt x="968485" y="733214"/>
                </a:cubicBezTo>
                <a:cubicBezTo>
                  <a:pt x="956737" y="735059"/>
                  <a:pt x="944506" y="736195"/>
                  <a:pt x="931788" y="736623"/>
                </a:cubicBezTo>
                <a:cubicBezTo>
                  <a:pt x="919071" y="737050"/>
                  <a:pt x="909100" y="732987"/>
                  <a:pt x="901877" y="724434"/>
                </a:cubicBezTo>
                <a:cubicBezTo>
                  <a:pt x="894653" y="715881"/>
                  <a:pt x="877334" y="693774"/>
                  <a:pt x="849919" y="658111"/>
                </a:cubicBezTo>
                <a:cubicBezTo>
                  <a:pt x="839000" y="679015"/>
                  <a:pt x="827435" y="697101"/>
                  <a:pt x="815227" y="712368"/>
                </a:cubicBezTo>
                <a:cubicBezTo>
                  <a:pt x="803018" y="727636"/>
                  <a:pt x="789690" y="738369"/>
                  <a:pt x="775244" y="744568"/>
                </a:cubicBezTo>
                <a:cubicBezTo>
                  <a:pt x="760798" y="750767"/>
                  <a:pt x="758572" y="748309"/>
                  <a:pt x="768570" y="737192"/>
                </a:cubicBezTo>
                <a:cubicBezTo>
                  <a:pt x="778567" y="726076"/>
                  <a:pt x="788598" y="713599"/>
                  <a:pt x="798664" y="699763"/>
                </a:cubicBezTo>
                <a:cubicBezTo>
                  <a:pt x="808729" y="685926"/>
                  <a:pt x="817350" y="670795"/>
                  <a:pt x="824526" y="654367"/>
                </a:cubicBezTo>
                <a:cubicBezTo>
                  <a:pt x="831702" y="637940"/>
                  <a:pt x="835075" y="625708"/>
                  <a:pt x="834649" y="617670"/>
                </a:cubicBezTo>
                <a:cubicBezTo>
                  <a:pt x="834328" y="611643"/>
                  <a:pt x="836443" y="608793"/>
                  <a:pt x="840995" y="609121"/>
                </a:cubicBezTo>
                <a:close/>
                <a:moveTo>
                  <a:pt x="4822621" y="607387"/>
                </a:moveTo>
                <a:cubicBezTo>
                  <a:pt x="4826359" y="606694"/>
                  <a:pt x="4833135" y="608294"/>
                  <a:pt x="4842949" y="612187"/>
                </a:cubicBezTo>
                <a:cubicBezTo>
                  <a:pt x="4856609" y="617219"/>
                  <a:pt x="4862147" y="623500"/>
                  <a:pt x="4859563" y="631029"/>
                </a:cubicBezTo>
                <a:cubicBezTo>
                  <a:pt x="4856979" y="638557"/>
                  <a:pt x="4854625" y="651224"/>
                  <a:pt x="4852502" y="669028"/>
                </a:cubicBezTo>
                <a:cubicBezTo>
                  <a:pt x="4850379" y="686832"/>
                  <a:pt x="4848917" y="706552"/>
                  <a:pt x="4848117" y="728188"/>
                </a:cubicBezTo>
                <a:cubicBezTo>
                  <a:pt x="4861533" y="720239"/>
                  <a:pt x="4873799" y="711147"/>
                  <a:pt x="4884916" y="700912"/>
                </a:cubicBezTo>
                <a:cubicBezTo>
                  <a:pt x="4896032" y="690678"/>
                  <a:pt x="4901167" y="682237"/>
                  <a:pt x="4900319" y="675590"/>
                </a:cubicBezTo>
                <a:cubicBezTo>
                  <a:pt x="4899471" y="668943"/>
                  <a:pt x="4903154" y="667247"/>
                  <a:pt x="4911368" y="670503"/>
                </a:cubicBezTo>
                <a:cubicBezTo>
                  <a:pt x="4919581" y="673759"/>
                  <a:pt x="4926628" y="679415"/>
                  <a:pt x="4932509" y="687473"/>
                </a:cubicBezTo>
                <a:cubicBezTo>
                  <a:pt x="4938389" y="695531"/>
                  <a:pt x="4937548" y="701102"/>
                  <a:pt x="4929986" y="704188"/>
                </a:cubicBezTo>
                <a:cubicBezTo>
                  <a:pt x="4922423" y="707274"/>
                  <a:pt x="4912592" y="711646"/>
                  <a:pt x="4900492" y="717302"/>
                </a:cubicBezTo>
                <a:lnTo>
                  <a:pt x="4846855" y="743490"/>
                </a:lnTo>
                <a:lnTo>
                  <a:pt x="4846855" y="784429"/>
                </a:lnTo>
                <a:cubicBezTo>
                  <a:pt x="4846855" y="800924"/>
                  <a:pt x="4850084" y="811634"/>
                  <a:pt x="4856541" y="816558"/>
                </a:cubicBezTo>
                <a:cubicBezTo>
                  <a:pt x="4862998" y="821482"/>
                  <a:pt x="4875030" y="823547"/>
                  <a:pt x="4892637" y="822754"/>
                </a:cubicBezTo>
                <a:cubicBezTo>
                  <a:pt x="4910245" y="821960"/>
                  <a:pt x="4921490" y="819875"/>
                  <a:pt x="4926374" y="816497"/>
                </a:cubicBezTo>
                <a:cubicBezTo>
                  <a:pt x="4931257" y="813119"/>
                  <a:pt x="4935788" y="800551"/>
                  <a:pt x="4939966" y="778793"/>
                </a:cubicBezTo>
                <a:cubicBezTo>
                  <a:pt x="4947929" y="761226"/>
                  <a:pt x="4952263" y="760914"/>
                  <a:pt x="4952968" y="777857"/>
                </a:cubicBezTo>
                <a:cubicBezTo>
                  <a:pt x="4953673" y="794800"/>
                  <a:pt x="4954440" y="805146"/>
                  <a:pt x="4955267" y="808897"/>
                </a:cubicBezTo>
                <a:cubicBezTo>
                  <a:pt x="4956095" y="812648"/>
                  <a:pt x="4957597" y="817962"/>
                  <a:pt x="4959775" y="824840"/>
                </a:cubicBezTo>
                <a:cubicBezTo>
                  <a:pt x="4961952" y="831717"/>
                  <a:pt x="4957624" y="837567"/>
                  <a:pt x="4946793" y="842389"/>
                </a:cubicBezTo>
                <a:cubicBezTo>
                  <a:pt x="4935961" y="847212"/>
                  <a:pt x="4917116" y="849409"/>
                  <a:pt x="4890257" y="848982"/>
                </a:cubicBezTo>
                <a:cubicBezTo>
                  <a:pt x="4863398" y="848555"/>
                  <a:pt x="4845594" y="843044"/>
                  <a:pt x="4836844" y="832450"/>
                </a:cubicBezTo>
                <a:cubicBezTo>
                  <a:pt x="4828095" y="821855"/>
                  <a:pt x="4823720" y="805428"/>
                  <a:pt x="4823720" y="783168"/>
                </a:cubicBezTo>
                <a:cubicBezTo>
                  <a:pt x="4823720" y="761830"/>
                  <a:pt x="4824144" y="741377"/>
                  <a:pt x="4824992" y="721809"/>
                </a:cubicBezTo>
                <a:cubicBezTo>
                  <a:pt x="4825840" y="702242"/>
                  <a:pt x="4826478" y="682413"/>
                  <a:pt x="4826905" y="662323"/>
                </a:cubicBezTo>
                <a:cubicBezTo>
                  <a:pt x="4827332" y="642233"/>
                  <a:pt x="4825206" y="626908"/>
                  <a:pt x="4820526" y="616348"/>
                </a:cubicBezTo>
                <a:cubicBezTo>
                  <a:pt x="4818186" y="611068"/>
                  <a:pt x="4818884" y="608081"/>
                  <a:pt x="4822621" y="607387"/>
                </a:cubicBezTo>
                <a:close/>
                <a:moveTo>
                  <a:pt x="2831897" y="607387"/>
                </a:moveTo>
                <a:cubicBezTo>
                  <a:pt x="2835634" y="606694"/>
                  <a:pt x="2842410" y="608294"/>
                  <a:pt x="2852224" y="612187"/>
                </a:cubicBezTo>
                <a:cubicBezTo>
                  <a:pt x="2865884" y="617219"/>
                  <a:pt x="2871422" y="623500"/>
                  <a:pt x="2868838" y="631029"/>
                </a:cubicBezTo>
                <a:cubicBezTo>
                  <a:pt x="2866254" y="638557"/>
                  <a:pt x="2863900" y="651224"/>
                  <a:pt x="2861777" y="669028"/>
                </a:cubicBezTo>
                <a:cubicBezTo>
                  <a:pt x="2859654" y="686832"/>
                  <a:pt x="2858193" y="706552"/>
                  <a:pt x="2857392" y="728188"/>
                </a:cubicBezTo>
                <a:cubicBezTo>
                  <a:pt x="2870808" y="720239"/>
                  <a:pt x="2883074" y="711147"/>
                  <a:pt x="2894191" y="700912"/>
                </a:cubicBezTo>
                <a:cubicBezTo>
                  <a:pt x="2905308" y="690678"/>
                  <a:pt x="2910442" y="682237"/>
                  <a:pt x="2909594" y="675590"/>
                </a:cubicBezTo>
                <a:cubicBezTo>
                  <a:pt x="2908746" y="668943"/>
                  <a:pt x="2912429" y="667247"/>
                  <a:pt x="2920643" y="670503"/>
                </a:cubicBezTo>
                <a:cubicBezTo>
                  <a:pt x="2928856" y="673759"/>
                  <a:pt x="2935903" y="679415"/>
                  <a:pt x="2941784" y="687473"/>
                </a:cubicBezTo>
                <a:cubicBezTo>
                  <a:pt x="2947664" y="695531"/>
                  <a:pt x="2946823" y="701102"/>
                  <a:pt x="2939261" y="704188"/>
                </a:cubicBezTo>
                <a:cubicBezTo>
                  <a:pt x="2931698" y="707274"/>
                  <a:pt x="2921867" y="711646"/>
                  <a:pt x="2909767" y="717302"/>
                </a:cubicBezTo>
                <a:lnTo>
                  <a:pt x="2856131" y="743490"/>
                </a:lnTo>
                <a:lnTo>
                  <a:pt x="2856131" y="784429"/>
                </a:lnTo>
                <a:cubicBezTo>
                  <a:pt x="2856131" y="800924"/>
                  <a:pt x="2859359" y="811634"/>
                  <a:pt x="2865816" y="816558"/>
                </a:cubicBezTo>
                <a:cubicBezTo>
                  <a:pt x="2872273" y="821482"/>
                  <a:pt x="2884305" y="823547"/>
                  <a:pt x="2901913" y="822754"/>
                </a:cubicBezTo>
                <a:cubicBezTo>
                  <a:pt x="2919520" y="821960"/>
                  <a:pt x="2930766" y="819875"/>
                  <a:pt x="2935649" y="816497"/>
                </a:cubicBezTo>
                <a:cubicBezTo>
                  <a:pt x="2940532" y="813119"/>
                  <a:pt x="2945063" y="800551"/>
                  <a:pt x="2949241" y="778793"/>
                </a:cubicBezTo>
                <a:cubicBezTo>
                  <a:pt x="2957204" y="761226"/>
                  <a:pt x="2961538" y="760914"/>
                  <a:pt x="2962243" y="777857"/>
                </a:cubicBezTo>
                <a:cubicBezTo>
                  <a:pt x="2962948" y="794800"/>
                  <a:pt x="2963715" y="805146"/>
                  <a:pt x="2964543" y="808897"/>
                </a:cubicBezTo>
                <a:cubicBezTo>
                  <a:pt x="2965370" y="812648"/>
                  <a:pt x="2966872" y="817962"/>
                  <a:pt x="2969050" y="824840"/>
                </a:cubicBezTo>
                <a:cubicBezTo>
                  <a:pt x="2971227" y="831717"/>
                  <a:pt x="2966900" y="837567"/>
                  <a:pt x="2956068" y="842389"/>
                </a:cubicBezTo>
                <a:cubicBezTo>
                  <a:pt x="2945236" y="847212"/>
                  <a:pt x="2926391" y="849409"/>
                  <a:pt x="2899532" y="848982"/>
                </a:cubicBezTo>
                <a:cubicBezTo>
                  <a:pt x="2872673" y="848555"/>
                  <a:pt x="2854869" y="843044"/>
                  <a:pt x="2846120" y="832450"/>
                </a:cubicBezTo>
                <a:cubicBezTo>
                  <a:pt x="2837370" y="821855"/>
                  <a:pt x="2832995" y="805428"/>
                  <a:pt x="2832995" y="783168"/>
                </a:cubicBezTo>
                <a:cubicBezTo>
                  <a:pt x="2832995" y="761830"/>
                  <a:pt x="2833419" y="741377"/>
                  <a:pt x="2834267" y="721809"/>
                </a:cubicBezTo>
                <a:cubicBezTo>
                  <a:pt x="2835115" y="702242"/>
                  <a:pt x="2835752" y="682413"/>
                  <a:pt x="2836180" y="662323"/>
                </a:cubicBezTo>
                <a:cubicBezTo>
                  <a:pt x="2836607" y="642233"/>
                  <a:pt x="2834481" y="626908"/>
                  <a:pt x="2829801" y="616348"/>
                </a:cubicBezTo>
                <a:cubicBezTo>
                  <a:pt x="2827461" y="611068"/>
                  <a:pt x="2828160" y="608081"/>
                  <a:pt x="2831897" y="607387"/>
                </a:cubicBezTo>
                <a:close/>
                <a:moveTo>
                  <a:pt x="1193288" y="607006"/>
                </a:moveTo>
                <a:cubicBezTo>
                  <a:pt x="1196170" y="607360"/>
                  <a:pt x="1199693" y="608178"/>
                  <a:pt x="1203855" y="609460"/>
                </a:cubicBezTo>
                <a:cubicBezTo>
                  <a:pt x="1220506" y="614588"/>
                  <a:pt x="1226917" y="621353"/>
                  <a:pt x="1223084" y="629757"/>
                </a:cubicBezTo>
                <a:cubicBezTo>
                  <a:pt x="1219252" y="638161"/>
                  <a:pt x="1217336" y="664582"/>
                  <a:pt x="1217336" y="709021"/>
                </a:cubicBezTo>
                <a:cubicBezTo>
                  <a:pt x="1232312" y="707353"/>
                  <a:pt x="1244002" y="705677"/>
                  <a:pt x="1252405" y="703995"/>
                </a:cubicBezTo>
                <a:cubicBezTo>
                  <a:pt x="1260809" y="702313"/>
                  <a:pt x="1268812" y="700604"/>
                  <a:pt x="1276415" y="698868"/>
                </a:cubicBezTo>
                <a:cubicBezTo>
                  <a:pt x="1284019" y="697131"/>
                  <a:pt x="1291394" y="700756"/>
                  <a:pt x="1298543" y="709743"/>
                </a:cubicBezTo>
                <a:cubicBezTo>
                  <a:pt x="1305692" y="718730"/>
                  <a:pt x="1301154" y="723224"/>
                  <a:pt x="1284931" y="723224"/>
                </a:cubicBezTo>
                <a:cubicBezTo>
                  <a:pt x="1271555" y="723224"/>
                  <a:pt x="1249024" y="724811"/>
                  <a:pt x="1217336" y="727985"/>
                </a:cubicBezTo>
                <a:cubicBezTo>
                  <a:pt x="1217336" y="781363"/>
                  <a:pt x="1216441" y="822164"/>
                  <a:pt x="1214650" y="850386"/>
                </a:cubicBezTo>
                <a:cubicBezTo>
                  <a:pt x="1212859" y="878608"/>
                  <a:pt x="1208580" y="892987"/>
                  <a:pt x="1201811" y="893523"/>
                </a:cubicBezTo>
                <a:cubicBezTo>
                  <a:pt x="1195042" y="894059"/>
                  <a:pt x="1191657" y="880680"/>
                  <a:pt x="1191657" y="853387"/>
                </a:cubicBezTo>
                <a:lnTo>
                  <a:pt x="1191657" y="732156"/>
                </a:lnTo>
                <a:cubicBezTo>
                  <a:pt x="1170632" y="737121"/>
                  <a:pt x="1156121" y="740492"/>
                  <a:pt x="1148123" y="742269"/>
                </a:cubicBezTo>
                <a:cubicBezTo>
                  <a:pt x="1140127" y="744046"/>
                  <a:pt x="1130913" y="740868"/>
                  <a:pt x="1120481" y="732736"/>
                </a:cubicBezTo>
                <a:cubicBezTo>
                  <a:pt x="1110049" y="724604"/>
                  <a:pt x="1112091" y="720538"/>
                  <a:pt x="1126606" y="720538"/>
                </a:cubicBezTo>
                <a:cubicBezTo>
                  <a:pt x="1138190" y="720538"/>
                  <a:pt x="1159874" y="717757"/>
                  <a:pt x="1191657" y="712195"/>
                </a:cubicBezTo>
                <a:cubicBezTo>
                  <a:pt x="1191657" y="683871"/>
                  <a:pt x="1191447" y="663246"/>
                  <a:pt x="1191027" y="650318"/>
                </a:cubicBezTo>
                <a:cubicBezTo>
                  <a:pt x="1190606" y="637391"/>
                  <a:pt x="1188476" y="626067"/>
                  <a:pt x="1184637" y="616348"/>
                </a:cubicBezTo>
                <a:cubicBezTo>
                  <a:pt x="1181758" y="609058"/>
                  <a:pt x="1184642" y="605945"/>
                  <a:pt x="1193288" y="607006"/>
                </a:cubicBezTo>
                <a:close/>
                <a:moveTo>
                  <a:pt x="2077333" y="606807"/>
                </a:moveTo>
                <a:cubicBezTo>
                  <a:pt x="2078962" y="607024"/>
                  <a:pt x="2080950" y="607587"/>
                  <a:pt x="2083299" y="608494"/>
                </a:cubicBezTo>
                <a:cubicBezTo>
                  <a:pt x="2092693" y="612122"/>
                  <a:pt x="2099953" y="616456"/>
                  <a:pt x="2105080" y="621496"/>
                </a:cubicBezTo>
                <a:cubicBezTo>
                  <a:pt x="2110208" y="626535"/>
                  <a:pt x="2110951" y="631086"/>
                  <a:pt x="2107309" y="635149"/>
                </a:cubicBezTo>
                <a:cubicBezTo>
                  <a:pt x="2103666" y="639212"/>
                  <a:pt x="2099313" y="646940"/>
                  <a:pt x="2094246" y="658335"/>
                </a:cubicBezTo>
                <a:cubicBezTo>
                  <a:pt x="2089179" y="669730"/>
                  <a:pt x="2082156" y="682949"/>
                  <a:pt x="2073177" y="697993"/>
                </a:cubicBezTo>
                <a:cubicBezTo>
                  <a:pt x="2085100" y="702876"/>
                  <a:pt x="2090200" y="711585"/>
                  <a:pt x="2088477" y="724119"/>
                </a:cubicBezTo>
                <a:cubicBezTo>
                  <a:pt x="2086755" y="736653"/>
                  <a:pt x="2085679" y="755230"/>
                  <a:pt x="2085252" y="779851"/>
                </a:cubicBezTo>
                <a:cubicBezTo>
                  <a:pt x="2084825" y="804472"/>
                  <a:pt x="2083967" y="822832"/>
                  <a:pt x="2082679" y="834932"/>
                </a:cubicBezTo>
                <a:cubicBezTo>
                  <a:pt x="2081390" y="847032"/>
                  <a:pt x="2078867" y="856762"/>
                  <a:pt x="2075109" y="864121"/>
                </a:cubicBezTo>
                <a:cubicBezTo>
                  <a:pt x="2071352" y="871480"/>
                  <a:pt x="2066447" y="869469"/>
                  <a:pt x="2060398" y="858088"/>
                </a:cubicBezTo>
                <a:cubicBezTo>
                  <a:pt x="2054347" y="846706"/>
                  <a:pt x="2053029" y="835997"/>
                  <a:pt x="2056440" y="825959"/>
                </a:cubicBezTo>
                <a:cubicBezTo>
                  <a:pt x="2059851" y="815920"/>
                  <a:pt x="2061981" y="800531"/>
                  <a:pt x="2062830" y="779790"/>
                </a:cubicBezTo>
                <a:cubicBezTo>
                  <a:pt x="2063677" y="759049"/>
                  <a:pt x="2064101" y="743151"/>
                  <a:pt x="2064101" y="732095"/>
                </a:cubicBezTo>
                <a:cubicBezTo>
                  <a:pt x="2064101" y="721799"/>
                  <a:pt x="2064304" y="715437"/>
                  <a:pt x="2064711" y="713009"/>
                </a:cubicBezTo>
                <a:cubicBezTo>
                  <a:pt x="2064047" y="717662"/>
                  <a:pt x="2058916" y="726316"/>
                  <a:pt x="2049318" y="738973"/>
                </a:cubicBezTo>
                <a:cubicBezTo>
                  <a:pt x="2039721" y="751629"/>
                  <a:pt x="2028506" y="761959"/>
                  <a:pt x="2015673" y="769962"/>
                </a:cubicBezTo>
                <a:cubicBezTo>
                  <a:pt x="2002842" y="777965"/>
                  <a:pt x="2001573" y="774791"/>
                  <a:pt x="2011869" y="760439"/>
                </a:cubicBezTo>
                <a:cubicBezTo>
                  <a:pt x="2022165" y="746088"/>
                  <a:pt x="2031131" y="732122"/>
                  <a:pt x="2038769" y="718544"/>
                </a:cubicBezTo>
                <a:cubicBezTo>
                  <a:pt x="2046405" y="704965"/>
                  <a:pt x="2053391" y="690790"/>
                  <a:pt x="2059726" y="676017"/>
                </a:cubicBezTo>
                <a:cubicBezTo>
                  <a:pt x="2066061" y="661245"/>
                  <a:pt x="2070287" y="649094"/>
                  <a:pt x="2072402" y="639564"/>
                </a:cubicBezTo>
                <a:cubicBezTo>
                  <a:pt x="2074519" y="630035"/>
                  <a:pt x="2074515" y="621567"/>
                  <a:pt x="2072393" y="614161"/>
                </a:cubicBezTo>
                <a:cubicBezTo>
                  <a:pt x="2070800" y="608606"/>
                  <a:pt x="2072447" y="606154"/>
                  <a:pt x="2077333" y="606807"/>
                </a:cubicBezTo>
                <a:close/>
                <a:moveTo>
                  <a:pt x="5138088" y="605398"/>
                </a:moveTo>
                <a:cubicBezTo>
                  <a:pt x="5141778" y="605590"/>
                  <a:pt x="5145576" y="606137"/>
                  <a:pt x="5149483" y="607039"/>
                </a:cubicBezTo>
                <a:cubicBezTo>
                  <a:pt x="5157296" y="608843"/>
                  <a:pt x="5164276" y="612363"/>
                  <a:pt x="5170421" y="617599"/>
                </a:cubicBezTo>
                <a:cubicBezTo>
                  <a:pt x="5176566" y="622835"/>
                  <a:pt x="5178848" y="630683"/>
                  <a:pt x="5177268" y="641141"/>
                </a:cubicBezTo>
                <a:cubicBezTo>
                  <a:pt x="5175688" y="651600"/>
                  <a:pt x="5169054" y="653475"/>
                  <a:pt x="5157368" y="646768"/>
                </a:cubicBezTo>
                <a:cubicBezTo>
                  <a:pt x="5145681" y="640060"/>
                  <a:pt x="5136053" y="632914"/>
                  <a:pt x="5128484" y="625331"/>
                </a:cubicBezTo>
                <a:cubicBezTo>
                  <a:pt x="5120779" y="613408"/>
                  <a:pt x="5120400" y="606927"/>
                  <a:pt x="5127345" y="605889"/>
                </a:cubicBezTo>
                <a:cubicBezTo>
                  <a:pt x="5130818" y="605370"/>
                  <a:pt x="5134399" y="605207"/>
                  <a:pt x="5138088" y="605398"/>
                </a:cubicBezTo>
                <a:close/>
                <a:moveTo>
                  <a:pt x="1863681" y="601773"/>
                </a:moveTo>
                <a:cubicBezTo>
                  <a:pt x="1864927" y="601417"/>
                  <a:pt x="1866628" y="601464"/>
                  <a:pt x="1868784" y="601911"/>
                </a:cubicBezTo>
                <a:cubicBezTo>
                  <a:pt x="1877411" y="603702"/>
                  <a:pt x="1885738" y="606293"/>
                  <a:pt x="1893761" y="609684"/>
                </a:cubicBezTo>
                <a:cubicBezTo>
                  <a:pt x="1901785" y="613075"/>
                  <a:pt x="1904301" y="619142"/>
                  <a:pt x="1901310" y="627885"/>
                </a:cubicBezTo>
                <a:cubicBezTo>
                  <a:pt x="1898319" y="636628"/>
                  <a:pt x="1897217" y="656863"/>
                  <a:pt x="1898003" y="688592"/>
                </a:cubicBezTo>
                <a:cubicBezTo>
                  <a:pt x="1911935" y="687819"/>
                  <a:pt x="1924378" y="686137"/>
                  <a:pt x="1935331" y="683546"/>
                </a:cubicBezTo>
                <a:cubicBezTo>
                  <a:pt x="1946285" y="680955"/>
                  <a:pt x="1956232" y="684580"/>
                  <a:pt x="1965171" y="694422"/>
                </a:cubicBezTo>
                <a:cubicBezTo>
                  <a:pt x="1974111" y="704263"/>
                  <a:pt x="1970940" y="708970"/>
                  <a:pt x="1955659" y="708543"/>
                </a:cubicBezTo>
                <a:cubicBezTo>
                  <a:pt x="1940378" y="708116"/>
                  <a:pt x="1921200" y="709062"/>
                  <a:pt x="1898125" y="711381"/>
                </a:cubicBezTo>
                <a:cubicBezTo>
                  <a:pt x="1898125" y="742879"/>
                  <a:pt x="1898977" y="774367"/>
                  <a:pt x="1900680" y="805845"/>
                </a:cubicBezTo>
                <a:cubicBezTo>
                  <a:pt x="1902381" y="837323"/>
                  <a:pt x="1898631" y="860363"/>
                  <a:pt x="1889427" y="874966"/>
                </a:cubicBezTo>
                <a:cubicBezTo>
                  <a:pt x="1880223" y="889569"/>
                  <a:pt x="1873271" y="891491"/>
                  <a:pt x="1868571" y="880734"/>
                </a:cubicBezTo>
                <a:cubicBezTo>
                  <a:pt x="1863870" y="869977"/>
                  <a:pt x="1856746" y="858888"/>
                  <a:pt x="1847196" y="847466"/>
                </a:cubicBezTo>
                <a:cubicBezTo>
                  <a:pt x="1837646" y="836044"/>
                  <a:pt x="1836299" y="831436"/>
                  <a:pt x="1843156" y="833640"/>
                </a:cubicBezTo>
                <a:cubicBezTo>
                  <a:pt x="1850014" y="835844"/>
                  <a:pt x="1856186" y="837971"/>
                  <a:pt x="1861673" y="840019"/>
                </a:cubicBezTo>
                <a:cubicBezTo>
                  <a:pt x="1867160" y="842067"/>
                  <a:pt x="1870544" y="841338"/>
                  <a:pt x="1871826" y="837831"/>
                </a:cubicBezTo>
                <a:cubicBezTo>
                  <a:pt x="1873108" y="834325"/>
                  <a:pt x="1873956" y="826891"/>
                  <a:pt x="1874370" y="815530"/>
                </a:cubicBezTo>
                <a:cubicBezTo>
                  <a:pt x="1874784" y="804170"/>
                  <a:pt x="1874991" y="769996"/>
                  <a:pt x="1874991" y="713009"/>
                </a:cubicBezTo>
                <a:cubicBezTo>
                  <a:pt x="1845107" y="718123"/>
                  <a:pt x="1825763" y="721531"/>
                  <a:pt x="1816959" y="723234"/>
                </a:cubicBezTo>
                <a:cubicBezTo>
                  <a:pt x="1808155" y="724936"/>
                  <a:pt x="1799453" y="721291"/>
                  <a:pt x="1790853" y="712297"/>
                </a:cubicBezTo>
                <a:cubicBezTo>
                  <a:pt x="1782253" y="703303"/>
                  <a:pt x="1782423" y="699241"/>
                  <a:pt x="1791362" y="700109"/>
                </a:cubicBezTo>
                <a:cubicBezTo>
                  <a:pt x="1800301" y="700977"/>
                  <a:pt x="1811845" y="700787"/>
                  <a:pt x="1825994" y="699539"/>
                </a:cubicBezTo>
                <a:cubicBezTo>
                  <a:pt x="1840142" y="698291"/>
                  <a:pt x="1856054" y="696514"/>
                  <a:pt x="1873729" y="694208"/>
                </a:cubicBezTo>
                <a:cubicBezTo>
                  <a:pt x="1873729" y="652997"/>
                  <a:pt x="1870748" y="626864"/>
                  <a:pt x="1864786" y="615809"/>
                </a:cubicBezTo>
                <a:cubicBezTo>
                  <a:pt x="1860315" y="607517"/>
                  <a:pt x="1859946" y="602838"/>
                  <a:pt x="1863681" y="601773"/>
                </a:cubicBezTo>
                <a:close/>
                <a:moveTo>
                  <a:pt x="4134954" y="595044"/>
                </a:moveTo>
                <a:cubicBezTo>
                  <a:pt x="4137945" y="594362"/>
                  <a:pt x="4142965" y="595692"/>
                  <a:pt x="4150012" y="599032"/>
                </a:cubicBezTo>
                <a:cubicBezTo>
                  <a:pt x="4164106" y="605713"/>
                  <a:pt x="4168938" y="612024"/>
                  <a:pt x="4164509" y="617966"/>
                </a:cubicBezTo>
                <a:cubicBezTo>
                  <a:pt x="4160080" y="623907"/>
                  <a:pt x="4156662" y="629876"/>
                  <a:pt x="4154254" y="635871"/>
                </a:cubicBezTo>
                <a:cubicBezTo>
                  <a:pt x="4151846" y="641867"/>
                  <a:pt x="4148547" y="649226"/>
                  <a:pt x="4144355" y="657949"/>
                </a:cubicBezTo>
                <a:cubicBezTo>
                  <a:pt x="4155600" y="656321"/>
                  <a:pt x="4166514" y="654238"/>
                  <a:pt x="4177094" y="651702"/>
                </a:cubicBezTo>
                <a:cubicBezTo>
                  <a:pt x="4187675" y="649165"/>
                  <a:pt x="4197778" y="646381"/>
                  <a:pt x="4207402" y="643349"/>
                </a:cubicBezTo>
                <a:cubicBezTo>
                  <a:pt x="4217026" y="640317"/>
                  <a:pt x="4225949" y="642603"/>
                  <a:pt x="4234169" y="650206"/>
                </a:cubicBezTo>
                <a:cubicBezTo>
                  <a:pt x="4242390" y="657809"/>
                  <a:pt x="4238001" y="663581"/>
                  <a:pt x="4221004" y="667522"/>
                </a:cubicBezTo>
                <a:cubicBezTo>
                  <a:pt x="4204007" y="671463"/>
                  <a:pt x="4188245" y="674691"/>
                  <a:pt x="4173717" y="677208"/>
                </a:cubicBezTo>
                <a:cubicBezTo>
                  <a:pt x="4159188" y="679724"/>
                  <a:pt x="4146396" y="681769"/>
                  <a:pt x="4135341" y="683342"/>
                </a:cubicBezTo>
                <a:cubicBezTo>
                  <a:pt x="4123132" y="707759"/>
                  <a:pt x="4109533" y="730793"/>
                  <a:pt x="4094544" y="752443"/>
                </a:cubicBezTo>
                <a:cubicBezTo>
                  <a:pt x="4094544" y="781438"/>
                  <a:pt x="4094420" y="804131"/>
                  <a:pt x="4094172" y="820521"/>
                </a:cubicBezTo>
                <a:lnTo>
                  <a:pt x="4093941" y="831906"/>
                </a:lnTo>
                <a:lnTo>
                  <a:pt x="4094625" y="831381"/>
                </a:lnTo>
                <a:cubicBezTo>
                  <a:pt x="4101584" y="830751"/>
                  <a:pt x="4126619" y="827593"/>
                  <a:pt x="4169728" y="821909"/>
                </a:cubicBezTo>
                <a:lnTo>
                  <a:pt x="4169728" y="776860"/>
                </a:lnTo>
                <a:cubicBezTo>
                  <a:pt x="4149760" y="780265"/>
                  <a:pt x="4135192" y="779007"/>
                  <a:pt x="4126022" y="773085"/>
                </a:cubicBezTo>
                <a:cubicBezTo>
                  <a:pt x="4116852" y="767164"/>
                  <a:pt x="4117110" y="763312"/>
                  <a:pt x="4126795" y="761528"/>
                </a:cubicBezTo>
                <a:cubicBezTo>
                  <a:pt x="4136480" y="759744"/>
                  <a:pt x="4150791" y="756967"/>
                  <a:pt x="4169728" y="753196"/>
                </a:cubicBezTo>
                <a:cubicBezTo>
                  <a:pt x="4168901" y="723000"/>
                  <a:pt x="4166992" y="705131"/>
                  <a:pt x="4164001" y="699590"/>
                </a:cubicBezTo>
                <a:cubicBezTo>
                  <a:pt x="4161009" y="694049"/>
                  <a:pt x="4161684" y="690406"/>
                  <a:pt x="4166025" y="688663"/>
                </a:cubicBezTo>
                <a:cubicBezTo>
                  <a:pt x="4170366" y="686920"/>
                  <a:pt x="4177840" y="688209"/>
                  <a:pt x="4188448" y="692529"/>
                </a:cubicBezTo>
                <a:cubicBezTo>
                  <a:pt x="4199056" y="696850"/>
                  <a:pt x="4203064" y="702144"/>
                  <a:pt x="4200474" y="708411"/>
                </a:cubicBezTo>
                <a:cubicBezTo>
                  <a:pt x="4197883" y="714678"/>
                  <a:pt x="4196201" y="727653"/>
                  <a:pt x="4195427" y="747336"/>
                </a:cubicBezTo>
                <a:cubicBezTo>
                  <a:pt x="4205425" y="745803"/>
                  <a:pt x="4214876" y="743503"/>
                  <a:pt x="4223782" y="740438"/>
                </a:cubicBezTo>
                <a:cubicBezTo>
                  <a:pt x="4232687" y="737372"/>
                  <a:pt x="4240612" y="739112"/>
                  <a:pt x="4247558" y="745657"/>
                </a:cubicBezTo>
                <a:cubicBezTo>
                  <a:pt x="4254503" y="752202"/>
                  <a:pt x="4252594" y="757536"/>
                  <a:pt x="4241830" y="761660"/>
                </a:cubicBezTo>
                <a:cubicBezTo>
                  <a:pt x="4231066" y="765784"/>
                  <a:pt x="4215531" y="769406"/>
                  <a:pt x="4195224" y="772526"/>
                </a:cubicBezTo>
                <a:cubicBezTo>
                  <a:pt x="4194505" y="788085"/>
                  <a:pt x="4194146" y="803522"/>
                  <a:pt x="4194146" y="818837"/>
                </a:cubicBezTo>
                <a:cubicBezTo>
                  <a:pt x="4214507" y="816395"/>
                  <a:pt x="4232440" y="814082"/>
                  <a:pt x="4247945" y="811898"/>
                </a:cubicBezTo>
                <a:cubicBezTo>
                  <a:pt x="4263449" y="809714"/>
                  <a:pt x="4275383" y="813967"/>
                  <a:pt x="4283746" y="824656"/>
                </a:cubicBezTo>
                <a:cubicBezTo>
                  <a:pt x="4292109" y="835346"/>
                  <a:pt x="4290064" y="840477"/>
                  <a:pt x="4277611" y="840049"/>
                </a:cubicBezTo>
                <a:cubicBezTo>
                  <a:pt x="4265159" y="839622"/>
                  <a:pt x="4252000" y="838984"/>
                  <a:pt x="4238137" y="838137"/>
                </a:cubicBezTo>
                <a:cubicBezTo>
                  <a:pt x="4224273" y="837289"/>
                  <a:pt x="4203753" y="838781"/>
                  <a:pt x="4176575" y="842613"/>
                </a:cubicBezTo>
                <a:cubicBezTo>
                  <a:pt x="4149398" y="846445"/>
                  <a:pt x="4131549" y="849423"/>
                  <a:pt x="4123031" y="851546"/>
                </a:cubicBezTo>
                <a:cubicBezTo>
                  <a:pt x="4114512" y="853669"/>
                  <a:pt x="4105908" y="850996"/>
                  <a:pt x="4097220" y="843529"/>
                </a:cubicBezTo>
                <a:lnTo>
                  <a:pt x="4093507" y="839054"/>
                </a:lnTo>
                <a:lnTo>
                  <a:pt x="4091878" y="857485"/>
                </a:lnTo>
                <a:cubicBezTo>
                  <a:pt x="4090762" y="864476"/>
                  <a:pt x="4089199" y="870900"/>
                  <a:pt x="4087188" y="876756"/>
                </a:cubicBezTo>
                <a:cubicBezTo>
                  <a:pt x="4083166" y="888470"/>
                  <a:pt x="4078042" y="888199"/>
                  <a:pt x="4071816" y="875943"/>
                </a:cubicBezTo>
                <a:cubicBezTo>
                  <a:pt x="4065589" y="863686"/>
                  <a:pt x="4063965" y="852994"/>
                  <a:pt x="4066942" y="843865"/>
                </a:cubicBezTo>
                <a:cubicBezTo>
                  <a:pt x="4069920" y="834735"/>
                  <a:pt x="4071056" y="812400"/>
                  <a:pt x="4070351" y="776860"/>
                </a:cubicBezTo>
                <a:cubicBezTo>
                  <a:pt x="4063432" y="788146"/>
                  <a:pt x="4053493" y="799191"/>
                  <a:pt x="4040531" y="809996"/>
                </a:cubicBezTo>
                <a:cubicBezTo>
                  <a:pt x="4027570" y="820801"/>
                  <a:pt x="4015432" y="828193"/>
                  <a:pt x="4004119" y="832175"/>
                </a:cubicBezTo>
                <a:cubicBezTo>
                  <a:pt x="3992806" y="836156"/>
                  <a:pt x="3991246" y="833701"/>
                  <a:pt x="3999439" y="824809"/>
                </a:cubicBezTo>
                <a:cubicBezTo>
                  <a:pt x="4007632" y="815917"/>
                  <a:pt x="4017704" y="805496"/>
                  <a:pt x="4029655" y="793545"/>
                </a:cubicBezTo>
                <a:cubicBezTo>
                  <a:pt x="4041606" y="781594"/>
                  <a:pt x="4054676" y="765608"/>
                  <a:pt x="4068865" y="745586"/>
                </a:cubicBezTo>
                <a:cubicBezTo>
                  <a:pt x="4068865" y="741231"/>
                  <a:pt x="4068014" y="735113"/>
                  <a:pt x="4066312" y="727232"/>
                </a:cubicBezTo>
                <a:cubicBezTo>
                  <a:pt x="4064609" y="719351"/>
                  <a:pt x="4070710" y="719242"/>
                  <a:pt x="4084614" y="726907"/>
                </a:cubicBezTo>
                <a:cubicBezTo>
                  <a:pt x="4087951" y="722891"/>
                  <a:pt x="4096321" y="709319"/>
                  <a:pt x="4109723" y="686191"/>
                </a:cubicBezTo>
                <a:cubicBezTo>
                  <a:pt x="4101720" y="688741"/>
                  <a:pt x="4094249" y="690444"/>
                  <a:pt x="4087310" y="691298"/>
                </a:cubicBezTo>
                <a:cubicBezTo>
                  <a:pt x="4080372" y="692153"/>
                  <a:pt x="4072582" y="689012"/>
                  <a:pt x="4063941" y="681877"/>
                </a:cubicBezTo>
                <a:cubicBezTo>
                  <a:pt x="4055300" y="674742"/>
                  <a:pt x="4057026" y="670900"/>
                  <a:pt x="4069120" y="670350"/>
                </a:cubicBezTo>
                <a:cubicBezTo>
                  <a:pt x="4081213" y="669801"/>
                  <a:pt x="4097121" y="667953"/>
                  <a:pt x="4116845" y="664806"/>
                </a:cubicBezTo>
                <a:cubicBezTo>
                  <a:pt x="4129121" y="633091"/>
                  <a:pt x="4134195" y="612529"/>
                  <a:pt x="4132065" y="603122"/>
                </a:cubicBezTo>
                <a:cubicBezTo>
                  <a:pt x="4131000" y="598418"/>
                  <a:pt x="4131963" y="595726"/>
                  <a:pt x="4134954" y="595044"/>
                </a:cubicBezTo>
                <a:close/>
                <a:moveTo>
                  <a:pt x="3067062" y="594659"/>
                </a:moveTo>
                <a:cubicBezTo>
                  <a:pt x="3068569" y="594604"/>
                  <a:pt x="3070522" y="594912"/>
                  <a:pt x="3072922" y="595583"/>
                </a:cubicBezTo>
                <a:cubicBezTo>
                  <a:pt x="3082519" y="598269"/>
                  <a:pt x="3090844" y="601613"/>
                  <a:pt x="3097898" y="605615"/>
                </a:cubicBezTo>
                <a:cubicBezTo>
                  <a:pt x="3104952" y="609616"/>
                  <a:pt x="3106329" y="614706"/>
                  <a:pt x="3102029" y="620885"/>
                </a:cubicBezTo>
                <a:cubicBezTo>
                  <a:pt x="3097729" y="627064"/>
                  <a:pt x="3094772" y="645808"/>
                  <a:pt x="3093157" y="677116"/>
                </a:cubicBezTo>
                <a:cubicBezTo>
                  <a:pt x="3096535" y="676370"/>
                  <a:pt x="3101303" y="675332"/>
                  <a:pt x="3107462" y="674003"/>
                </a:cubicBezTo>
                <a:cubicBezTo>
                  <a:pt x="3113620" y="672673"/>
                  <a:pt x="3119158" y="673362"/>
                  <a:pt x="3124076" y="676068"/>
                </a:cubicBezTo>
                <a:cubicBezTo>
                  <a:pt x="3128993" y="678774"/>
                  <a:pt x="3130387" y="682559"/>
                  <a:pt x="3128257" y="687422"/>
                </a:cubicBezTo>
                <a:cubicBezTo>
                  <a:pt x="3126127" y="692285"/>
                  <a:pt x="3114427" y="696758"/>
                  <a:pt x="3093157" y="700841"/>
                </a:cubicBezTo>
                <a:lnTo>
                  <a:pt x="3093157" y="719704"/>
                </a:lnTo>
                <a:cubicBezTo>
                  <a:pt x="3099004" y="720355"/>
                  <a:pt x="3105997" y="722118"/>
                  <a:pt x="3114136" y="724994"/>
                </a:cubicBezTo>
                <a:cubicBezTo>
                  <a:pt x="3122275" y="727870"/>
                  <a:pt x="3126059" y="734466"/>
                  <a:pt x="3125490" y="744782"/>
                </a:cubicBezTo>
                <a:cubicBezTo>
                  <a:pt x="3124920" y="755098"/>
                  <a:pt x="3119775" y="757109"/>
                  <a:pt x="3110056" y="750815"/>
                </a:cubicBezTo>
                <a:cubicBezTo>
                  <a:pt x="3100337" y="744521"/>
                  <a:pt x="3094588" y="738729"/>
                  <a:pt x="3092811" y="733438"/>
                </a:cubicBezTo>
                <a:cubicBezTo>
                  <a:pt x="3092147" y="759008"/>
                  <a:pt x="3091597" y="782517"/>
                  <a:pt x="3091163" y="803963"/>
                </a:cubicBezTo>
                <a:cubicBezTo>
                  <a:pt x="3090729" y="825409"/>
                  <a:pt x="3088033" y="843915"/>
                  <a:pt x="3083075" y="859481"/>
                </a:cubicBezTo>
                <a:cubicBezTo>
                  <a:pt x="3078117" y="875047"/>
                  <a:pt x="3072786" y="876048"/>
                  <a:pt x="3067082" y="862483"/>
                </a:cubicBezTo>
                <a:cubicBezTo>
                  <a:pt x="3061378" y="848918"/>
                  <a:pt x="3059804" y="837774"/>
                  <a:pt x="3062361" y="829052"/>
                </a:cubicBezTo>
                <a:cubicBezTo>
                  <a:pt x="3064918" y="820329"/>
                  <a:pt x="3066838" y="810430"/>
                  <a:pt x="3068120" y="799354"/>
                </a:cubicBezTo>
                <a:cubicBezTo>
                  <a:pt x="3069402" y="788278"/>
                  <a:pt x="3070883" y="767161"/>
                  <a:pt x="3072566" y="736002"/>
                </a:cubicBezTo>
                <a:cubicBezTo>
                  <a:pt x="3061944" y="765696"/>
                  <a:pt x="3045456" y="789079"/>
                  <a:pt x="3023101" y="806150"/>
                </a:cubicBezTo>
                <a:cubicBezTo>
                  <a:pt x="3000745" y="823222"/>
                  <a:pt x="2995987" y="823093"/>
                  <a:pt x="3008827" y="805764"/>
                </a:cubicBezTo>
                <a:cubicBezTo>
                  <a:pt x="3021666" y="788434"/>
                  <a:pt x="3032135" y="772950"/>
                  <a:pt x="3040233" y="759310"/>
                </a:cubicBezTo>
                <a:cubicBezTo>
                  <a:pt x="3048332" y="745670"/>
                  <a:pt x="3057834" y="727687"/>
                  <a:pt x="3068740" y="705358"/>
                </a:cubicBezTo>
                <a:cubicBezTo>
                  <a:pt x="3064318" y="706159"/>
                  <a:pt x="3058041" y="707210"/>
                  <a:pt x="3049909" y="708512"/>
                </a:cubicBezTo>
                <a:cubicBezTo>
                  <a:pt x="3041776" y="709815"/>
                  <a:pt x="3032667" y="707675"/>
                  <a:pt x="3022582" y="702093"/>
                </a:cubicBezTo>
                <a:cubicBezTo>
                  <a:pt x="3012496" y="696511"/>
                  <a:pt x="3014524" y="692889"/>
                  <a:pt x="3028666" y="691227"/>
                </a:cubicBezTo>
                <a:cubicBezTo>
                  <a:pt x="3042807" y="689565"/>
                  <a:pt x="3057440" y="686462"/>
                  <a:pt x="3072566" y="681918"/>
                </a:cubicBezTo>
                <a:lnTo>
                  <a:pt x="3072566" y="635058"/>
                </a:lnTo>
                <a:cubicBezTo>
                  <a:pt x="3072566" y="623934"/>
                  <a:pt x="3070226" y="613903"/>
                  <a:pt x="3065546" y="604963"/>
                </a:cubicBezTo>
                <a:cubicBezTo>
                  <a:pt x="3062036" y="598259"/>
                  <a:pt x="3062541" y="594824"/>
                  <a:pt x="3067062" y="594659"/>
                </a:cubicBezTo>
                <a:close/>
                <a:moveTo>
                  <a:pt x="3758519" y="594586"/>
                </a:moveTo>
                <a:cubicBezTo>
                  <a:pt x="3759984" y="594589"/>
                  <a:pt x="3761817" y="594929"/>
                  <a:pt x="3764018" y="595604"/>
                </a:cubicBezTo>
                <a:cubicBezTo>
                  <a:pt x="3772821" y="598303"/>
                  <a:pt x="3779444" y="601223"/>
                  <a:pt x="3783887" y="604363"/>
                </a:cubicBezTo>
                <a:cubicBezTo>
                  <a:pt x="3788329" y="607503"/>
                  <a:pt x="3789465" y="611258"/>
                  <a:pt x="3787295" y="615626"/>
                </a:cubicBezTo>
                <a:cubicBezTo>
                  <a:pt x="3785125" y="619993"/>
                  <a:pt x="3783226" y="630696"/>
                  <a:pt x="3781598" y="647734"/>
                </a:cubicBezTo>
                <a:cubicBezTo>
                  <a:pt x="3792708" y="644329"/>
                  <a:pt x="3800806" y="643661"/>
                  <a:pt x="3805893" y="645730"/>
                </a:cubicBezTo>
                <a:lnTo>
                  <a:pt x="3811900" y="652402"/>
                </a:lnTo>
                <a:lnTo>
                  <a:pt x="3813712" y="648105"/>
                </a:lnTo>
                <a:cubicBezTo>
                  <a:pt x="3815187" y="643517"/>
                  <a:pt x="3815924" y="639588"/>
                  <a:pt x="3815924" y="636319"/>
                </a:cubicBezTo>
                <a:cubicBezTo>
                  <a:pt x="3815924" y="626905"/>
                  <a:pt x="3819153" y="623385"/>
                  <a:pt x="3825610" y="625759"/>
                </a:cubicBezTo>
                <a:cubicBezTo>
                  <a:pt x="3832067" y="628132"/>
                  <a:pt x="3837625" y="631846"/>
                  <a:pt x="3842285" y="636899"/>
                </a:cubicBezTo>
                <a:cubicBezTo>
                  <a:pt x="3846944" y="641952"/>
                  <a:pt x="3847846" y="646099"/>
                  <a:pt x="3844991" y="649342"/>
                </a:cubicBezTo>
                <a:cubicBezTo>
                  <a:pt x="3842135" y="652584"/>
                  <a:pt x="3839158" y="656484"/>
                  <a:pt x="3836058" y="661041"/>
                </a:cubicBezTo>
                <a:cubicBezTo>
                  <a:pt x="3832958" y="665599"/>
                  <a:pt x="3825020" y="675637"/>
                  <a:pt x="3812241" y="691156"/>
                </a:cubicBezTo>
                <a:cubicBezTo>
                  <a:pt x="3815714" y="691251"/>
                  <a:pt x="3821479" y="690210"/>
                  <a:pt x="3829537" y="688032"/>
                </a:cubicBezTo>
                <a:cubicBezTo>
                  <a:pt x="3837595" y="685855"/>
                  <a:pt x="3844387" y="688080"/>
                  <a:pt x="3849915" y="694706"/>
                </a:cubicBezTo>
                <a:cubicBezTo>
                  <a:pt x="3855443" y="701333"/>
                  <a:pt x="3853025" y="705179"/>
                  <a:pt x="3842661" y="706244"/>
                </a:cubicBezTo>
                <a:cubicBezTo>
                  <a:pt x="3832297" y="707308"/>
                  <a:pt x="3818976" y="709062"/>
                  <a:pt x="3802698" y="711503"/>
                </a:cubicBezTo>
                <a:cubicBezTo>
                  <a:pt x="3787098" y="730413"/>
                  <a:pt x="3775812" y="741082"/>
                  <a:pt x="3768840" y="743510"/>
                </a:cubicBezTo>
                <a:cubicBezTo>
                  <a:pt x="3777101" y="742791"/>
                  <a:pt x="3785118" y="740268"/>
                  <a:pt x="3792891" y="735941"/>
                </a:cubicBezTo>
                <a:cubicBezTo>
                  <a:pt x="3800664" y="731614"/>
                  <a:pt x="3809060" y="732170"/>
                  <a:pt x="3818081" y="737609"/>
                </a:cubicBezTo>
                <a:cubicBezTo>
                  <a:pt x="3831212" y="744690"/>
                  <a:pt x="3835631" y="751117"/>
                  <a:pt x="3831338" y="756889"/>
                </a:cubicBezTo>
                <a:cubicBezTo>
                  <a:pt x="3827044" y="762661"/>
                  <a:pt x="3824697" y="769965"/>
                  <a:pt x="3824297" y="778803"/>
                </a:cubicBezTo>
                <a:cubicBezTo>
                  <a:pt x="3823897" y="787641"/>
                  <a:pt x="3824131" y="797472"/>
                  <a:pt x="3824999" y="808297"/>
                </a:cubicBezTo>
                <a:cubicBezTo>
                  <a:pt x="3825867" y="819122"/>
                  <a:pt x="3826302" y="827342"/>
                  <a:pt x="3826302" y="832958"/>
                </a:cubicBezTo>
                <a:cubicBezTo>
                  <a:pt x="3826302" y="839551"/>
                  <a:pt x="3823426" y="847171"/>
                  <a:pt x="3817674" y="855819"/>
                </a:cubicBezTo>
                <a:cubicBezTo>
                  <a:pt x="3811923" y="864466"/>
                  <a:pt x="3807073" y="864850"/>
                  <a:pt x="3803126" y="856968"/>
                </a:cubicBezTo>
                <a:cubicBezTo>
                  <a:pt x="3799178" y="849087"/>
                  <a:pt x="3796401" y="843980"/>
                  <a:pt x="3794793" y="841647"/>
                </a:cubicBezTo>
                <a:cubicBezTo>
                  <a:pt x="3793186" y="839313"/>
                  <a:pt x="3787017" y="838784"/>
                  <a:pt x="3776287" y="840060"/>
                </a:cubicBezTo>
                <a:cubicBezTo>
                  <a:pt x="3765557" y="841335"/>
                  <a:pt x="3759507" y="841972"/>
                  <a:pt x="3758137" y="841972"/>
                </a:cubicBezTo>
                <a:cubicBezTo>
                  <a:pt x="3756428" y="855592"/>
                  <a:pt x="3753159" y="862401"/>
                  <a:pt x="3748330" y="862401"/>
                </a:cubicBezTo>
                <a:cubicBezTo>
                  <a:pt x="3744843" y="862401"/>
                  <a:pt x="3741618" y="858637"/>
                  <a:pt x="3738654" y="851108"/>
                </a:cubicBezTo>
                <a:cubicBezTo>
                  <a:pt x="3735690" y="843580"/>
                  <a:pt x="3735059" y="834806"/>
                  <a:pt x="3736762" y="824789"/>
                </a:cubicBezTo>
                <a:cubicBezTo>
                  <a:pt x="3738464" y="814771"/>
                  <a:pt x="3738685" y="798795"/>
                  <a:pt x="3737423" y="776860"/>
                </a:cubicBezTo>
                <a:cubicBezTo>
                  <a:pt x="3735470" y="782937"/>
                  <a:pt x="3728389" y="790767"/>
                  <a:pt x="3716180" y="800351"/>
                </a:cubicBezTo>
                <a:cubicBezTo>
                  <a:pt x="3703972" y="809935"/>
                  <a:pt x="3691156" y="817138"/>
                  <a:pt x="3677734" y="821960"/>
                </a:cubicBezTo>
                <a:cubicBezTo>
                  <a:pt x="3664311" y="826783"/>
                  <a:pt x="3663256" y="824043"/>
                  <a:pt x="3674570" y="813740"/>
                </a:cubicBezTo>
                <a:cubicBezTo>
                  <a:pt x="3685883" y="803437"/>
                  <a:pt x="3697240" y="792799"/>
                  <a:pt x="3708642" y="781825"/>
                </a:cubicBezTo>
                <a:cubicBezTo>
                  <a:pt x="3720043" y="770851"/>
                  <a:pt x="3728565" y="762210"/>
                  <a:pt x="3734208" y="755902"/>
                </a:cubicBezTo>
                <a:lnTo>
                  <a:pt x="3733089" y="750286"/>
                </a:lnTo>
                <a:cubicBezTo>
                  <a:pt x="3728735" y="740655"/>
                  <a:pt x="3729895" y="736541"/>
                  <a:pt x="3736569" y="737945"/>
                </a:cubicBezTo>
                <a:cubicBezTo>
                  <a:pt x="3743243" y="739349"/>
                  <a:pt x="3747461" y="740777"/>
                  <a:pt x="3749225" y="742228"/>
                </a:cubicBezTo>
                <a:cubicBezTo>
                  <a:pt x="3763359" y="728690"/>
                  <a:pt x="3772401" y="719805"/>
                  <a:pt x="3776348" y="715573"/>
                </a:cubicBezTo>
                <a:cubicBezTo>
                  <a:pt x="3734256" y="724906"/>
                  <a:pt x="3709842" y="730430"/>
                  <a:pt x="3703107" y="732146"/>
                </a:cubicBezTo>
                <a:cubicBezTo>
                  <a:pt x="3696372" y="733862"/>
                  <a:pt x="3690329" y="733547"/>
                  <a:pt x="3684977" y="731200"/>
                </a:cubicBezTo>
                <a:cubicBezTo>
                  <a:pt x="3679626" y="728853"/>
                  <a:pt x="3674790" y="724146"/>
                  <a:pt x="3670470" y="717079"/>
                </a:cubicBezTo>
                <a:cubicBezTo>
                  <a:pt x="3666149" y="710011"/>
                  <a:pt x="3671182" y="707119"/>
                  <a:pt x="3685567" y="708400"/>
                </a:cubicBezTo>
                <a:cubicBezTo>
                  <a:pt x="3699953" y="709682"/>
                  <a:pt x="3724679" y="707135"/>
                  <a:pt x="3759745" y="700760"/>
                </a:cubicBezTo>
                <a:lnTo>
                  <a:pt x="3759745" y="673433"/>
                </a:lnTo>
                <a:cubicBezTo>
                  <a:pt x="3752447" y="675983"/>
                  <a:pt x="3745227" y="677028"/>
                  <a:pt x="3738085" y="676567"/>
                </a:cubicBezTo>
                <a:cubicBezTo>
                  <a:pt x="3730943" y="676105"/>
                  <a:pt x="3725320" y="673189"/>
                  <a:pt x="3721216" y="667817"/>
                </a:cubicBezTo>
                <a:cubicBezTo>
                  <a:pt x="3717113" y="662445"/>
                  <a:pt x="3718975" y="659478"/>
                  <a:pt x="3726802" y="658915"/>
                </a:cubicBezTo>
                <a:cubicBezTo>
                  <a:pt x="3734629" y="658352"/>
                  <a:pt x="3745610" y="656585"/>
                  <a:pt x="3759745" y="653615"/>
                </a:cubicBezTo>
                <a:cubicBezTo>
                  <a:pt x="3759745" y="628329"/>
                  <a:pt x="3758256" y="611665"/>
                  <a:pt x="3755278" y="603620"/>
                </a:cubicBezTo>
                <a:cubicBezTo>
                  <a:pt x="3753045" y="597587"/>
                  <a:pt x="3754125" y="594576"/>
                  <a:pt x="3758519" y="594586"/>
                </a:cubicBezTo>
                <a:close/>
                <a:moveTo>
                  <a:pt x="6349703" y="594118"/>
                </a:moveTo>
                <a:cubicBezTo>
                  <a:pt x="6403787" y="637906"/>
                  <a:pt x="6430829" y="684136"/>
                  <a:pt x="6430829" y="732807"/>
                </a:cubicBezTo>
                <a:cubicBezTo>
                  <a:pt x="6432539" y="789821"/>
                  <a:pt x="6405897" y="837699"/>
                  <a:pt x="6350904" y="876441"/>
                </a:cubicBezTo>
                <a:lnTo>
                  <a:pt x="6333649" y="855951"/>
                </a:lnTo>
                <a:cubicBezTo>
                  <a:pt x="6378767" y="822120"/>
                  <a:pt x="6401747" y="782930"/>
                  <a:pt x="6402587" y="738383"/>
                </a:cubicBezTo>
                <a:cubicBezTo>
                  <a:pt x="6404296" y="692926"/>
                  <a:pt x="6380890" y="652014"/>
                  <a:pt x="6332367" y="615646"/>
                </a:cubicBezTo>
                <a:close/>
                <a:moveTo>
                  <a:pt x="5919639" y="594118"/>
                </a:moveTo>
                <a:lnTo>
                  <a:pt x="5937037" y="615646"/>
                </a:lnTo>
                <a:cubicBezTo>
                  <a:pt x="5888514" y="652014"/>
                  <a:pt x="5865087" y="692940"/>
                  <a:pt x="5866756" y="738423"/>
                </a:cubicBezTo>
                <a:cubicBezTo>
                  <a:pt x="5867597" y="782957"/>
                  <a:pt x="5890596" y="822126"/>
                  <a:pt x="5935755" y="855931"/>
                </a:cubicBezTo>
                <a:lnTo>
                  <a:pt x="5918439" y="876441"/>
                </a:lnTo>
                <a:cubicBezTo>
                  <a:pt x="5863486" y="837713"/>
                  <a:pt x="5836865" y="789170"/>
                  <a:pt x="5838575" y="730813"/>
                </a:cubicBezTo>
                <a:cubicBezTo>
                  <a:pt x="5838575" y="683430"/>
                  <a:pt x="5865596" y="637865"/>
                  <a:pt x="5919639" y="594118"/>
                </a:cubicBezTo>
                <a:close/>
                <a:moveTo>
                  <a:pt x="205716" y="225764"/>
                </a:moveTo>
                <a:cubicBezTo>
                  <a:pt x="213285" y="225764"/>
                  <a:pt x="218857" y="227799"/>
                  <a:pt x="222431" y="231868"/>
                </a:cubicBezTo>
                <a:cubicBezTo>
                  <a:pt x="226006" y="235938"/>
                  <a:pt x="227793" y="240726"/>
                  <a:pt x="227793" y="246234"/>
                </a:cubicBezTo>
                <a:cubicBezTo>
                  <a:pt x="227793" y="253396"/>
                  <a:pt x="225691" y="258818"/>
                  <a:pt x="221485" y="262501"/>
                </a:cubicBezTo>
                <a:cubicBezTo>
                  <a:pt x="217280" y="266184"/>
                  <a:pt x="212118" y="268026"/>
                  <a:pt x="206000" y="268026"/>
                </a:cubicBezTo>
                <a:cubicBezTo>
                  <a:pt x="200792" y="268026"/>
                  <a:pt x="195860" y="266211"/>
                  <a:pt x="191208" y="262583"/>
                </a:cubicBezTo>
                <a:cubicBezTo>
                  <a:pt x="186555" y="258954"/>
                  <a:pt x="184229" y="253504"/>
                  <a:pt x="184229" y="246234"/>
                </a:cubicBezTo>
                <a:cubicBezTo>
                  <a:pt x="184229" y="240645"/>
                  <a:pt x="185982" y="236094"/>
                  <a:pt x="189488" y="232580"/>
                </a:cubicBezTo>
                <a:cubicBezTo>
                  <a:pt x="192995" y="229067"/>
                  <a:pt x="198405" y="226795"/>
                  <a:pt x="205716" y="225764"/>
                </a:cubicBezTo>
                <a:close/>
                <a:moveTo>
                  <a:pt x="4047226" y="223289"/>
                </a:moveTo>
                <a:cubicBezTo>
                  <a:pt x="4050993" y="222680"/>
                  <a:pt x="4055158" y="222963"/>
                  <a:pt x="4059719" y="224136"/>
                </a:cubicBezTo>
                <a:cubicBezTo>
                  <a:pt x="4068841" y="226483"/>
                  <a:pt x="4074800" y="231417"/>
                  <a:pt x="4077594" y="238939"/>
                </a:cubicBezTo>
                <a:cubicBezTo>
                  <a:pt x="4080389" y="246461"/>
                  <a:pt x="4079995" y="255872"/>
                  <a:pt x="4076414" y="267171"/>
                </a:cubicBezTo>
                <a:cubicBezTo>
                  <a:pt x="4072833" y="278471"/>
                  <a:pt x="4066329" y="289279"/>
                  <a:pt x="4056901" y="299595"/>
                </a:cubicBezTo>
                <a:cubicBezTo>
                  <a:pt x="4047473" y="309911"/>
                  <a:pt x="4038385" y="315527"/>
                  <a:pt x="4029635" y="316443"/>
                </a:cubicBezTo>
                <a:cubicBezTo>
                  <a:pt x="4020886" y="317359"/>
                  <a:pt x="4019176" y="315008"/>
                  <a:pt x="4024508" y="309392"/>
                </a:cubicBezTo>
                <a:cubicBezTo>
                  <a:pt x="4029839" y="303777"/>
                  <a:pt x="4034753" y="298110"/>
                  <a:pt x="4039249" y="292392"/>
                </a:cubicBezTo>
                <a:cubicBezTo>
                  <a:pt x="4043746" y="286674"/>
                  <a:pt x="4047656" y="279827"/>
                  <a:pt x="4050980" y="271851"/>
                </a:cubicBezTo>
                <a:cubicBezTo>
                  <a:pt x="4044998" y="271851"/>
                  <a:pt x="4039968" y="270322"/>
                  <a:pt x="4035892" y="267263"/>
                </a:cubicBezTo>
                <a:cubicBezTo>
                  <a:pt x="4031815" y="264204"/>
                  <a:pt x="4029055" y="260202"/>
                  <a:pt x="4027611" y="255258"/>
                </a:cubicBezTo>
                <a:cubicBezTo>
                  <a:pt x="4026166" y="250313"/>
                  <a:pt x="4025901" y="245694"/>
                  <a:pt x="4026817" y="241401"/>
                </a:cubicBezTo>
                <a:cubicBezTo>
                  <a:pt x="4027733" y="237108"/>
                  <a:pt x="4031164" y="232570"/>
                  <a:pt x="4037113" y="227788"/>
                </a:cubicBezTo>
                <a:cubicBezTo>
                  <a:pt x="4040087" y="225398"/>
                  <a:pt x="4043458" y="223898"/>
                  <a:pt x="4047226" y="223289"/>
                </a:cubicBezTo>
                <a:close/>
                <a:moveTo>
                  <a:pt x="2389876" y="223289"/>
                </a:moveTo>
                <a:cubicBezTo>
                  <a:pt x="2393643" y="222680"/>
                  <a:pt x="2397808" y="222963"/>
                  <a:pt x="2402369" y="224136"/>
                </a:cubicBezTo>
                <a:cubicBezTo>
                  <a:pt x="2411492" y="226483"/>
                  <a:pt x="2417450" y="231417"/>
                  <a:pt x="2420244" y="238939"/>
                </a:cubicBezTo>
                <a:cubicBezTo>
                  <a:pt x="2423039" y="246461"/>
                  <a:pt x="2422645" y="255872"/>
                  <a:pt x="2419064" y="267171"/>
                </a:cubicBezTo>
                <a:cubicBezTo>
                  <a:pt x="2415483" y="278471"/>
                  <a:pt x="2408979" y="289279"/>
                  <a:pt x="2399551" y="299595"/>
                </a:cubicBezTo>
                <a:cubicBezTo>
                  <a:pt x="2390123" y="309911"/>
                  <a:pt x="2381035" y="315527"/>
                  <a:pt x="2372285" y="316443"/>
                </a:cubicBezTo>
                <a:cubicBezTo>
                  <a:pt x="2363536" y="317359"/>
                  <a:pt x="2361826" y="315008"/>
                  <a:pt x="2367158" y="309392"/>
                </a:cubicBezTo>
                <a:cubicBezTo>
                  <a:pt x="2372489" y="303777"/>
                  <a:pt x="2377403" y="298110"/>
                  <a:pt x="2381899" y="292392"/>
                </a:cubicBezTo>
                <a:cubicBezTo>
                  <a:pt x="2386396" y="286674"/>
                  <a:pt x="2390306" y="279827"/>
                  <a:pt x="2393630" y="271851"/>
                </a:cubicBezTo>
                <a:cubicBezTo>
                  <a:pt x="2387648" y="271851"/>
                  <a:pt x="2382618" y="270322"/>
                  <a:pt x="2378542" y="267263"/>
                </a:cubicBezTo>
                <a:cubicBezTo>
                  <a:pt x="2374466" y="264204"/>
                  <a:pt x="2371705" y="260202"/>
                  <a:pt x="2370261" y="255258"/>
                </a:cubicBezTo>
                <a:cubicBezTo>
                  <a:pt x="2368816" y="250313"/>
                  <a:pt x="2368551" y="245694"/>
                  <a:pt x="2369467" y="241401"/>
                </a:cubicBezTo>
                <a:cubicBezTo>
                  <a:pt x="2370383" y="237108"/>
                  <a:pt x="2373814" y="232570"/>
                  <a:pt x="2379763" y="227788"/>
                </a:cubicBezTo>
                <a:cubicBezTo>
                  <a:pt x="2382737" y="225398"/>
                  <a:pt x="2386108" y="223898"/>
                  <a:pt x="2389876" y="223289"/>
                </a:cubicBezTo>
                <a:close/>
                <a:moveTo>
                  <a:pt x="5721736" y="213657"/>
                </a:moveTo>
                <a:cubicBezTo>
                  <a:pt x="5718546" y="213837"/>
                  <a:pt x="5715445" y="215047"/>
                  <a:pt x="5712430" y="217289"/>
                </a:cubicBezTo>
                <a:cubicBezTo>
                  <a:pt x="5706400" y="221772"/>
                  <a:pt x="5703385" y="227748"/>
                  <a:pt x="5703385" y="235215"/>
                </a:cubicBezTo>
                <a:cubicBezTo>
                  <a:pt x="5703385" y="242683"/>
                  <a:pt x="5706742" y="248289"/>
                  <a:pt x="5713457" y="252033"/>
                </a:cubicBezTo>
                <a:cubicBezTo>
                  <a:pt x="5720172" y="255777"/>
                  <a:pt x="5726744" y="255587"/>
                  <a:pt x="5733174" y="251463"/>
                </a:cubicBezTo>
                <a:cubicBezTo>
                  <a:pt x="5739604" y="247326"/>
                  <a:pt x="5742626" y="241357"/>
                  <a:pt x="5742239" y="233557"/>
                </a:cubicBezTo>
                <a:cubicBezTo>
                  <a:pt x="5741853" y="225757"/>
                  <a:pt x="5738295" y="219975"/>
                  <a:pt x="5731567" y="216211"/>
                </a:cubicBezTo>
                <a:cubicBezTo>
                  <a:pt x="5728202" y="214328"/>
                  <a:pt x="5724925" y="213477"/>
                  <a:pt x="5721736" y="213657"/>
                </a:cubicBezTo>
                <a:close/>
                <a:moveTo>
                  <a:pt x="3869527" y="192763"/>
                </a:moveTo>
                <a:cubicBezTo>
                  <a:pt x="3872656" y="192661"/>
                  <a:pt x="3877008" y="193328"/>
                  <a:pt x="3882583" y="194764"/>
                </a:cubicBezTo>
                <a:cubicBezTo>
                  <a:pt x="3904884" y="200509"/>
                  <a:pt x="3918954" y="208821"/>
                  <a:pt x="3924794" y="219700"/>
                </a:cubicBezTo>
                <a:cubicBezTo>
                  <a:pt x="3930634" y="230579"/>
                  <a:pt x="3932170" y="239861"/>
                  <a:pt x="3929403" y="247546"/>
                </a:cubicBezTo>
                <a:cubicBezTo>
                  <a:pt x="3926636" y="255231"/>
                  <a:pt x="3920633" y="256139"/>
                  <a:pt x="3911395" y="250273"/>
                </a:cubicBezTo>
                <a:cubicBezTo>
                  <a:pt x="3902157" y="244406"/>
                  <a:pt x="3889827" y="232465"/>
                  <a:pt x="3874403" y="214451"/>
                </a:cubicBezTo>
                <a:cubicBezTo>
                  <a:pt x="3861767" y="200299"/>
                  <a:pt x="3860142" y="193070"/>
                  <a:pt x="3869527" y="192763"/>
                </a:cubicBezTo>
                <a:close/>
                <a:moveTo>
                  <a:pt x="1212054" y="192763"/>
                </a:moveTo>
                <a:cubicBezTo>
                  <a:pt x="1215181" y="192661"/>
                  <a:pt x="1219533" y="193328"/>
                  <a:pt x="1225109" y="194764"/>
                </a:cubicBezTo>
                <a:cubicBezTo>
                  <a:pt x="1247409" y="200509"/>
                  <a:pt x="1261481" y="208821"/>
                  <a:pt x="1267320" y="219700"/>
                </a:cubicBezTo>
                <a:cubicBezTo>
                  <a:pt x="1273160" y="230579"/>
                  <a:pt x="1274696" y="239861"/>
                  <a:pt x="1271929" y="247546"/>
                </a:cubicBezTo>
                <a:cubicBezTo>
                  <a:pt x="1269161" y="255231"/>
                  <a:pt x="1263159" y="256139"/>
                  <a:pt x="1253921" y="250273"/>
                </a:cubicBezTo>
                <a:cubicBezTo>
                  <a:pt x="1244684" y="244406"/>
                  <a:pt x="1232353" y="232465"/>
                  <a:pt x="1216929" y="214451"/>
                </a:cubicBezTo>
                <a:cubicBezTo>
                  <a:pt x="1204293" y="200299"/>
                  <a:pt x="1202668" y="193070"/>
                  <a:pt x="1212054" y="192763"/>
                </a:cubicBezTo>
                <a:close/>
                <a:moveTo>
                  <a:pt x="5724084" y="191977"/>
                </a:moveTo>
                <a:cubicBezTo>
                  <a:pt x="5729306" y="192092"/>
                  <a:pt x="5734646" y="193296"/>
                  <a:pt x="5740103" y="195588"/>
                </a:cubicBezTo>
                <a:cubicBezTo>
                  <a:pt x="5751015" y="200173"/>
                  <a:pt x="5758263" y="207437"/>
                  <a:pt x="5761844" y="217381"/>
                </a:cubicBezTo>
                <a:cubicBezTo>
                  <a:pt x="5765425" y="227324"/>
                  <a:pt x="5765845" y="237158"/>
                  <a:pt x="5763105" y="246885"/>
                </a:cubicBezTo>
                <a:cubicBezTo>
                  <a:pt x="5760365" y="256611"/>
                  <a:pt x="5755237" y="264055"/>
                  <a:pt x="5747723" y="269216"/>
                </a:cubicBezTo>
                <a:cubicBezTo>
                  <a:pt x="5740207" y="274378"/>
                  <a:pt x="5731278" y="276958"/>
                  <a:pt x="5720935" y="276958"/>
                </a:cubicBezTo>
                <a:cubicBezTo>
                  <a:pt x="5710592" y="276958"/>
                  <a:pt x="5701225" y="272760"/>
                  <a:pt x="5692835" y="264363"/>
                </a:cubicBezTo>
                <a:cubicBezTo>
                  <a:pt x="5684445" y="255966"/>
                  <a:pt x="5680250" y="246939"/>
                  <a:pt x="5680250" y="237281"/>
                </a:cubicBezTo>
                <a:cubicBezTo>
                  <a:pt x="5680250" y="227622"/>
                  <a:pt x="5682508" y="219175"/>
                  <a:pt x="5687026" y="211938"/>
                </a:cubicBezTo>
                <a:cubicBezTo>
                  <a:pt x="5691543" y="204701"/>
                  <a:pt x="5698790" y="199020"/>
                  <a:pt x="5708767" y="194897"/>
                </a:cubicBezTo>
                <a:cubicBezTo>
                  <a:pt x="5713755" y="192835"/>
                  <a:pt x="5718861" y="191861"/>
                  <a:pt x="5724084" y="191977"/>
                </a:cubicBezTo>
                <a:close/>
                <a:moveTo>
                  <a:pt x="3753216" y="190013"/>
                </a:moveTo>
                <a:cubicBezTo>
                  <a:pt x="3755303" y="190654"/>
                  <a:pt x="3756014" y="194286"/>
                  <a:pt x="3755350" y="200909"/>
                </a:cubicBezTo>
                <a:cubicBezTo>
                  <a:pt x="3754020" y="214156"/>
                  <a:pt x="3750011" y="226130"/>
                  <a:pt x="3743324" y="236833"/>
                </a:cubicBezTo>
                <a:cubicBezTo>
                  <a:pt x="3736636" y="247536"/>
                  <a:pt x="3727914" y="255621"/>
                  <a:pt x="3717157" y="261087"/>
                </a:cubicBezTo>
                <a:cubicBezTo>
                  <a:pt x="3706400" y="266554"/>
                  <a:pt x="3701021" y="263305"/>
                  <a:pt x="3701021" y="251341"/>
                </a:cubicBezTo>
                <a:cubicBezTo>
                  <a:pt x="3701021" y="241452"/>
                  <a:pt x="3705569" y="232604"/>
                  <a:pt x="3714665" y="224797"/>
                </a:cubicBezTo>
                <a:cubicBezTo>
                  <a:pt x="3723760" y="216991"/>
                  <a:pt x="3733147" y="207746"/>
                  <a:pt x="3742826" y="197064"/>
                </a:cubicBezTo>
                <a:cubicBezTo>
                  <a:pt x="3747665" y="191722"/>
                  <a:pt x="3751128" y="189372"/>
                  <a:pt x="3753216" y="190013"/>
                </a:cubicBezTo>
                <a:close/>
                <a:moveTo>
                  <a:pt x="1095741" y="190013"/>
                </a:moveTo>
                <a:cubicBezTo>
                  <a:pt x="1097829" y="190654"/>
                  <a:pt x="1098540" y="194286"/>
                  <a:pt x="1097875" y="200909"/>
                </a:cubicBezTo>
                <a:cubicBezTo>
                  <a:pt x="1096546" y="214156"/>
                  <a:pt x="1092538" y="226130"/>
                  <a:pt x="1085850" y="236833"/>
                </a:cubicBezTo>
                <a:cubicBezTo>
                  <a:pt x="1079163" y="247536"/>
                  <a:pt x="1070440" y="255621"/>
                  <a:pt x="1059683" y="261087"/>
                </a:cubicBezTo>
                <a:cubicBezTo>
                  <a:pt x="1048926" y="266554"/>
                  <a:pt x="1043547" y="263305"/>
                  <a:pt x="1043547" y="251341"/>
                </a:cubicBezTo>
                <a:cubicBezTo>
                  <a:pt x="1043547" y="241452"/>
                  <a:pt x="1048094" y="232604"/>
                  <a:pt x="1057190" y="224797"/>
                </a:cubicBezTo>
                <a:cubicBezTo>
                  <a:pt x="1066286" y="216991"/>
                  <a:pt x="1075673" y="207746"/>
                  <a:pt x="1085351" y="197064"/>
                </a:cubicBezTo>
                <a:cubicBezTo>
                  <a:pt x="1090191" y="191722"/>
                  <a:pt x="1093654" y="189372"/>
                  <a:pt x="1095741" y="190013"/>
                </a:cubicBezTo>
                <a:close/>
                <a:moveTo>
                  <a:pt x="1911667" y="185028"/>
                </a:moveTo>
                <a:cubicBezTo>
                  <a:pt x="1906316" y="185883"/>
                  <a:pt x="1885633" y="189884"/>
                  <a:pt x="1849618" y="197033"/>
                </a:cubicBezTo>
                <a:cubicBezTo>
                  <a:pt x="1850431" y="205064"/>
                  <a:pt x="1851625" y="221864"/>
                  <a:pt x="1853199" y="247434"/>
                </a:cubicBezTo>
                <a:cubicBezTo>
                  <a:pt x="1880748" y="243256"/>
                  <a:pt x="1900439" y="239688"/>
                  <a:pt x="1912267" y="236731"/>
                </a:cubicBezTo>
                <a:cubicBezTo>
                  <a:pt x="1915537" y="217035"/>
                  <a:pt x="1917592" y="203280"/>
                  <a:pt x="1918433" y="195466"/>
                </a:cubicBezTo>
                <a:cubicBezTo>
                  <a:pt x="1919274" y="187653"/>
                  <a:pt x="1917019" y="184173"/>
                  <a:pt x="1911667" y="185028"/>
                </a:cubicBezTo>
                <a:close/>
                <a:moveTo>
                  <a:pt x="2182661" y="177209"/>
                </a:moveTo>
                <a:cubicBezTo>
                  <a:pt x="2179487" y="177291"/>
                  <a:pt x="2175517" y="177744"/>
                  <a:pt x="2170752" y="178568"/>
                </a:cubicBezTo>
                <a:cubicBezTo>
                  <a:pt x="2161223" y="180216"/>
                  <a:pt x="2145722" y="182634"/>
                  <a:pt x="2124248" y="185822"/>
                </a:cubicBezTo>
                <a:lnTo>
                  <a:pt x="2124248" y="198925"/>
                </a:lnTo>
                <a:cubicBezTo>
                  <a:pt x="2138627" y="195521"/>
                  <a:pt x="2151293" y="192967"/>
                  <a:pt x="2162247" y="191264"/>
                </a:cubicBezTo>
                <a:cubicBezTo>
                  <a:pt x="2173201" y="189562"/>
                  <a:pt x="2180248" y="191722"/>
                  <a:pt x="2183388" y="197745"/>
                </a:cubicBezTo>
                <a:cubicBezTo>
                  <a:pt x="2186529" y="203768"/>
                  <a:pt x="2181750" y="208262"/>
                  <a:pt x="2169053" y="211225"/>
                </a:cubicBezTo>
                <a:cubicBezTo>
                  <a:pt x="2156357" y="214189"/>
                  <a:pt x="2141333" y="214817"/>
                  <a:pt x="2123984" y="213108"/>
                </a:cubicBezTo>
                <a:lnTo>
                  <a:pt x="2122987" y="230830"/>
                </a:lnTo>
                <a:cubicBezTo>
                  <a:pt x="2135100" y="230057"/>
                  <a:pt x="2147370" y="227951"/>
                  <a:pt x="2159795" y="224512"/>
                </a:cubicBezTo>
                <a:cubicBezTo>
                  <a:pt x="2172221" y="221074"/>
                  <a:pt x="2180258" y="222600"/>
                  <a:pt x="2183907" y="229091"/>
                </a:cubicBezTo>
                <a:cubicBezTo>
                  <a:pt x="2187556" y="235582"/>
                  <a:pt x="2181950" y="240289"/>
                  <a:pt x="2167090" y="243212"/>
                </a:cubicBezTo>
                <a:cubicBezTo>
                  <a:pt x="2152229" y="246135"/>
                  <a:pt x="2137393" y="247170"/>
                  <a:pt x="2122580" y="246315"/>
                </a:cubicBezTo>
                <a:cubicBezTo>
                  <a:pt x="2121996" y="252921"/>
                  <a:pt x="2121705" y="257974"/>
                  <a:pt x="2121705" y="261474"/>
                </a:cubicBezTo>
                <a:cubicBezTo>
                  <a:pt x="2138010" y="259005"/>
                  <a:pt x="2152816" y="256899"/>
                  <a:pt x="2166123" y="255156"/>
                </a:cubicBezTo>
                <a:cubicBezTo>
                  <a:pt x="2179431" y="253413"/>
                  <a:pt x="2187651" y="255095"/>
                  <a:pt x="2190785" y="260202"/>
                </a:cubicBezTo>
                <a:cubicBezTo>
                  <a:pt x="2193918" y="265309"/>
                  <a:pt x="2195722" y="265679"/>
                  <a:pt x="2196197" y="261311"/>
                </a:cubicBezTo>
                <a:cubicBezTo>
                  <a:pt x="2196672" y="256943"/>
                  <a:pt x="2197116" y="248489"/>
                  <a:pt x="2197530" y="235948"/>
                </a:cubicBezTo>
                <a:cubicBezTo>
                  <a:pt x="2197944" y="223407"/>
                  <a:pt x="2197550" y="210958"/>
                  <a:pt x="2196350" y="198600"/>
                </a:cubicBezTo>
                <a:cubicBezTo>
                  <a:pt x="2195149" y="186242"/>
                  <a:pt x="2192965" y="179402"/>
                  <a:pt x="2189798" y="178079"/>
                </a:cubicBezTo>
                <a:cubicBezTo>
                  <a:pt x="2188214" y="177418"/>
                  <a:pt x="2185835" y="177128"/>
                  <a:pt x="2182661" y="177209"/>
                </a:cubicBezTo>
                <a:close/>
                <a:moveTo>
                  <a:pt x="831280" y="158851"/>
                </a:moveTo>
                <a:cubicBezTo>
                  <a:pt x="824214" y="160133"/>
                  <a:pt x="812833" y="162598"/>
                  <a:pt x="797138" y="166247"/>
                </a:cubicBezTo>
                <a:cubicBezTo>
                  <a:pt x="799634" y="181806"/>
                  <a:pt x="801235" y="193974"/>
                  <a:pt x="801939" y="202751"/>
                </a:cubicBezTo>
                <a:cubicBezTo>
                  <a:pt x="814257" y="201123"/>
                  <a:pt x="827150" y="198430"/>
                  <a:pt x="840621" y="194673"/>
                </a:cubicBezTo>
                <a:cubicBezTo>
                  <a:pt x="842180" y="185448"/>
                  <a:pt x="842781" y="176852"/>
                  <a:pt x="842421" y="168882"/>
                </a:cubicBezTo>
                <a:cubicBezTo>
                  <a:pt x="842061" y="160913"/>
                  <a:pt x="838348" y="157569"/>
                  <a:pt x="831280" y="158851"/>
                </a:cubicBezTo>
                <a:close/>
                <a:moveTo>
                  <a:pt x="5133225" y="151821"/>
                </a:moveTo>
                <a:lnTo>
                  <a:pt x="5084863" y="163415"/>
                </a:lnTo>
                <a:lnTo>
                  <a:pt x="5090180" y="166115"/>
                </a:lnTo>
                <a:cubicBezTo>
                  <a:pt x="5101297" y="172334"/>
                  <a:pt x="5105916" y="177571"/>
                  <a:pt x="5104037" y="181823"/>
                </a:cubicBezTo>
                <a:cubicBezTo>
                  <a:pt x="5102158" y="186076"/>
                  <a:pt x="5099692" y="189613"/>
                  <a:pt x="5096640" y="192434"/>
                </a:cubicBezTo>
                <a:lnTo>
                  <a:pt x="5134792" y="219354"/>
                </a:lnTo>
                <a:lnTo>
                  <a:pt x="5134792" y="172189"/>
                </a:lnTo>
                <a:cubicBezTo>
                  <a:pt x="5134792" y="160346"/>
                  <a:pt x="5134270" y="153557"/>
                  <a:pt x="5133225" y="151821"/>
                </a:cubicBezTo>
                <a:close/>
                <a:moveTo>
                  <a:pt x="3475875" y="151821"/>
                </a:moveTo>
                <a:lnTo>
                  <a:pt x="3427513" y="163415"/>
                </a:lnTo>
                <a:lnTo>
                  <a:pt x="3432830" y="166115"/>
                </a:lnTo>
                <a:cubicBezTo>
                  <a:pt x="3443946" y="172334"/>
                  <a:pt x="3448565" y="177571"/>
                  <a:pt x="3446687" y="181823"/>
                </a:cubicBezTo>
                <a:cubicBezTo>
                  <a:pt x="3444808" y="186076"/>
                  <a:pt x="3442342" y="189613"/>
                  <a:pt x="3439290" y="192434"/>
                </a:cubicBezTo>
                <a:lnTo>
                  <a:pt x="3477442" y="219354"/>
                </a:lnTo>
                <a:lnTo>
                  <a:pt x="3477442" y="172189"/>
                </a:lnTo>
                <a:cubicBezTo>
                  <a:pt x="3477442" y="160346"/>
                  <a:pt x="3476920" y="153557"/>
                  <a:pt x="3475875" y="151821"/>
                </a:cubicBezTo>
                <a:close/>
                <a:moveTo>
                  <a:pt x="1712233" y="150195"/>
                </a:moveTo>
                <a:cubicBezTo>
                  <a:pt x="1715429" y="149821"/>
                  <a:pt x="1720552" y="151929"/>
                  <a:pt x="1727603" y="156521"/>
                </a:cubicBezTo>
                <a:cubicBezTo>
                  <a:pt x="1741704" y="165705"/>
                  <a:pt x="1746364" y="176580"/>
                  <a:pt x="1741582" y="189148"/>
                </a:cubicBezTo>
                <a:cubicBezTo>
                  <a:pt x="1736800" y="201716"/>
                  <a:pt x="1729513" y="202262"/>
                  <a:pt x="1719718" y="190786"/>
                </a:cubicBezTo>
                <a:cubicBezTo>
                  <a:pt x="1713505" y="180124"/>
                  <a:pt x="1709741" y="169452"/>
                  <a:pt x="1708425" y="158769"/>
                </a:cubicBezTo>
                <a:cubicBezTo>
                  <a:pt x="1707767" y="153428"/>
                  <a:pt x="1709037" y="150570"/>
                  <a:pt x="1712233" y="150195"/>
                </a:cubicBezTo>
                <a:close/>
                <a:moveTo>
                  <a:pt x="3094744" y="137781"/>
                </a:moveTo>
                <a:cubicBezTo>
                  <a:pt x="3088369" y="138595"/>
                  <a:pt x="3077198" y="140121"/>
                  <a:pt x="3061232" y="142359"/>
                </a:cubicBezTo>
                <a:cubicBezTo>
                  <a:pt x="3063728" y="164402"/>
                  <a:pt x="3065406" y="182732"/>
                  <a:pt x="3066268" y="197348"/>
                </a:cubicBezTo>
                <a:cubicBezTo>
                  <a:pt x="3067129" y="211965"/>
                  <a:pt x="3067926" y="224414"/>
                  <a:pt x="3068659" y="234696"/>
                </a:cubicBezTo>
                <a:cubicBezTo>
                  <a:pt x="3074790" y="234696"/>
                  <a:pt x="3086307" y="233957"/>
                  <a:pt x="3103209" y="232479"/>
                </a:cubicBezTo>
                <a:cubicBezTo>
                  <a:pt x="3103209" y="192733"/>
                  <a:pt x="3102375" y="168065"/>
                  <a:pt x="3100706" y="158474"/>
                </a:cubicBezTo>
                <a:cubicBezTo>
                  <a:pt x="3099038" y="148884"/>
                  <a:pt x="3097050" y="141986"/>
                  <a:pt x="3094744" y="137781"/>
                </a:cubicBezTo>
                <a:close/>
                <a:moveTo>
                  <a:pt x="437270" y="137781"/>
                </a:moveTo>
                <a:cubicBezTo>
                  <a:pt x="430895" y="138595"/>
                  <a:pt x="419724" y="140121"/>
                  <a:pt x="403757" y="142359"/>
                </a:cubicBezTo>
                <a:cubicBezTo>
                  <a:pt x="406255" y="164402"/>
                  <a:pt x="407932" y="182732"/>
                  <a:pt x="408793" y="197348"/>
                </a:cubicBezTo>
                <a:cubicBezTo>
                  <a:pt x="409655" y="211965"/>
                  <a:pt x="410452" y="224414"/>
                  <a:pt x="411185" y="234696"/>
                </a:cubicBezTo>
                <a:cubicBezTo>
                  <a:pt x="417316" y="234696"/>
                  <a:pt x="428833" y="233957"/>
                  <a:pt x="445735" y="232479"/>
                </a:cubicBezTo>
                <a:cubicBezTo>
                  <a:pt x="445735" y="192733"/>
                  <a:pt x="444901" y="168065"/>
                  <a:pt x="443232" y="158474"/>
                </a:cubicBezTo>
                <a:cubicBezTo>
                  <a:pt x="441564" y="148884"/>
                  <a:pt x="439576" y="141986"/>
                  <a:pt x="437270" y="137781"/>
                </a:cubicBezTo>
                <a:close/>
                <a:moveTo>
                  <a:pt x="844136" y="131697"/>
                </a:moveTo>
                <a:cubicBezTo>
                  <a:pt x="847401" y="131290"/>
                  <a:pt x="850910" y="131887"/>
                  <a:pt x="854660" y="133487"/>
                </a:cubicBezTo>
                <a:cubicBezTo>
                  <a:pt x="862163" y="136689"/>
                  <a:pt x="869134" y="140867"/>
                  <a:pt x="875578" y="146022"/>
                </a:cubicBezTo>
                <a:cubicBezTo>
                  <a:pt x="882021" y="151176"/>
                  <a:pt x="882398" y="155744"/>
                  <a:pt x="876707" y="159726"/>
                </a:cubicBezTo>
                <a:cubicBezTo>
                  <a:pt x="871017" y="163707"/>
                  <a:pt x="866198" y="174942"/>
                  <a:pt x="862250" y="193432"/>
                </a:cubicBezTo>
                <a:cubicBezTo>
                  <a:pt x="870769" y="205301"/>
                  <a:pt x="869626" y="211755"/>
                  <a:pt x="858821" y="212792"/>
                </a:cubicBezTo>
                <a:cubicBezTo>
                  <a:pt x="848018" y="213830"/>
                  <a:pt x="829280" y="216363"/>
                  <a:pt x="802611" y="220392"/>
                </a:cubicBezTo>
                <a:cubicBezTo>
                  <a:pt x="797443" y="231719"/>
                  <a:pt x="792876" y="233462"/>
                  <a:pt x="788907" y="225621"/>
                </a:cubicBezTo>
                <a:cubicBezTo>
                  <a:pt x="784940" y="217781"/>
                  <a:pt x="781088" y="206173"/>
                  <a:pt x="777350" y="190796"/>
                </a:cubicBezTo>
                <a:cubicBezTo>
                  <a:pt x="773613" y="175421"/>
                  <a:pt x="769353" y="164423"/>
                  <a:pt x="764572" y="157803"/>
                </a:cubicBezTo>
                <a:cubicBezTo>
                  <a:pt x="759790" y="151183"/>
                  <a:pt x="761686" y="147873"/>
                  <a:pt x="770258" y="147873"/>
                </a:cubicBezTo>
                <a:cubicBezTo>
                  <a:pt x="776566" y="147873"/>
                  <a:pt x="781966" y="148294"/>
                  <a:pt x="786455" y="149135"/>
                </a:cubicBezTo>
                <a:cubicBezTo>
                  <a:pt x="790945" y="149976"/>
                  <a:pt x="798779" y="149192"/>
                  <a:pt x="809958" y="146785"/>
                </a:cubicBezTo>
                <a:cubicBezTo>
                  <a:pt x="821135" y="144377"/>
                  <a:pt x="829504" y="140758"/>
                  <a:pt x="835067" y="135929"/>
                </a:cubicBezTo>
                <a:cubicBezTo>
                  <a:pt x="837847" y="133515"/>
                  <a:pt x="840869" y="132104"/>
                  <a:pt x="844136" y="131697"/>
                </a:cubicBezTo>
                <a:close/>
                <a:moveTo>
                  <a:pt x="3157863" y="131392"/>
                </a:moveTo>
                <a:cubicBezTo>
                  <a:pt x="3141707" y="133060"/>
                  <a:pt x="3128223" y="134491"/>
                  <a:pt x="3117412" y="135685"/>
                </a:cubicBezTo>
                <a:cubicBezTo>
                  <a:pt x="3119867" y="136594"/>
                  <a:pt x="3121332" y="137981"/>
                  <a:pt x="3121807" y="139846"/>
                </a:cubicBezTo>
                <a:cubicBezTo>
                  <a:pt x="3122281" y="141711"/>
                  <a:pt x="3122519" y="145655"/>
                  <a:pt x="3122519" y="151678"/>
                </a:cubicBezTo>
                <a:cubicBezTo>
                  <a:pt x="3127687" y="151760"/>
                  <a:pt x="3133907" y="150501"/>
                  <a:pt x="3141178" y="147904"/>
                </a:cubicBezTo>
                <a:cubicBezTo>
                  <a:pt x="3148448" y="145306"/>
                  <a:pt x="3154180" y="147239"/>
                  <a:pt x="3158371" y="153703"/>
                </a:cubicBezTo>
                <a:cubicBezTo>
                  <a:pt x="3162563" y="160167"/>
                  <a:pt x="3159819" y="164450"/>
                  <a:pt x="3150141" y="166552"/>
                </a:cubicBezTo>
                <a:cubicBezTo>
                  <a:pt x="3140462" y="168655"/>
                  <a:pt x="3131255" y="169706"/>
                  <a:pt x="3122519" y="169706"/>
                </a:cubicBezTo>
                <a:lnTo>
                  <a:pt x="3122519" y="187429"/>
                </a:lnTo>
                <a:cubicBezTo>
                  <a:pt x="3127647" y="187524"/>
                  <a:pt x="3133415" y="186483"/>
                  <a:pt x="3139825" y="184306"/>
                </a:cubicBezTo>
                <a:cubicBezTo>
                  <a:pt x="3146234" y="182128"/>
                  <a:pt x="3151548" y="183980"/>
                  <a:pt x="3155767" y="189860"/>
                </a:cubicBezTo>
                <a:cubicBezTo>
                  <a:pt x="3159986" y="195741"/>
                  <a:pt x="3157941" y="200024"/>
                  <a:pt x="3149632" y="202710"/>
                </a:cubicBezTo>
                <a:cubicBezTo>
                  <a:pt x="3141323" y="205396"/>
                  <a:pt x="3132286" y="206739"/>
                  <a:pt x="3122519" y="206739"/>
                </a:cubicBezTo>
                <a:lnTo>
                  <a:pt x="3122519" y="229569"/>
                </a:lnTo>
                <a:lnTo>
                  <a:pt x="3157028" y="226191"/>
                </a:lnTo>
                <a:cubicBezTo>
                  <a:pt x="3158602" y="209547"/>
                  <a:pt x="3159602" y="191183"/>
                  <a:pt x="3160030" y="171100"/>
                </a:cubicBezTo>
                <a:cubicBezTo>
                  <a:pt x="3160457" y="151017"/>
                  <a:pt x="3159735" y="137781"/>
                  <a:pt x="3157863" y="131392"/>
                </a:cubicBezTo>
                <a:close/>
                <a:moveTo>
                  <a:pt x="500388" y="131392"/>
                </a:moveTo>
                <a:cubicBezTo>
                  <a:pt x="484233" y="133060"/>
                  <a:pt x="470749" y="134491"/>
                  <a:pt x="459938" y="135685"/>
                </a:cubicBezTo>
                <a:cubicBezTo>
                  <a:pt x="462393" y="136594"/>
                  <a:pt x="463858" y="137981"/>
                  <a:pt x="464333" y="139846"/>
                </a:cubicBezTo>
                <a:cubicBezTo>
                  <a:pt x="464808" y="141711"/>
                  <a:pt x="465044" y="145655"/>
                  <a:pt x="465044" y="151678"/>
                </a:cubicBezTo>
                <a:cubicBezTo>
                  <a:pt x="470213" y="151760"/>
                  <a:pt x="476433" y="150501"/>
                  <a:pt x="483704" y="147904"/>
                </a:cubicBezTo>
                <a:cubicBezTo>
                  <a:pt x="490975" y="145306"/>
                  <a:pt x="496706" y="147239"/>
                  <a:pt x="500897" y="153703"/>
                </a:cubicBezTo>
                <a:cubicBezTo>
                  <a:pt x="505089" y="160167"/>
                  <a:pt x="502345" y="164450"/>
                  <a:pt x="492666" y="166552"/>
                </a:cubicBezTo>
                <a:cubicBezTo>
                  <a:pt x="482988" y="168655"/>
                  <a:pt x="473780" y="169706"/>
                  <a:pt x="465044" y="169706"/>
                </a:cubicBezTo>
                <a:lnTo>
                  <a:pt x="465044" y="187429"/>
                </a:lnTo>
                <a:cubicBezTo>
                  <a:pt x="470173" y="187524"/>
                  <a:pt x="475941" y="186483"/>
                  <a:pt x="482350" y="184306"/>
                </a:cubicBezTo>
                <a:cubicBezTo>
                  <a:pt x="488759" y="182128"/>
                  <a:pt x="494073" y="183980"/>
                  <a:pt x="498292" y="189860"/>
                </a:cubicBezTo>
                <a:cubicBezTo>
                  <a:pt x="502511" y="195741"/>
                  <a:pt x="500466" y="200024"/>
                  <a:pt x="492159" y="202710"/>
                </a:cubicBezTo>
                <a:cubicBezTo>
                  <a:pt x="483850" y="205396"/>
                  <a:pt x="474811" y="206739"/>
                  <a:pt x="465044" y="206739"/>
                </a:cubicBezTo>
                <a:lnTo>
                  <a:pt x="465044" y="229569"/>
                </a:lnTo>
                <a:lnTo>
                  <a:pt x="499554" y="226191"/>
                </a:lnTo>
                <a:cubicBezTo>
                  <a:pt x="501128" y="209547"/>
                  <a:pt x="502129" y="191183"/>
                  <a:pt x="502555" y="171100"/>
                </a:cubicBezTo>
                <a:cubicBezTo>
                  <a:pt x="502984" y="151017"/>
                  <a:pt x="502261" y="137781"/>
                  <a:pt x="500388" y="131392"/>
                </a:cubicBezTo>
                <a:close/>
                <a:moveTo>
                  <a:pt x="1780771" y="125579"/>
                </a:moveTo>
                <a:cubicBezTo>
                  <a:pt x="1782105" y="125490"/>
                  <a:pt x="1783733" y="125793"/>
                  <a:pt x="1785654" y="126488"/>
                </a:cubicBezTo>
                <a:cubicBezTo>
                  <a:pt x="1793339" y="129269"/>
                  <a:pt x="1800386" y="133955"/>
                  <a:pt x="1806795" y="140548"/>
                </a:cubicBezTo>
                <a:cubicBezTo>
                  <a:pt x="1813206" y="147141"/>
                  <a:pt x="1813460" y="152214"/>
                  <a:pt x="1807559" y="155768"/>
                </a:cubicBezTo>
                <a:cubicBezTo>
                  <a:pt x="1801659" y="159322"/>
                  <a:pt x="1789286" y="175410"/>
                  <a:pt x="1770444" y="204033"/>
                </a:cubicBezTo>
                <a:cubicBezTo>
                  <a:pt x="1784688" y="197386"/>
                  <a:pt x="1796974" y="192743"/>
                  <a:pt x="1807305" y="190105"/>
                </a:cubicBezTo>
                <a:cubicBezTo>
                  <a:pt x="1817634" y="187466"/>
                  <a:pt x="1819286" y="189701"/>
                  <a:pt x="1812259" y="196809"/>
                </a:cubicBezTo>
                <a:cubicBezTo>
                  <a:pt x="1805232" y="203917"/>
                  <a:pt x="1788550" y="213847"/>
                  <a:pt x="1762215" y="226598"/>
                </a:cubicBezTo>
                <a:cubicBezTo>
                  <a:pt x="1735878" y="239349"/>
                  <a:pt x="1719111" y="248590"/>
                  <a:pt x="1711915" y="254322"/>
                </a:cubicBezTo>
                <a:cubicBezTo>
                  <a:pt x="1704718" y="260053"/>
                  <a:pt x="1696264" y="257533"/>
                  <a:pt x="1686552" y="246763"/>
                </a:cubicBezTo>
                <a:cubicBezTo>
                  <a:pt x="1676839" y="235992"/>
                  <a:pt x="1675268" y="230023"/>
                  <a:pt x="1681841" y="228857"/>
                </a:cubicBezTo>
                <a:cubicBezTo>
                  <a:pt x="1688414" y="227690"/>
                  <a:pt x="1695878" y="226690"/>
                  <a:pt x="1704235" y="225855"/>
                </a:cubicBezTo>
                <a:cubicBezTo>
                  <a:pt x="1712590" y="225021"/>
                  <a:pt x="1728841" y="219775"/>
                  <a:pt x="1752987" y="210117"/>
                </a:cubicBezTo>
                <a:cubicBezTo>
                  <a:pt x="1770486" y="171131"/>
                  <a:pt x="1778383" y="146751"/>
                  <a:pt x="1776681" y="136977"/>
                </a:cubicBezTo>
                <a:cubicBezTo>
                  <a:pt x="1775404" y="129647"/>
                  <a:pt x="1776768" y="125848"/>
                  <a:pt x="1780771" y="125579"/>
                </a:cubicBezTo>
                <a:close/>
                <a:moveTo>
                  <a:pt x="3225050" y="123975"/>
                </a:moveTo>
                <a:cubicBezTo>
                  <a:pt x="3221157" y="122964"/>
                  <a:pt x="3206555" y="124243"/>
                  <a:pt x="3181242" y="127811"/>
                </a:cubicBezTo>
                <a:cubicBezTo>
                  <a:pt x="3189761" y="134376"/>
                  <a:pt x="3192715" y="140006"/>
                  <a:pt x="3190104" y="144699"/>
                </a:cubicBezTo>
                <a:cubicBezTo>
                  <a:pt x="3187492" y="149393"/>
                  <a:pt x="3185345" y="157844"/>
                  <a:pt x="3183663" y="170052"/>
                </a:cubicBezTo>
                <a:cubicBezTo>
                  <a:pt x="3181981" y="182261"/>
                  <a:pt x="3180326" y="199970"/>
                  <a:pt x="3178699" y="223180"/>
                </a:cubicBezTo>
                <a:cubicBezTo>
                  <a:pt x="3191640" y="221470"/>
                  <a:pt x="3200881" y="221582"/>
                  <a:pt x="3206422" y="223515"/>
                </a:cubicBezTo>
                <a:cubicBezTo>
                  <a:pt x="3211964" y="225448"/>
                  <a:pt x="3215267" y="228216"/>
                  <a:pt x="3216332" y="231817"/>
                </a:cubicBezTo>
                <a:cubicBezTo>
                  <a:pt x="3217396" y="235419"/>
                  <a:pt x="3219451" y="230410"/>
                  <a:pt x="3222497" y="216791"/>
                </a:cubicBezTo>
                <a:cubicBezTo>
                  <a:pt x="3225542" y="203171"/>
                  <a:pt x="3227702" y="189101"/>
                  <a:pt x="3228978" y="174579"/>
                </a:cubicBezTo>
                <a:cubicBezTo>
                  <a:pt x="3230253" y="160058"/>
                  <a:pt x="3230890" y="147765"/>
                  <a:pt x="3230890" y="137699"/>
                </a:cubicBezTo>
                <a:cubicBezTo>
                  <a:pt x="3230890" y="129560"/>
                  <a:pt x="3228944" y="124986"/>
                  <a:pt x="3225050" y="123975"/>
                </a:cubicBezTo>
                <a:close/>
                <a:moveTo>
                  <a:pt x="567577" y="123975"/>
                </a:moveTo>
                <a:cubicBezTo>
                  <a:pt x="563683" y="122964"/>
                  <a:pt x="549080" y="124243"/>
                  <a:pt x="523767" y="127811"/>
                </a:cubicBezTo>
                <a:cubicBezTo>
                  <a:pt x="532287" y="134376"/>
                  <a:pt x="535240" y="140006"/>
                  <a:pt x="532629" y="144699"/>
                </a:cubicBezTo>
                <a:cubicBezTo>
                  <a:pt x="530018" y="149393"/>
                  <a:pt x="527871" y="157844"/>
                  <a:pt x="526189" y="170052"/>
                </a:cubicBezTo>
                <a:cubicBezTo>
                  <a:pt x="524507" y="182261"/>
                  <a:pt x="522853" y="199970"/>
                  <a:pt x="521225" y="223180"/>
                </a:cubicBezTo>
                <a:cubicBezTo>
                  <a:pt x="534166" y="221470"/>
                  <a:pt x="543407" y="221582"/>
                  <a:pt x="548948" y="223515"/>
                </a:cubicBezTo>
                <a:cubicBezTo>
                  <a:pt x="554489" y="225448"/>
                  <a:pt x="557793" y="228216"/>
                  <a:pt x="558857" y="231817"/>
                </a:cubicBezTo>
                <a:cubicBezTo>
                  <a:pt x="559921" y="235419"/>
                  <a:pt x="561979" y="230410"/>
                  <a:pt x="565022" y="216791"/>
                </a:cubicBezTo>
                <a:cubicBezTo>
                  <a:pt x="568067" y="203171"/>
                  <a:pt x="570228" y="189101"/>
                  <a:pt x="571504" y="174579"/>
                </a:cubicBezTo>
                <a:cubicBezTo>
                  <a:pt x="572779" y="160058"/>
                  <a:pt x="573416" y="147765"/>
                  <a:pt x="573416" y="137699"/>
                </a:cubicBezTo>
                <a:cubicBezTo>
                  <a:pt x="573416" y="129560"/>
                  <a:pt x="571469" y="124986"/>
                  <a:pt x="567577" y="123975"/>
                </a:cubicBezTo>
                <a:close/>
                <a:moveTo>
                  <a:pt x="2838546" y="120144"/>
                </a:moveTo>
                <a:cubicBezTo>
                  <a:pt x="2840380" y="120151"/>
                  <a:pt x="2842647" y="120482"/>
                  <a:pt x="2845346" y="121136"/>
                </a:cubicBezTo>
                <a:cubicBezTo>
                  <a:pt x="2854001" y="123063"/>
                  <a:pt x="2860302" y="125847"/>
                  <a:pt x="2864249" y="129489"/>
                </a:cubicBezTo>
                <a:cubicBezTo>
                  <a:pt x="2868197" y="133131"/>
                  <a:pt x="2869102" y="137069"/>
                  <a:pt x="2866966" y="141301"/>
                </a:cubicBezTo>
                <a:cubicBezTo>
                  <a:pt x="2864829" y="145533"/>
                  <a:pt x="2863971" y="154551"/>
                  <a:pt x="2864392" y="168353"/>
                </a:cubicBezTo>
                <a:cubicBezTo>
                  <a:pt x="2864812" y="182156"/>
                  <a:pt x="2864572" y="193313"/>
                  <a:pt x="2863669" y="201825"/>
                </a:cubicBezTo>
                <a:cubicBezTo>
                  <a:pt x="2862767" y="210337"/>
                  <a:pt x="2860631" y="216475"/>
                  <a:pt x="2857260" y="220239"/>
                </a:cubicBezTo>
                <a:cubicBezTo>
                  <a:pt x="2853889" y="224004"/>
                  <a:pt x="2849426" y="222413"/>
                  <a:pt x="2843871" y="215468"/>
                </a:cubicBezTo>
                <a:cubicBezTo>
                  <a:pt x="2838316" y="208523"/>
                  <a:pt x="2836390" y="201662"/>
                  <a:pt x="2838092" y="194886"/>
                </a:cubicBezTo>
                <a:cubicBezTo>
                  <a:pt x="2839795" y="188111"/>
                  <a:pt x="2840860" y="180555"/>
                  <a:pt x="2841287" y="172219"/>
                </a:cubicBezTo>
                <a:cubicBezTo>
                  <a:pt x="2841714" y="163883"/>
                  <a:pt x="2841325" y="156501"/>
                  <a:pt x="2840117" y="150071"/>
                </a:cubicBezTo>
                <a:cubicBezTo>
                  <a:pt x="2838910" y="143641"/>
                  <a:pt x="2836780" y="136557"/>
                  <a:pt x="2833728" y="128818"/>
                </a:cubicBezTo>
                <a:cubicBezTo>
                  <a:pt x="2831439" y="123014"/>
                  <a:pt x="2833045" y="120122"/>
                  <a:pt x="2838546" y="120144"/>
                </a:cubicBezTo>
                <a:close/>
                <a:moveTo>
                  <a:pt x="5214688" y="114638"/>
                </a:moveTo>
                <a:cubicBezTo>
                  <a:pt x="5224069" y="114536"/>
                  <a:pt x="5231773" y="118150"/>
                  <a:pt x="5237801" y="125481"/>
                </a:cubicBezTo>
                <a:cubicBezTo>
                  <a:pt x="5245839" y="135254"/>
                  <a:pt x="5240606" y="140382"/>
                  <a:pt x="5222103" y="140863"/>
                </a:cubicBezTo>
                <a:cubicBezTo>
                  <a:pt x="5203600" y="141345"/>
                  <a:pt x="5182209" y="143437"/>
                  <a:pt x="5157927" y="147141"/>
                </a:cubicBezTo>
                <a:cubicBezTo>
                  <a:pt x="5161332" y="150993"/>
                  <a:pt x="5162380" y="155398"/>
                  <a:pt x="5161071" y="160356"/>
                </a:cubicBezTo>
                <a:cubicBezTo>
                  <a:pt x="5159762" y="165315"/>
                  <a:pt x="5158714" y="170934"/>
                  <a:pt x="5157927" y="177214"/>
                </a:cubicBezTo>
                <a:cubicBezTo>
                  <a:pt x="5168047" y="174786"/>
                  <a:pt x="5177071" y="172050"/>
                  <a:pt x="5185000" y="169004"/>
                </a:cubicBezTo>
                <a:cubicBezTo>
                  <a:pt x="5192928" y="165959"/>
                  <a:pt x="5200613" y="167753"/>
                  <a:pt x="5208053" y="174386"/>
                </a:cubicBezTo>
                <a:cubicBezTo>
                  <a:pt x="5215494" y="181019"/>
                  <a:pt x="5212462" y="186368"/>
                  <a:pt x="5198958" y="190430"/>
                </a:cubicBezTo>
                <a:cubicBezTo>
                  <a:pt x="5185455" y="194493"/>
                  <a:pt x="5171716" y="196097"/>
                  <a:pt x="5157744" y="195242"/>
                </a:cubicBezTo>
                <a:lnTo>
                  <a:pt x="5156625" y="230973"/>
                </a:lnTo>
                <a:cubicBezTo>
                  <a:pt x="5180608" y="242951"/>
                  <a:pt x="5202505" y="250625"/>
                  <a:pt x="5222317" y="253996"/>
                </a:cubicBezTo>
                <a:cubicBezTo>
                  <a:pt x="5242129" y="257367"/>
                  <a:pt x="5260821" y="260450"/>
                  <a:pt x="5278395" y="263244"/>
                </a:cubicBezTo>
                <a:cubicBezTo>
                  <a:pt x="5295969" y="266039"/>
                  <a:pt x="5298105" y="269854"/>
                  <a:pt x="5284804" y="274690"/>
                </a:cubicBezTo>
                <a:cubicBezTo>
                  <a:pt x="5271504" y="279526"/>
                  <a:pt x="5256325" y="283666"/>
                  <a:pt x="5239266" y="287112"/>
                </a:cubicBezTo>
                <a:cubicBezTo>
                  <a:pt x="5222209" y="290557"/>
                  <a:pt x="5209159" y="290727"/>
                  <a:pt x="5200118" y="287621"/>
                </a:cubicBezTo>
                <a:cubicBezTo>
                  <a:pt x="5191077" y="284514"/>
                  <a:pt x="5175270" y="274011"/>
                  <a:pt x="5152698" y="256112"/>
                </a:cubicBezTo>
                <a:cubicBezTo>
                  <a:pt x="5130126" y="238213"/>
                  <a:pt x="5108245" y="220901"/>
                  <a:pt x="5087056" y="204175"/>
                </a:cubicBezTo>
                <a:cubicBezTo>
                  <a:pt x="5082757" y="210754"/>
                  <a:pt x="5075167" y="219914"/>
                  <a:pt x="5064287" y="231654"/>
                </a:cubicBezTo>
                <a:cubicBezTo>
                  <a:pt x="5053408" y="243395"/>
                  <a:pt x="5042899" y="252572"/>
                  <a:pt x="5032759" y="259185"/>
                </a:cubicBezTo>
                <a:cubicBezTo>
                  <a:pt x="5022619" y="265798"/>
                  <a:pt x="5011553" y="270413"/>
                  <a:pt x="4999562" y="273031"/>
                </a:cubicBezTo>
                <a:cubicBezTo>
                  <a:pt x="4987571" y="275649"/>
                  <a:pt x="4988103" y="271994"/>
                  <a:pt x="5001159" y="262064"/>
                </a:cubicBezTo>
                <a:cubicBezTo>
                  <a:pt x="5014216" y="252134"/>
                  <a:pt x="5027869" y="238362"/>
                  <a:pt x="5042119" y="220748"/>
                </a:cubicBezTo>
                <a:cubicBezTo>
                  <a:pt x="5056369" y="203134"/>
                  <a:pt x="5065376" y="190186"/>
                  <a:pt x="5069141" y="181905"/>
                </a:cubicBezTo>
                <a:cubicBezTo>
                  <a:pt x="5071023" y="177764"/>
                  <a:pt x="5072381" y="174129"/>
                  <a:pt x="5073215" y="171001"/>
                </a:cubicBezTo>
                <a:lnTo>
                  <a:pt x="5073776" y="166264"/>
                </a:lnTo>
                <a:lnTo>
                  <a:pt x="5053839" y="171588"/>
                </a:lnTo>
                <a:cubicBezTo>
                  <a:pt x="5044378" y="174593"/>
                  <a:pt x="5034652" y="171388"/>
                  <a:pt x="5024661" y="161974"/>
                </a:cubicBezTo>
                <a:cubicBezTo>
                  <a:pt x="5014670" y="152560"/>
                  <a:pt x="5013473" y="148284"/>
                  <a:pt x="5021069" y="149145"/>
                </a:cubicBezTo>
                <a:cubicBezTo>
                  <a:pt x="5028666" y="150006"/>
                  <a:pt x="5035713" y="150030"/>
                  <a:pt x="5042210" y="149216"/>
                </a:cubicBezTo>
                <a:cubicBezTo>
                  <a:pt x="5048708" y="148402"/>
                  <a:pt x="5061154" y="146500"/>
                  <a:pt x="5079548" y="143509"/>
                </a:cubicBezTo>
                <a:cubicBezTo>
                  <a:pt x="5097942" y="140518"/>
                  <a:pt x="5119908" y="136041"/>
                  <a:pt x="5145444" y="130079"/>
                </a:cubicBezTo>
                <a:cubicBezTo>
                  <a:pt x="5170980" y="124117"/>
                  <a:pt x="5190748" y="119417"/>
                  <a:pt x="5204747" y="115978"/>
                </a:cubicBezTo>
                <a:cubicBezTo>
                  <a:pt x="5208247" y="115119"/>
                  <a:pt x="5211560" y="114672"/>
                  <a:pt x="5214688" y="114638"/>
                </a:cubicBezTo>
                <a:close/>
                <a:moveTo>
                  <a:pt x="3557337" y="114638"/>
                </a:moveTo>
                <a:cubicBezTo>
                  <a:pt x="3566719" y="114536"/>
                  <a:pt x="3574424" y="118150"/>
                  <a:pt x="3580452" y="125481"/>
                </a:cubicBezTo>
                <a:cubicBezTo>
                  <a:pt x="3588489" y="135254"/>
                  <a:pt x="3583256" y="140382"/>
                  <a:pt x="3564754" y="140863"/>
                </a:cubicBezTo>
                <a:cubicBezTo>
                  <a:pt x="3546251" y="141345"/>
                  <a:pt x="3524859" y="143437"/>
                  <a:pt x="3500577" y="147141"/>
                </a:cubicBezTo>
                <a:cubicBezTo>
                  <a:pt x="3503982" y="150993"/>
                  <a:pt x="3505030" y="155398"/>
                  <a:pt x="3503721" y="160356"/>
                </a:cubicBezTo>
                <a:cubicBezTo>
                  <a:pt x="3502412" y="165315"/>
                  <a:pt x="3501364" y="170934"/>
                  <a:pt x="3500577" y="177214"/>
                </a:cubicBezTo>
                <a:cubicBezTo>
                  <a:pt x="3510697" y="174786"/>
                  <a:pt x="3519721" y="172050"/>
                  <a:pt x="3527650" y="169004"/>
                </a:cubicBezTo>
                <a:cubicBezTo>
                  <a:pt x="3535578" y="165959"/>
                  <a:pt x="3543263" y="167753"/>
                  <a:pt x="3550704" y="174386"/>
                </a:cubicBezTo>
                <a:cubicBezTo>
                  <a:pt x="3558144" y="181019"/>
                  <a:pt x="3555112" y="186368"/>
                  <a:pt x="3541608" y="190430"/>
                </a:cubicBezTo>
                <a:cubicBezTo>
                  <a:pt x="3528104" y="194493"/>
                  <a:pt x="3514366" y="196097"/>
                  <a:pt x="3500394" y="195242"/>
                </a:cubicBezTo>
                <a:lnTo>
                  <a:pt x="3499275" y="230973"/>
                </a:lnTo>
                <a:cubicBezTo>
                  <a:pt x="3523258" y="242951"/>
                  <a:pt x="3545155" y="250625"/>
                  <a:pt x="3564967" y="253996"/>
                </a:cubicBezTo>
                <a:cubicBezTo>
                  <a:pt x="3584779" y="257367"/>
                  <a:pt x="3603472" y="260450"/>
                  <a:pt x="3621045" y="263244"/>
                </a:cubicBezTo>
                <a:cubicBezTo>
                  <a:pt x="3638619" y="266039"/>
                  <a:pt x="3640755" y="269854"/>
                  <a:pt x="3627455" y="274690"/>
                </a:cubicBezTo>
                <a:cubicBezTo>
                  <a:pt x="3614154" y="279526"/>
                  <a:pt x="3598975" y="283666"/>
                  <a:pt x="3581917" y="287112"/>
                </a:cubicBezTo>
                <a:cubicBezTo>
                  <a:pt x="3564859" y="290557"/>
                  <a:pt x="3551809" y="290727"/>
                  <a:pt x="3542768" y="287621"/>
                </a:cubicBezTo>
                <a:cubicBezTo>
                  <a:pt x="3533727" y="284514"/>
                  <a:pt x="3517920" y="274011"/>
                  <a:pt x="3495348" y="256112"/>
                </a:cubicBezTo>
                <a:cubicBezTo>
                  <a:pt x="3472775" y="238213"/>
                  <a:pt x="3450895" y="220901"/>
                  <a:pt x="3429707" y="204175"/>
                </a:cubicBezTo>
                <a:cubicBezTo>
                  <a:pt x="3425406" y="210754"/>
                  <a:pt x="3417817" y="219914"/>
                  <a:pt x="3406938" y="231654"/>
                </a:cubicBezTo>
                <a:cubicBezTo>
                  <a:pt x="3396058" y="243395"/>
                  <a:pt x="3385549" y="252572"/>
                  <a:pt x="3375409" y="259185"/>
                </a:cubicBezTo>
                <a:cubicBezTo>
                  <a:pt x="3365269" y="265798"/>
                  <a:pt x="3354203" y="270413"/>
                  <a:pt x="3342212" y="273031"/>
                </a:cubicBezTo>
                <a:cubicBezTo>
                  <a:pt x="3330220" y="275649"/>
                  <a:pt x="3330753" y="271994"/>
                  <a:pt x="3343809" y="262064"/>
                </a:cubicBezTo>
                <a:cubicBezTo>
                  <a:pt x="3356865" y="252134"/>
                  <a:pt x="3370519" y="238362"/>
                  <a:pt x="3384769" y="220748"/>
                </a:cubicBezTo>
                <a:cubicBezTo>
                  <a:pt x="3399019" y="203134"/>
                  <a:pt x="3408026" y="190186"/>
                  <a:pt x="3411791" y="181905"/>
                </a:cubicBezTo>
                <a:cubicBezTo>
                  <a:pt x="3413673" y="177764"/>
                  <a:pt x="3415031" y="174129"/>
                  <a:pt x="3415865" y="171001"/>
                </a:cubicBezTo>
                <a:lnTo>
                  <a:pt x="3416426" y="166264"/>
                </a:lnTo>
                <a:lnTo>
                  <a:pt x="3396489" y="171588"/>
                </a:lnTo>
                <a:cubicBezTo>
                  <a:pt x="3387028" y="174593"/>
                  <a:pt x="3377301" y="171388"/>
                  <a:pt x="3367311" y="161974"/>
                </a:cubicBezTo>
                <a:cubicBezTo>
                  <a:pt x="3357320" y="152560"/>
                  <a:pt x="3356123" y="148284"/>
                  <a:pt x="3363719" y="149145"/>
                </a:cubicBezTo>
                <a:cubicBezTo>
                  <a:pt x="3371316" y="150006"/>
                  <a:pt x="3378363" y="150030"/>
                  <a:pt x="3384861" y="149216"/>
                </a:cubicBezTo>
                <a:cubicBezTo>
                  <a:pt x="3391358" y="148402"/>
                  <a:pt x="3403804" y="146500"/>
                  <a:pt x="3422198" y="143509"/>
                </a:cubicBezTo>
                <a:cubicBezTo>
                  <a:pt x="3440593" y="140518"/>
                  <a:pt x="3462558" y="136041"/>
                  <a:pt x="3488094" y="130079"/>
                </a:cubicBezTo>
                <a:cubicBezTo>
                  <a:pt x="3513630" y="124117"/>
                  <a:pt x="3533398" y="119417"/>
                  <a:pt x="3547397" y="115978"/>
                </a:cubicBezTo>
                <a:cubicBezTo>
                  <a:pt x="3550897" y="115119"/>
                  <a:pt x="3554210" y="114672"/>
                  <a:pt x="3557337" y="114638"/>
                </a:cubicBezTo>
                <a:close/>
                <a:moveTo>
                  <a:pt x="2782236" y="111415"/>
                </a:moveTo>
                <a:cubicBezTo>
                  <a:pt x="2784828" y="111310"/>
                  <a:pt x="2787749" y="111831"/>
                  <a:pt x="2790998" y="112977"/>
                </a:cubicBezTo>
                <a:cubicBezTo>
                  <a:pt x="2797496" y="115270"/>
                  <a:pt x="2803376" y="118423"/>
                  <a:pt x="2808639" y="122439"/>
                </a:cubicBezTo>
                <a:cubicBezTo>
                  <a:pt x="2813902" y="126454"/>
                  <a:pt x="2815046" y="131246"/>
                  <a:pt x="2812068" y="136814"/>
                </a:cubicBezTo>
                <a:cubicBezTo>
                  <a:pt x="2809090" y="142383"/>
                  <a:pt x="2807602" y="151617"/>
                  <a:pt x="2807602" y="164518"/>
                </a:cubicBezTo>
                <a:cubicBezTo>
                  <a:pt x="2807602" y="178408"/>
                  <a:pt x="2808667" y="196707"/>
                  <a:pt x="2810796" y="219415"/>
                </a:cubicBezTo>
                <a:cubicBezTo>
                  <a:pt x="2812926" y="242123"/>
                  <a:pt x="2810067" y="260368"/>
                  <a:pt x="2802220" y="274150"/>
                </a:cubicBezTo>
                <a:cubicBezTo>
                  <a:pt x="2794372" y="287933"/>
                  <a:pt x="2788288" y="290127"/>
                  <a:pt x="2783968" y="280733"/>
                </a:cubicBezTo>
                <a:cubicBezTo>
                  <a:pt x="2779647" y="271339"/>
                  <a:pt x="2773119" y="262376"/>
                  <a:pt x="2764383" y="253844"/>
                </a:cubicBezTo>
                <a:cubicBezTo>
                  <a:pt x="2755647" y="245311"/>
                  <a:pt x="2755288" y="241686"/>
                  <a:pt x="2763305" y="242968"/>
                </a:cubicBezTo>
                <a:cubicBezTo>
                  <a:pt x="2771322" y="244250"/>
                  <a:pt x="2776453" y="244809"/>
                  <a:pt x="2778698" y="244646"/>
                </a:cubicBezTo>
                <a:cubicBezTo>
                  <a:pt x="2780943" y="244484"/>
                  <a:pt x="2782679" y="237874"/>
                  <a:pt x="2783907" y="224818"/>
                </a:cubicBezTo>
                <a:cubicBezTo>
                  <a:pt x="2785135" y="211761"/>
                  <a:pt x="2785535" y="198498"/>
                  <a:pt x="2785107" y="185028"/>
                </a:cubicBezTo>
                <a:cubicBezTo>
                  <a:pt x="2784680" y="171558"/>
                  <a:pt x="2784087" y="159678"/>
                  <a:pt x="2783327" y="149389"/>
                </a:cubicBezTo>
                <a:cubicBezTo>
                  <a:pt x="2782567" y="139100"/>
                  <a:pt x="2780417" y="133955"/>
                  <a:pt x="2776877" y="133955"/>
                </a:cubicBezTo>
                <a:cubicBezTo>
                  <a:pt x="2771315" y="133955"/>
                  <a:pt x="2761982" y="135780"/>
                  <a:pt x="2748878" y="139429"/>
                </a:cubicBezTo>
                <a:cubicBezTo>
                  <a:pt x="2748878" y="147039"/>
                  <a:pt x="2749184" y="153672"/>
                  <a:pt x="2749794" y="159329"/>
                </a:cubicBezTo>
                <a:cubicBezTo>
                  <a:pt x="2751571" y="159465"/>
                  <a:pt x="2755457" y="158223"/>
                  <a:pt x="2761453" y="155605"/>
                </a:cubicBezTo>
                <a:cubicBezTo>
                  <a:pt x="2767449" y="152987"/>
                  <a:pt x="2772810" y="154859"/>
                  <a:pt x="2777538" y="161221"/>
                </a:cubicBezTo>
                <a:cubicBezTo>
                  <a:pt x="2782266" y="167583"/>
                  <a:pt x="2779715" y="172077"/>
                  <a:pt x="2769887" y="174702"/>
                </a:cubicBezTo>
                <a:cubicBezTo>
                  <a:pt x="2760059" y="177326"/>
                  <a:pt x="2753335" y="177791"/>
                  <a:pt x="2749713" y="176095"/>
                </a:cubicBezTo>
                <a:cubicBezTo>
                  <a:pt x="2749116" y="184777"/>
                  <a:pt x="2748410" y="192387"/>
                  <a:pt x="2747597" y="198925"/>
                </a:cubicBezTo>
                <a:cubicBezTo>
                  <a:pt x="2748356" y="199061"/>
                  <a:pt x="2752188" y="198030"/>
                  <a:pt x="2759093" y="195833"/>
                </a:cubicBezTo>
                <a:cubicBezTo>
                  <a:pt x="2765998" y="193635"/>
                  <a:pt x="2771553" y="195510"/>
                  <a:pt x="2775758" y="201459"/>
                </a:cubicBezTo>
                <a:cubicBezTo>
                  <a:pt x="2779963" y="207407"/>
                  <a:pt x="2778080" y="211476"/>
                  <a:pt x="2770111" y="213667"/>
                </a:cubicBezTo>
                <a:cubicBezTo>
                  <a:pt x="2762142" y="215858"/>
                  <a:pt x="2753993" y="216526"/>
                  <a:pt x="2745663" y="215671"/>
                </a:cubicBezTo>
                <a:cubicBezTo>
                  <a:pt x="2742598" y="234269"/>
                  <a:pt x="2737565" y="249984"/>
                  <a:pt x="2730566" y="262817"/>
                </a:cubicBezTo>
                <a:cubicBezTo>
                  <a:pt x="2723566" y="275649"/>
                  <a:pt x="2718031" y="276955"/>
                  <a:pt x="2713962" y="266734"/>
                </a:cubicBezTo>
                <a:cubicBezTo>
                  <a:pt x="2709892" y="256512"/>
                  <a:pt x="2709356" y="248326"/>
                  <a:pt x="2712354" y="242174"/>
                </a:cubicBezTo>
                <a:cubicBezTo>
                  <a:pt x="2715353" y="236022"/>
                  <a:pt x="2718337" y="228077"/>
                  <a:pt x="2721307" y="218337"/>
                </a:cubicBezTo>
                <a:cubicBezTo>
                  <a:pt x="2724278" y="208597"/>
                  <a:pt x="2726398" y="193540"/>
                  <a:pt x="2727666" y="173165"/>
                </a:cubicBezTo>
                <a:cubicBezTo>
                  <a:pt x="2728935" y="152791"/>
                  <a:pt x="2727866" y="139226"/>
                  <a:pt x="2724461" y="132470"/>
                </a:cubicBezTo>
                <a:cubicBezTo>
                  <a:pt x="2721057" y="125715"/>
                  <a:pt x="2722359" y="122337"/>
                  <a:pt x="2728368" y="122337"/>
                </a:cubicBezTo>
                <a:cubicBezTo>
                  <a:pt x="2732166" y="122337"/>
                  <a:pt x="2735696" y="122544"/>
                  <a:pt x="2738959" y="122958"/>
                </a:cubicBezTo>
                <a:cubicBezTo>
                  <a:pt x="2742222" y="123371"/>
                  <a:pt x="2745714" y="123405"/>
                  <a:pt x="2749438" y="123059"/>
                </a:cubicBezTo>
                <a:cubicBezTo>
                  <a:pt x="2753162" y="122713"/>
                  <a:pt x="2757458" y="121730"/>
                  <a:pt x="2762328" y="120109"/>
                </a:cubicBezTo>
                <a:cubicBezTo>
                  <a:pt x="2767198" y="118488"/>
                  <a:pt x="2771569" y="116321"/>
                  <a:pt x="2775442" y="113608"/>
                </a:cubicBezTo>
                <a:cubicBezTo>
                  <a:pt x="2777379" y="112251"/>
                  <a:pt x="2779643" y="111521"/>
                  <a:pt x="2782236" y="111415"/>
                </a:cubicBezTo>
                <a:close/>
                <a:moveTo>
                  <a:pt x="4726843" y="107191"/>
                </a:moveTo>
                <a:cubicBezTo>
                  <a:pt x="4730935" y="107230"/>
                  <a:pt x="4735887" y="108616"/>
                  <a:pt x="4741699" y="111349"/>
                </a:cubicBezTo>
                <a:cubicBezTo>
                  <a:pt x="4754762" y="120641"/>
                  <a:pt x="4758438" y="127749"/>
                  <a:pt x="4752728" y="132674"/>
                </a:cubicBezTo>
                <a:cubicBezTo>
                  <a:pt x="4747017" y="137598"/>
                  <a:pt x="4742974" y="144377"/>
                  <a:pt x="4740601" y="153011"/>
                </a:cubicBezTo>
                <a:cubicBezTo>
                  <a:pt x="4738227" y="161645"/>
                  <a:pt x="4738742" y="172155"/>
                  <a:pt x="4742147" y="184540"/>
                </a:cubicBezTo>
                <a:cubicBezTo>
                  <a:pt x="4745552" y="196925"/>
                  <a:pt x="4745124" y="208902"/>
                  <a:pt x="4740865" y="220473"/>
                </a:cubicBezTo>
                <a:cubicBezTo>
                  <a:pt x="4776351" y="229087"/>
                  <a:pt x="4802053" y="235565"/>
                  <a:pt x="4817972" y="239905"/>
                </a:cubicBezTo>
                <a:cubicBezTo>
                  <a:pt x="4833891" y="244246"/>
                  <a:pt x="4850406" y="248085"/>
                  <a:pt x="4867519" y="251422"/>
                </a:cubicBezTo>
                <a:cubicBezTo>
                  <a:pt x="4884631" y="254759"/>
                  <a:pt x="4904507" y="256211"/>
                  <a:pt x="4927147" y="255777"/>
                </a:cubicBezTo>
                <a:cubicBezTo>
                  <a:pt x="4949787" y="255342"/>
                  <a:pt x="4962067" y="256482"/>
                  <a:pt x="4963987" y="259195"/>
                </a:cubicBezTo>
                <a:cubicBezTo>
                  <a:pt x="4965906" y="261908"/>
                  <a:pt x="4958510" y="266812"/>
                  <a:pt x="4941797" y="273906"/>
                </a:cubicBezTo>
                <a:cubicBezTo>
                  <a:pt x="4925085" y="281001"/>
                  <a:pt x="4911167" y="285409"/>
                  <a:pt x="4900044" y="287132"/>
                </a:cubicBezTo>
                <a:cubicBezTo>
                  <a:pt x="4888921" y="288855"/>
                  <a:pt x="4877754" y="287502"/>
                  <a:pt x="4866542" y="283073"/>
                </a:cubicBezTo>
                <a:cubicBezTo>
                  <a:pt x="4855330" y="278644"/>
                  <a:pt x="4838968" y="272424"/>
                  <a:pt x="4817453" y="264414"/>
                </a:cubicBezTo>
                <a:cubicBezTo>
                  <a:pt x="4795939" y="256404"/>
                  <a:pt x="4778121" y="249255"/>
                  <a:pt x="4764000" y="242968"/>
                </a:cubicBezTo>
                <a:cubicBezTo>
                  <a:pt x="4749879" y="236680"/>
                  <a:pt x="4737419" y="234564"/>
                  <a:pt x="4726622" y="236619"/>
                </a:cubicBezTo>
                <a:cubicBezTo>
                  <a:pt x="4715824" y="238674"/>
                  <a:pt x="4706956" y="241869"/>
                  <a:pt x="4700017" y="246203"/>
                </a:cubicBezTo>
                <a:cubicBezTo>
                  <a:pt x="4693079" y="250537"/>
                  <a:pt x="4684933" y="248760"/>
                  <a:pt x="4675580" y="240872"/>
                </a:cubicBezTo>
                <a:cubicBezTo>
                  <a:pt x="4666227" y="232984"/>
                  <a:pt x="4667366" y="228511"/>
                  <a:pt x="4678998" y="227453"/>
                </a:cubicBezTo>
                <a:cubicBezTo>
                  <a:pt x="4690630" y="226395"/>
                  <a:pt x="4705182" y="223478"/>
                  <a:pt x="4722654" y="218703"/>
                </a:cubicBezTo>
                <a:cubicBezTo>
                  <a:pt x="4728745" y="210849"/>
                  <a:pt x="4728171" y="201048"/>
                  <a:pt x="4720935" y="189301"/>
                </a:cubicBezTo>
                <a:cubicBezTo>
                  <a:pt x="4713698" y="177554"/>
                  <a:pt x="4711568" y="165606"/>
                  <a:pt x="4714545" y="153459"/>
                </a:cubicBezTo>
                <a:cubicBezTo>
                  <a:pt x="4717523" y="141311"/>
                  <a:pt x="4715370" y="136726"/>
                  <a:pt x="4708085" y="139704"/>
                </a:cubicBezTo>
                <a:cubicBezTo>
                  <a:pt x="4700801" y="142681"/>
                  <a:pt x="4692926" y="141660"/>
                  <a:pt x="4684462" y="136641"/>
                </a:cubicBezTo>
                <a:cubicBezTo>
                  <a:pt x="4675997" y="131622"/>
                  <a:pt x="4674959" y="128435"/>
                  <a:pt x="4681348" y="127078"/>
                </a:cubicBezTo>
                <a:cubicBezTo>
                  <a:pt x="4687738" y="125721"/>
                  <a:pt x="4694116" y="124050"/>
                  <a:pt x="4700485" y="122062"/>
                </a:cubicBezTo>
                <a:cubicBezTo>
                  <a:pt x="4706854" y="120075"/>
                  <a:pt x="4712409" y="116426"/>
                  <a:pt x="4717150" y="111115"/>
                </a:cubicBezTo>
                <a:cubicBezTo>
                  <a:pt x="4719520" y="108460"/>
                  <a:pt x="4722751" y="107152"/>
                  <a:pt x="4726843" y="107191"/>
                </a:cubicBezTo>
                <a:close/>
                <a:moveTo>
                  <a:pt x="1800610" y="97315"/>
                </a:moveTo>
                <a:cubicBezTo>
                  <a:pt x="1807901" y="97128"/>
                  <a:pt x="1813507" y="98822"/>
                  <a:pt x="1817427" y="102396"/>
                </a:cubicBezTo>
                <a:cubicBezTo>
                  <a:pt x="1825268" y="109545"/>
                  <a:pt x="1819459" y="115483"/>
                  <a:pt x="1800000" y="120211"/>
                </a:cubicBezTo>
                <a:cubicBezTo>
                  <a:pt x="1780541" y="124938"/>
                  <a:pt x="1763683" y="128624"/>
                  <a:pt x="1749425" y="131270"/>
                </a:cubicBezTo>
                <a:cubicBezTo>
                  <a:pt x="1735169" y="133915"/>
                  <a:pt x="1722103" y="133345"/>
                  <a:pt x="1710226" y="129560"/>
                </a:cubicBezTo>
                <a:cubicBezTo>
                  <a:pt x="1698350" y="125776"/>
                  <a:pt x="1701113" y="121961"/>
                  <a:pt x="1718518" y="118115"/>
                </a:cubicBezTo>
                <a:cubicBezTo>
                  <a:pt x="1735922" y="114269"/>
                  <a:pt x="1754309" y="109403"/>
                  <a:pt x="1773681" y="103515"/>
                </a:cubicBezTo>
                <a:cubicBezTo>
                  <a:pt x="1784343" y="99568"/>
                  <a:pt x="1793319" y="97501"/>
                  <a:pt x="1800610" y="97315"/>
                </a:cubicBezTo>
                <a:close/>
                <a:moveTo>
                  <a:pt x="2885274" y="88304"/>
                </a:moveTo>
                <a:cubicBezTo>
                  <a:pt x="2886925" y="88264"/>
                  <a:pt x="2889012" y="88574"/>
                  <a:pt x="2891535" y="89231"/>
                </a:cubicBezTo>
                <a:cubicBezTo>
                  <a:pt x="2899620" y="90140"/>
                  <a:pt x="2907017" y="92843"/>
                  <a:pt x="2913724" y="97340"/>
                </a:cubicBezTo>
                <a:cubicBezTo>
                  <a:pt x="2920432" y="101837"/>
                  <a:pt x="2922511" y="106446"/>
                  <a:pt x="2919961" y="111166"/>
                </a:cubicBezTo>
                <a:cubicBezTo>
                  <a:pt x="2917411" y="115887"/>
                  <a:pt x="2916136" y="126013"/>
                  <a:pt x="2916136" y="141545"/>
                </a:cubicBezTo>
                <a:cubicBezTo>
                  <a:pt x="2916136" y="158217"/>
                  <a:pt x="2916763" y="175970"/>
                  <a:pt x="2918018" y="194805"/>
                </a:cubicBezTo>
                <a:cubicBezTo>
                  <a:pt x="2919272" y="213640"/>
                  <a:pt x="2920334" y="228246"/>
                  <a:pt x="2921202" y="238624"/>
                </a:cubicBezTo>
                <a:cubicBezTo>
                  <a:pt x="2922070" y="249001"/>
                  <a:pt x="2921602" y="258703"/>
                  <a:pt x="2919798" y="267731"/>
                </a:cubicBezTo>
                <a:cubicBezTo>
                  <a:pt x="2917994" y="276758"/>
                  <a:pt x="2913005" y="285233"/>
                  <a:pt x="2904833" y="293155"/>
                </a:cubicBezTo>
                <a:cubicBezTo>
                  <a:pt x="2896660" y="301077"/>
                  <a:pt x="2891013" y="300490"/>
                  <a:pt x="2887893" y="291395"/>
                </a:cubicBezTo>
                <a:cubicBezTo>
                  <a:pt x="2884773" y="282300"/>
                  <a:pt x="2878886" y="272913"/>
                  <a:pt x="2870231" y="263234"/>
                </a:cubicBezTo>
                <a:cubicBezTo>
                  <a:pt x="2861577" y="253555"/>
                  <a:pt x="2862035" y="249998"/>
                  <a:pt x="2871605" y="252562"/>
                </a:cubicBezTo>
                <a:cubicBezTo>
                  <a:pt x="2881175" y="255125"/>
                  <a:pt x="2887479" y="256407"/>
                  <a:pt x="2890518" y="256407"/>
                </a:cubicBezTo>
                <a:cubicBezTo>
                  <a:pt x="2892255" y="256407"/>
                  <a:pt x="2893316" y="252341"/>
                  <a:pt x="2893702" y="244209"/>
                </a:cubicBezTo>
                <a:cubicBezTo>
                  <a:pt x="2894089" y="236077"/>
                  <a:pt x="2894069" y="219354"/>
                  <a:pt x="2893641" y="194042"/>
                </a:cubicBezTo>
                <a:cubicBezTo>
                  <a:pt x="2893214" y="168730"/>
                  <a:pt x="2892163" y="148538"/>
                  <a:pt x="2890487" y="133467"/>
                </a:cubicBezTo>
                <a:cubicBezTo>
                  <a:pt x="2888812" y="118396"/>
                  <a:pt x="2886045" y="106598"/>
                  <a:pt x="2882186" y="98072"/>
                </a:cubicBezTo>
                <a:cubicBezTo>
                  <a:pt x="2879291" y="91678"/>
                  <a:pt x="2880321" y="88422"/>
                  <a:pt x="2885274" y="88304"/>
                </a:cubicBezTo>
                <a:close/>
                <a:moveTo>
                  <a:pt x="1600661" y="66766"/>
                </a:moveTo>
                <a:cubicBezTo>
                  <a:pt x="1612445" y="66055"/>
                  <a:pt x="1622538" y="69108"/>
                  <a:pt x="1630942" y="75924"/>
                </a:cubicBezTo>
                <a:cubicBezTo>
                  <a:pt x="1642146" y="85013"/>
                  <a:pt x="1641000" y="90357"/>
                  <a:pt x="1627504" y="91958"/>
                </a:cubicBezTo>
                <a:cubicBezTo>
                  <a:pt x="1614005" y="93559"/>
                  <a:pt x="1596673" y="94783"/>
                  <a:pt x="1575505" y="95631"/>
                </a:cubicBezTo>
                <a:cubicBezTo>
                  <a:pt x="1554336" y="96479"/>
                  <a:pt x="1529475" y="98924"/>
                  <a:pt x="1500921" y="102966"/>
                </a:cubicBezTo>
                <a:cubicBezTo>
                  <a:pt x="1511990" y="107117"/>
                  <a:pt x="1515951" y="111509"/>
                  <a:pt x="1512804" y="116141"/>
                </a:cubicBezTo>
                <a:cubicBezTo>
                  <a:pt x="1509656" y="120774"/>
                  <a:pt x="1506123" y="127119"/>
                  <a:pt x="1502202" y="135176"/>
                </a:cubicBezTo>
                <a:cubicBezTo>
                  <a:pt x="1505064" y="135109"/>
                  <a:pt x="1510212" y="134891"/>
                  <a:pt x="1517646" y="134525"/>
                </a:cubicBezTo>
                <a:cubicBezTo>
                  <a:pt x="1525080" y="134159"/>
                  <a:pt x="1531571" y="132670"/>
                  <a:pt x="1537119" y="130059"/>
                </a:cubicBezTo>
                <a:cubicBezTo>
                  <a:pt x="1542667" y="127448"/>
                  <a:pt x="1549008" y="127719"/>
                  <a:pt x="1556144" y="130873"/>
                </a:cubicBezTo>
                <a:cubicBezTo>
                  <a:pt x="1563279" y="134027"/>
                  <a:pt x="1570117" y="137855"/>
                  <a:pt x="1576655" y="142359"/>
                </a:cubicBezTo>
                <a:cubicBezTo>
                  <a:pt x="1583192" y="146863"/>
                  <a:pt x="1584474" y="151580"/>
                  <a:pt x="1580501" y="156511"/>
                </a:cubicBezTo>
                <a:cubicBezTo>
                  <a:pt x="1576526" y="161442"/>
                  <a:pt x="1572218" y="172562"/>
                  <a:pt x="1567579" y="189871"/>
                </a:cubicBezTo>
                <a:cubicBezTo>
                  <a:pt x="1562940" y="207180"/>
                  <a:pt x="1558467" y="221013"/>
                  <a:pt x="1554160" y="231370"/>
                </a:cubicBezTo>
                <a:cubicBezTo>
                  <a:pt x="1549853" y="241727"/>
                  <a:pt x="1544328" y="251392"/>
                  <a:pt x="1537587" y="260365"/>
                </a:cubicBezTo>
                <a:cubicBezTo>
                  <a:pt x="1530846" y="269338"/>
                  <a:pt x="1522510" y="275412"/>
                  <a:pt x="1512580" y="278586"/>
                </a:cubicBezTo>
                <a:cubicBezTo>
                  <a:pt x="1502650" y="281760"/>
                  <a:pt x="1496959" y="278980"/>
                  <a:pt x="1495508" y="270244"/>
                </a:cubicBezTo>
                <a:cubicBezTo>
                  <a:pt x="1494057" y="261508"/>
                  <a:pt x="1487549" y="251053"/>
                  <a:pt x="1475984" y="238878"/>
                </a:cubicBezTo>
                <a:cubicBezTo>
                  <a:pt x="1464420" y="226703"/>
                  <a:pt x="1466272" y="224028"/>
                  <a:pt x="1481539" y="230851"/>
                </a:cubicBezTo>
                <a:cubicBezTo>
                  <a:pt x="1496807" y="237674"/>
                  <a:pt x="1506645" y="241086"/>
                  <a:pt x="1511053" y="241086"/>
                </a:cubicBezTo>
                <a:cubicBezTo>
                  <a:pt x="1515191" y="241086"/>
                  <a:pt x="1519406" y="237002"/>
                  <a:pt x="1523699" y="228836"/>
                </a:cubicBezTo>
                <a:cubicBezTo>
                  <a:pt x="1527993" y="220670"/>
                  <a:pt x="1532480" y="209123"/>
                  <a:pt x="1537159" y="194195"/>
                </a:cubicBezTo>
                <a:cubicBezTo>
                  <a:pt x="1541839" y="179266"/>
                  <a:pt x="1544180" y="168526"/>
                  <a:pt x="1544180" y="161974"/>
                </a:cubicBezTo>
                <a:cubicBezTo>
                  <a:pt x="1544180" y="156724"/>
                  <a:pt x="1542766" y="153296"/>
                  <a:pt x="1539937" y="151688"/>
                </a:cubicBezTo>
                <a:cubicBezTo>
                  <a:pt x="1537108" y="150081"/>
                  <a:pt x="1533331" y="149491"/>
                  <a:pt x="1528604" y="149918"/>
                </a:cubicBezTo>
                <a:cubicBezTo>
                  <a:pt x="1523875" y="150345"/>
                  <a:pt x="1518453" y="150559"/>
                  <a:pt x="1512335" y="150559"/>
                </a:cubicBezTo>
                <a:cubicBezTo>
                  <a:pt x="1506719" y="150559"/>
                  <a:pt x="1501456" y="149277"/>
                  <a:pt x="1496546" y="146713"/>
                </a:cubicBezTo>
                <a:cubicBezTo>
                  <a:pt x="1489763" y="163263"/>
                  <a:pt x="1480956" y="178907"/>
                  <a:pt x="1470125" y="193645"/>
                </a:cubicBezTo>
                <a:cubicBezTo>
                  <a:pt x="1459293" y="208384"/>
                  <a:pt x="1446515" y="222030"/>
                  <a:pt x="1431790" y="234585"/>
                </a:cubicBezTo>
                <a:cubicBezTo>
                  <a:pt x="1417064" y="247139"/>
                  <a:pt x="1399555" y="257554"/>
                  <a:pt x="1379262" y="265828"/>
                </a:cubicBezTo>
                <a:cubicBezTo>
                  <a:pt x="1358969" y="274103"/>
                  <a:pt x="1357015" y="271403"/>
                  <a:pt x="1373402" y="257730"/>
                </a:cubicBezTo>
                <a:cubicBezTo>
                  <a:pt x="1389789" y="244056"/>
                  <a:pt x="1403689" y="231509"/>
                  <a:pt x="1415105" y="220087"/>
                </a:cubicBezTo>
                <a:cubicBezTo>
                  <a:pt x="1426519" y="208665"/>
                  <a:pt x="1437521" y="195548"/>
                  <a:pt x="1448108" y="180735"/>
                </a:cubicBezTo>
                <a:cubicBezTo>
                  <a:pt x="1458696" y="165922"/>
                  <a:pt x="1466713" y="151387"/>
                  <a:pt x="1472159" y="137130"/>
                </a:cubicBezTo>
                <a:cubicBezTo>
                  <a:pt x="1477605" y="122873"/>
                  <a:pt x="1480755" y="112448"/>
                  <a:pt x="1481610" y="105855"/>
                </a:cubicBezTo>
                <a:cubicBezTo>
                  <a:pt x="1460788" y="108406"/>
                  <a:pt x="1442502" y="111383"/>
                  <a:pt x="1426753" y="114788"/>
                </a:cubicBezTo>
                <a:cubicBezTo>
                  <a:pt x="1411005" y="118193"/>
                  <a:pt x="1400338" y="120109"/>
                  <a:pt x="1394757" y="120536"/>
                </a:cubicBezTo>
                <a:cubicBezTo>
                  <a:pt x="1389175" y="120964"/>
                  <a:pt x="1380975" y="117538"/>
                  <a:pt x="1370156" y="110261"/>
                </a:cubicBezTo>
                <a:cubicBezTo>
                  <a:pt x="1359338" y="102983"/>
                  <a:pt x="1360766" y="99344"/>
                  <a:pt x="1374440" y="99344"/>
                </a:cubicBezTo>
                <a:cubicBezTo>
                  <a:pt x="1386119" y="99344"/>
                  <a:pt x="1400227" y="98076"/>
                  <a:pt x="1416763" y="95539"/>
                </a:cubicBezTo>
                <a:cubicBezTo>
                  <a:pt x="1433300" y="93003"/>
                  <a:pt x="1461721" y="88974"/>
                  <a:pt x="1502029" y="83453"/>
                </a:cubicBezTo>
                <a:cubicBezTo>
                  <a:pt x="1542338" y="77932"/>
                  <a:pt x="1571100" y="73025"/>
                  <a:pt x="1588314" y="68731"/>
                </a:cubicBezTo>
                <a:cubicBezTo>
                  <a:pt x="1592618" y="67658"/>
                  <a:pt x="1596732" y="67003"/>
                  <a:pt x="1600661" y="66766"/>
                </a:cubicBezTo>
                <a:close/>
                <a:moveTo>
                  <a:pt x="2930939" y="55653"/>
                </a:moveTo>
                <a:cubicBezTo>
                  <a:pt x="2937290" y="55036"/>
                  <a:pt x="2942716" y="55183"/>
                  <a:pt x="2947217" y="56095"/>
                </a:cubicBezTo>
                <a:cubicBezTo>
                  <a:pt x="2956217" y="57920"/>
                  <a:pt x="2963288" y="62685"/>
                  <a:pt x="2968429" y="70390"/>
                </a:cubicBezTo>
                <a:cubicBezTo>
                  <a:pt x="2973570" y="78095"/>
                  <a:pt x="2972760" y="82527"/>
                  <a:pt x="2965997" y="83687"/>
                </a:cubicBezTo>
                <a:cubicBezTo>
                  <a:pt x="2959235" y="84847"/>
                  <a:pt x="2950903" y="85003"/>
                  <a:pt x="2941000" y="84155"/>
                </a:cubicBezTo>
                <a:cubicBezTo>
                  <a:pt x="2931098" y="83307"/>
                  <a:pt x="2917929" y="83521"/>
                  <a:pt x="2901496" y="84796"/>
                </a:cubicBezTo>
                <a:cubicBezTo>
                  <a:pt x="2885062" y="86071"/>
                  <a:pt x="2858779" y="88621"/>
                  <a:pt x="2822649" y="92446"/>
                </a:cubicBezTo>
                <a:cubicBezTo>
                  <a:pt x="2786518" y="96272"/>
                  <a:pt x="2761887" y="99456"/>
                  <a:pt x="2748756" y="102000"/>
                </a:cubicBezTo>
                <a:cubicBezTo>
                  <a:pt x="2735625" y="104543"/>
                  <a:pt x="2725645" y="106673"/>
                  <a:pt x="2718815" y="108389"/>
                </a:cubicBezTo>
                <a:cubicBezTo>
                  <a:pt x="2711985" y="110105"/>
                  <a:pt x="2702920" y="106900"/>
                  <a:pt x="2691620" y="98774"/>
                </a:cubicBezTo>
                <a:cubicBezTo>
                  <a:pt x="2680320" y="90649"/>
                  <a:pt x="2680226" y="86586"/>
                  <a:pt x="2691335" y="86586"/>
                </a:cubicBezTo>
                <a:cubicBezTo>
                  <a:pt x="2700031" y="86586"/>
                  <a:pt x="2710221" y="86166"/>
                  <a:pt x="2721908" y="85325"/>
                </a:cubicBezTo>
                <a:cubicBezTo>
                  <a:pt x="2733594" y="84484"/>
                  <a:pt x="2748166" y="83236"/>
                  <a:pt x="2765624" y="81581"/>
                </a:cubicBezTo>
                <a:cubicBezTo>
                  <a:pt x="2783395" y="79044"/>
                  <a:pt x="2799836" y="76911"/>
                  <a:pt x="2814947" y="75181"/>
                </a:cubicBezTo>
                <a:cubicBezTo>
                  <a:pt x="2830058" y="73452"/>
                  <a:pt x="2845428" y="71529"/>
                  <a:pt x="2861055" y="69413"/>
                </a:cubicBezTo>
                <a:cubicBezTo>
                  <a:pt x="2876682" y="67297"/>
                  <a:pt x="2892698" y="64092"/>
                  <a:pt x="2909106" y="59799"/>
                </a:cubicBezTo>
                <a:cubicBezTo>
                  <a:pt x="2917309" y="57652"/>
                  <a:pt x="2924587" y="56270"/>
                  <a:pt x="2930939" y="55653"/>
                </a:cubicBezTo>
                <a:close/>
                <a:moveTo>
                  <a:pt x="2205216" y="51464"/>
                </a:moveTo>
                <a:cubicBezTo>
                  <a:pt x="2209323" y="52483"/>
                  <a:pt x="2213330" y="54573"/>
                  <a:pt x="2217236" y="57733"/>
                </a:cubicBezTo>
                <a:cubicBezTo>
                  <a:pt x="2225050" y="64055"/>
                  <a:pt x="2223069" y="68463"/>
                  <a:pt x="2211295" y="70959"/>
                </a:cubicBezTo>
                <a:cubicBezTo>
                  <a:pt x="2199521" y="73455"/>
                  <a:pt x="2180719" y="77118"/>
                  <a:pt x="2154891" y="81947"/>
                </a:cubicBezTo>
                <a:cubicBezTo>
                  <a:pt x="2157455" y="86017"/>
                  <a:pt x="2158463" y="88940"/>
                  <a:pt x="2157913" y="90717"/>
                </a:cubicBezTo>
                <a:cubicBezTo>
                  <a:pt x="2157364" y="92494"/>
                  <a:pt x="2156357" y="93233"/>
                  <a:pt x="2154891" y="92935"/>
                </a:cubicBezTo>
                <a:cubicBezTo>
                  <a:pt x="2168158" y="90385"/>
                  <a:pt x="2179163" y="88258"/>
                  <a:pt x="2187906" y="86556"/>
                </a:cubicBezTo>
                <a:cubicBezTo>
                  <a:pt x="2196648" y="84853"/>
                  <a:pt x="2204187" y="87729"/>
                  <a:pt x="2210522" y="95183"/>
                </a:cubicBezTo>
                <a:cubicBezTo>
                  <a:pt x="2216857" y="102637"/>
                  <a:pt x="2215290" y="106910"/>
                  <a:pt x="2205822" y="108002"/>
                </a:cubicBezTo>
                <a:cubicBezTo>
                  <a:pt x="2196353" y="109094"/>
                  <a:pt x="2177342" y="111668"/>
                  <a:pt x="2148787" y="115724"/>
                </a:cubicBezTo>
                <a:cubicBezTo>
                  <a:pt x="2146617" y="122235"/>
                  <a:pt x="2143972" y="126135"/>
                  <a:pt x="2140852" y="127424"/>
                </a:cubicBezTo>
                <a:cubicBezTo>
                  <a:pt x="2160019" y="124914"/>
                  <a:pt x="2179003" y="122374"/>
                  <a:pt x="2197804" y="119804"/>
                </a:cubicBezTo>
                <a:cubicBezTo>
                  <a:pt x="2216606" y="117233"/>
                  <a:pt x="2231900" y="114666"/>
                  <a:pt x="2243688" y="112102"/>
                </a:cubicBezTo>
                <a:cubicBezTo>
                  <a:pt x="2255476" y="109538"/>
                  <a:pt x="2265192" y="110118"/>
                  <a:pt x="2272836" y="113842"/>
                </a:cubicBezTo>
                <a:cubicBezTo>
                  <a:pt x="2280480" y="117565"/>
                  <a:pt x="2285716" y="122273"/>
                  <a:pt x="2288545" y="127963"/>
                </a:cubicBezTo>
                <a:cubicBezTo>
                  <a:pt x="2291373" y="133654"/>
                  <a:pt x="2287249" y="136075"/>
                  <a:pt x="2276173" y="135227"/>
                </a:cubicBezTo>
                <a:cubicBezTo>
                  <a:pt x="2265097" y="134379"/>
                  <a:pt x="2251651" y="134793"/>
                  <a:pt x="2235834" y="136468"/>
                </a:cubicBezTo>
                <a:cubicBezTo>
                  <a:pt x="2220017" y="138144"/>
                  <a:pt x="2206174" y="139829"/>
                  <a:pt x="2194305" y="141525"/>
                </a:cubicBezTo>
                <a:cubicBezTo>
                  <a:pt x="2182435" y="143220"/>
                  <a:pt x="2162379" y="145730"/>
                  <a:pt x="2134137" y="149053"/>
                </a:cubicBezTo>
                <a:cubicBezTo>
                  <a:pt x="2129701" y="156474"/>
                  <a:pt x="2124282" y="163731"/>
                  <a:pt x="2117879" y="170825"/>
                </a:cubicBezTo>
                <a:cubicBezTo>
                  <a:pt x="2134239" y="169198"/>
                  <a:pt x="2147627" y="167132"/>
                  <a:pt x="2158045" y="164629"/>
                </a:cubicBezTo>
                <a:cubicBezTo>
                  <a:pt x="2168463" y="162127"/>
                  <a:pt x="2177321" y="159129"/>
                  <a:pt x="2184619" y="155636"/>
                </a:cubicBezTo>
                <a:cubicBezTo>
                  <a:pt x="2191917" y="152143"/>
                  <a:pt x="2198717" y="151763"/>
                  <a:pt x="2205018" y="154496"/>
                </a:cubicBezTo>
                <a:cubicBezTo>
                  <a:pt x="2211319" y="157230"/>
                  <a:pt x="2217521" y="160574"/>
                  <a:pt x="2223626" y="164528"/>
                </a:cubicBezTo>
                <a:cubicBezTo>
                  <a:pt x="2229730" y="168482"/>
                  <a:pt x="2231076" y="173484"/>
                  <a:pt x="2227665" y="179534"/>
                </a:cubicBezTo>
                <a:cubicBezTo>
                  <a:pt x="2224253" y="185584"/>
                  <a:pt x="2222754" y="193710"/>
                  <a:pt x="2223168" y="203911"/>
                </a:cubicBezTo>
                <a:cubicBezTo>
                  <a:pt x="2223582" y="214111"/>
                  <a:pt x="2224216" y="224119"/>
                  <a:pt x="2225070" y="233933"/>
                </a:cubicBezTo>
                <a:cubicBezTo>
                  <a:pt x="2225925" y="243748"/>
                  <a:pt x="2226132" y="254013"/>
                  <a:pt x="2225691" y="264729"/>
                </a:cubicBezTo>
                <a:cubicBezTo>
                  <a:pt x="2225250" y="275446"/>
                  <a:pt x="2221540" y="285057"/>
                  <a:pt x="2214561" y="293562"/>
                </a:cubicBezTo>
                <a:cubicBezTo>
                  <a:pt x="2207582" y="302067"/>
                  <a:pt x="2202091" y="303183"/>
                  <a:pt x="2198089" y="296909"/>
                </a:cubicBezTo>
                <a:cubicBezTo>
                  <a:pt x="2194088" y="290635"/>
                  <a:pt x="2191188" y="285314"/>
                  <a:pt x="2189391" y="280947"/>
                </a:cubicBezTo>
                <a:cubicBezTo>
                  <a:pt x="2187593" y="276579"/>
                  <a:pt x="2182496" y="274608"/>
                  <a:pt x="2174100" y="275036"/>
                </a:cubicBezTo>
                <a:cubicBezTo>
                  <a:pt x="2165703" y="275463"/>
                  <a:pt x="2156601" y="276104"/>
                  <a:pt x="2146793" y="276958"/>
                </a:cubicBezTo>
                <a:cubicBezTo>
                  <a:pt x="2136986" y="277813"/>
                  <a:pt x="2128250" y="278240"/>
                  <a:pt x="2120585" y="278240"/>
                </a:cubicBezTo>
                <a:cubicBezTo>
                  <a:pt x="2118347" y="284969"/>
                  <a:pt x="2114810" y="289628"/>
                  <a:pt x="2109974" y="292219"/>
                </a:cubicBezTo>
                <a:cubicBezTo>
                  <a:pt x="2105138" y="294810"/>
                  <a:pt x="2101391" y="291653"/>
                  <a:pt x="2098733" y="282747"/>
                </a:cubicBezTo>
                <a:cubicBezTo>
                  <a:pt x="2096074" y="273842"/>
                  <a:pt x="2095600" y="265893"/>
                  <a:pt x="2097309" y="258900"/>
                </a:cubicBezTo>
                <a:cubicBezTo>
                  <a:pt x="2099018" y="251907"/>
                  <a:pt x="2100507" y="241937"/>
                  <a:pt x="2101774" y="228989"/>
                </a:cubicBezTo>
                <a:cubicBezTo>
                  <a:pt x="2103042" y="216041"/>
                  <a:pt x="2102951" y="203090"/>
                  <a:pt x="2101499" y="190135"/>
                </a:cubicBezTo>
                <a:cubicBezTo>
                  <a:pt x="2095600" y="203727"/>
                  <a:pt x="2086324" y="216194"/>
                  <a:pt x="2073674" y="227534"/>
                </a:cubicBezTo>
                <a:cubicBezTo>
                  <a:pt x="2061026" y="238874"/>
                  <a:pt x="2045202" y="248031"/>
                  <a:pt x="2026204" y="255003"/>
                </a:cubicBezTo>
                <a:cubicBezTo>
                  <a:pt x="2007206" y="261976"/>
                  <a:pt x="2006327" y="258408"/>
                  <a:pt x="2023569" y="244300"/>
                </a:cubicBezTo>
                <a:cubicBezTo>
                  <a:pt x="2040810" y="230193"/>
                  <a:pt x="2056203" y="215732"/>
                  <a:pt x="2069747" y="200919"/>
                </a:cubicBezTo>
                <a:cubicBezTo>
                  <a:pt x="2083293" y="186106"/>
                  <a:pt x="2096304" y="170167"/>
                  <a:pt x="2108784" y="153103"/>
                </a:cubicBezTo>
                <a:cubicBezTo>
                  <a:pt x="2083038" y="157362"/>
                  <a:pt x="2065675" y="160343"/>
                  <a:pt x="2056695" y="162045"/>
                </a:cubicBezTo>
                <a:cubicBezTo>
                  <a:pt x="2047715" y="163748"/>
                  <a:pt x="2039044" y="162795"/>
                  <a:pt x="2030680" y="159186"/>
                </a:cubicBezTo>
                <a:cubicBezTo>
                  <a:pt x="2022318" y="155578"/>
                  <a:pt x="2018770" y="152397"/>
                  <a:pt x="2020039" y="149643"/>
                </a:cubicBezTo>
                <a:cubicBezTo>
                  <a:pt x="2021307" y="146890"/>
                  <a:pt x="2025204" y="145286"/>
                  <a:pt x="2031729" y="144831"/>
                </a:cubicBezTo>
                <a:cubicBezTo>
                  <a:pt x="2038253" y="144377"/>
                  <a:pt x="2048935" y="143298"/>
                  <a:pt x="2063776" y="141596"/>
                </a:cubicBezTo>
                <a:cubicBezTo>
                  <a:pt x="2078616" y="139894"/>
                  <a:pt x="2095986" y="137455"/>
                  <a:pt x="2115885" y="134281"/>
                </a:cubicBezTo>
                <a:lnTo>
                  <a:pt x="2122824" y="119916"/>
                </a:lnTo>
                <a:cubicBezTo>
                  <a:pt x="2120952" y="120716"/>
                  <a:pt x="2116923" y="121340"/>
                  <a:pt x="2110737" y="121788"/>
                </a:cubicBezTo>
                <a:cubicBezTo>
                  <a:pt x="2104552" y="122235"/>
                  <a:pt x="2098211" y="119834"/>
                  <a:pt x="2091713" y="114585"/>
                </a:cubicBezTo>
                <a:cubicBezTo>
                  <a:pt x="2085215" y="109335"/>
                  <a:pt x="2086944" y="106137"/>
                  <a:pt x="2096902" y="104991"/>
                </a:cubicBezTo>
                <a:cubicBezTo>
                  <a:pt x="2106858" y="103844"/>
                  <a:pt x="2116997" y="102159"/>
                  <a:pt x="2127321" y="99934"/>
                </a:cubicBezTo>
                <a:cubicBezTo>
                  <a:pt x="2128582" y="96801"/>
                  <a:pt x="2129213" y="92392"/>
                  <a:pt x="2129213" y="86708"/>
                </a:cubicBezTo>
                <a:cubicBezTo>
                  <a:pt x="2112501" y="90113"/>
                  <a:pt x="2102073" y="92243"/>
                  <a:pt x="2097929" y="93098"/>
                </a:cubicBezTo>
                <a:cubicBezTo>
                  <a:pt x="2093785" y="93952"/>
                  <a:pt x="2087111" y="91331"/>
                  <a:pt x="2077908" y="85233"/>
                </a:cubicBezTo>
                <a:cubicBezTo>
                  <a:pt x="2068704" y="79136"/>
                  <a:pt x="2072047" y="75297"/>
                  <a:pt x="2087939" y="73716"/>
                </a:cubicBezTo>
                <a:cubicBezTo>
                  <a:pt x="2103829" y="72136"/>
                  <a:pt x="2123091" y="68619"/>
                  <a:pt x="2145725" y="63166"/>
                </a:cubicBezTo>
                <a:cubicBezTo>
                  <a:pt x="2168358" y="57713"/>
                  <a:pt x="2183982" y="53864"/>
                  <a:pt x="2192596" y="51619"/>
                </a:cubicBezTo>
                <a:cubicBezTo>
                  <a:pt x="2196902" y="50496"/>
                  <a:pt x="2201109" y="50445"/>
                  <a:pt x="2205216" y="51464"/>
                </a:cubicBezTo>
                <a:close/>
                <a:moveTo>
                  <a:pt x="72967" y="38057"/>
                </a:moveTo>
                <a:lnTo>
                  <a:pt x="94637" y="38057"/>
                </a:lnTo>
                <a:lnTo>
                  <a:pt x="94637" y="264180"/>
                </a:lnTo>
                <a:lnTo>
                  <a:pt x="61287" y="264180"/>
                </a:lnTo>
                <a:lnTo>
                  <a:pt x="61287" y="87990"/>
                </a:lnTo>
                <a:cubicBezTo>
                  <a:pt x="54532" y="98449"/>
                  <a:pt x="40485" y="109091"/>
                  <a:pt x="19147" y="119916"/>
                </a:cubicBezTo>
                <a:lnTo>
                  <a:pt x="19147" y="90778"/>
                </a:lnTo>
                <a:cubicBezTo>
                  <a:pt x="40825" y="76060"/>
                  <a:pt x="58765" y="58486"/>
                  <a:pt x="72967" y="38057"/>
                </a:cubicBezTo>
                <a:close/>
                <a:moveTo>
                  <a:pt x="1747860" y="36180"/>
                </a:moveTo>
                <a:cubicBezTo>
                  <a:pt x="1750621" y="36580"/>
                  <a:pt x="1754083" y="37633"/>
                  <a:pt x="1758246" y="39339"/>
                </a:cubicBezTo>
                <a:cubicBezTo>
                  <a:pt x="1774898" y="46162"/>
                  <a:pt x="1782701" y="56190"/>
                  <a:pt x="1781657" y="69423"/>
                </a:cubicBezTo>
                <a:cubicBezTo>
                  <a:pt x="1780612" y="82656"/>
                  <a:pt x="1774399" y="86498"/>
                  <a:pt x="1763018" y="80950"/>
                </a:cubicBezTo>
                <a:cubicBezTo>
                  <a:pt x="1754729" y="74520"/>
                  <a:pt x="1747700" y="64272"/>
                  <a:pt x="1741928" y="50205"/>
                </a:cubicBezTo>
                <a:cubicBezTo>
                  <a:pt x="1737599" y="39655"/>
                  <a:pt x="1739576" y="34980"/>
                  <a:pt x="1747860" y="36180"/>
                </a:cubicBezTo>
                <a:close/>
                <a:moveTo>
                  <a:pt x="5166817" y="34961"/>
                </a:moveTo>
                <a:cubicBezTo>
                  <a:pt x="5165420" y="34672"/>
                  <a:pt x="5163789" y="34686"/>
                  <a:pt x="5161926" y="35005"/>
                </a:cubicBezTo>
                <a:cubicBezTo>
                  <a:pt x="5154472" y="36280"/>
                  <a:pt x="5138245" y="38837"/>
                  <a:pt x="5113244" y="42676"/>
                </a:cubicBezTo>
                <a:cubicBezTo>
                  <a:pt x="5114085" y="44711"/>
                  <a:pt x="5115218" y="50829"/>
                  <a:pt x="5116642" y="61030"/>
                </a:cubicBezTo>
                <a:cubicBezTo>
                  <a:pt x="5120386" y="61125"/>
                  <a:pt x="5129580" y="59446"/>
                  <a:pt x="5144223" y="55994"/>
                </a:cubicBezTo>
                <a:cubicBezTo>
                  <a:pt x="5158867" y="52541"/>
                  <a:pt x="5166728" y="54325"/>
                  <a:pt x="5167806" y="61345"/>
                </a:cubicBezTo>
                <a:cubicBezTo>
                  <a:pt x="5168885" y="68365"/>
                  <a:pt x="5163462" y="73072"/>
                  <a:pt x="5151538" y="75466"/>
                </a:cubicBezTo>
                <a:cubicBezTo>
                  <a:pt x="5139614" y="77861"/>
                  <a:pt x="5128552" y="78203"/>
                  <a:pt x="5118351" y="76494"/>
                </a:cubicBezTo>
                <a:lnTo>
                  <a:pt x="5121749" y="101888"/>
                </a:lnTo>
                <a:cubicBezTo>
                  <a:pt x="5128003" y="100178"/>
                  <a:pt x="5135931" y="98690"/>
                  <a:pt x="5145535" y="97421"/>
                </a:cubicBezTo>
                <a:cubicBezTo>
                  <a:pt x="5155139" y="96153"/>
                  <a:pt x="5162350" y="95519"/>
                  <a:pt x="5167165" y="95519"/>
                </a:cubicBezTo>
                <a:cubicBezTo>
                  <a:pt x="5171126" y="73340"/>
                  <a:pt x="5173106" y="56757"/>
                  <a:pt x="5173106" y="45769"/>
                </a:cubicBezTo>
                <a:cubicBezTo>
                  <a:pt x="5173106" y="39431"/>
                  <a:pt x="5171010" y="35828"/>
                  <a:pt x="5166817" y="34961"/>
                </a:cubicBezTo>
                <a:close/>
                <a:moveTo>
                  <a:pt x="3509467" y="34961"/>
                </a:moveTo>
                <a:cubicBezTo>
                  <a:pt x="3508070" y="34672"/>
                  <a:pt x="3506439" y="34686"/>
                  <a:pt x="3504576" y="35005"/>
                </a:cubicBezTo>
                <a:cubicBezTo>
                  <a:pt x="3497121" y="36280"/>
                  <a:pt x="3480894" y="38837"/>
                  <a:pt x="3455894" y="42676"/>
                </a:cubicBezTo>
                <a:cubicBezTo>
                  <a:pt x="3456735" y="44711"/>
                  <a:pt x="3457868" y="50829"/>
                  <a:pt x="3459292" y="61030"/>
                </a:cubicBezTo>
                <a:cubicBezTo>
                  <a:pt x="3463036" y="61125"/>
                  <a:pt x="3472230" y="59446"/>
                  <a:pt x="3486873" y="55994"/>
                </a:cubicBezTo>
                <a:cubicBezTo>
                  <a:pt x="3501516" y="52541"/>
                  <a:pt x="3509378" y="54325"/>
                  <a:pt x="3510456" y="61345"/>
                </a:cubicBezTo>
                <a:cubicBezTo>
                  <a:pt x="3511534" y="68365"/>
                  <a:pt x="3506112" y="73072"/>
                  <a:pt x="3494188" y="75466"/>
                </a:cubicBezTo>
                <a:cubicBezTo>
                  <a:pt x="3482264" y="77861"/>
                  <a:pt x="3471202" y="78203"/>
                  <a:pt x="3461001" y="76494"/>
                </a:cubicBezTo>
                <a:lnTo>
                  <a:pt x="3464399" y="101888"/>
                </a:lnTo>
                <a:cubicBezTo>
                  <a:pt x="3470653" y="100178"/>
                  <a:pt x="3478582" y="98690"/>
                  <a:pt x="3488186" y="97421"/>
                </a:cubicBezTo>
                <a:cubicBezTo>
                  <a:pt x="3497790" y="96153"/>
                  <a:pt x="3504999" y="95519"/>
                  <a:pt x="3509815" y="95519"/>
                </a:cubicBezTo>
                <a:cubicBezTo>
                  <a:pt x="3513776" y="73340"/>
                  <a:pt x="3515757" y="56757"/>
                  <a:pt x="3515757" y="45769"/>
                </a:cubicBezTo>
                <a:cubicBezTo>
                  <a:pt x="3515757" y="39431"/>
                  <a:pt x="3513660" y="35828"/>
                  <a:pt x="3509467" y="34961"/>
                </a:cubicBezTo>
                <a:close/>
                <a:moveTo>
                  <a:pt x="4719256" y="31770"/>
                </a:moveTo>
                <a:cubicBezTo>
                  <a:pt x="4730488" y="33547"/>
                  <a:pt x="4739878" y="36836"/>
                  <a:pt x="4747427" y="41638"/>
                </a:cubicBezTo>
                <a:cubicBezTo>
                  <a:pt x="4754976" y="46440"/>
                  <a:pt x="4757157" y="54088"/>
                  <a:pt x="4753969" y="64580"/>
                </a:cubicBezTo>
                <a:cubicBezTo>
                  <a:pt x="4750781" y="75073"/>
                  <a:pt x="4740790" y="74025"/>
                  <a:pt x="4723997" y="61437"/>
                </a:cubicBezTo>
                <a:cubicBezTo>
                  <a:pt x="4714406" y="50964"/>
                  <a:pt x="4708411" y="42958"/>
                  <a:pt x="4706010" y="37416"/>
                </a:cubicBezTo>
                <a:cubicBezTo>
                  <a:pt x="4703609" y="31875"/>
                  <a:pt x="4708024" y="29993"/>
                  <a:pt x="4719256" y="31770"/>
                </a:cubicBezTo>
                <a:close/>
                <a:moveTo>
                  <a:pt x="3205456" y="28535"/>
                </a:moveTo>
                <a:cubicBezTo>
                  <a:pt x="3212225" y="27205"/>
                  <a:pt x="3219244" y="29840"/>
                  <a:pt x="3226516" y="36440"/>
                </a:cubicBezTo>
                <a:cubicBezTo>
                  <a:pt x="3233786" y="43039"/>
                  <a:pt x="3232650" y="47953"/>
                  <a:pt x="3223107" y="51181"/>
                </a:cubicBezTo>
                <a:cubicBezTo>
                  <a:pt x="3213564" y="54410"/>
                  <a:pt x="3188974" y="58690"/>
                  <a:pt x="3149337" y="64021"/>
                </a:cubicBezTo>
                <a:cubicBezTo>
                  <a:pt x="3157842" y="71305"/>
                  <a:pt x="3158470" y="77393"/>
                  <a:pt x="3151219" y="82283"/>
                </a:cubicBezTo>
                <a:cubicBezTo>
                  <a:pt x="3143969" y="87173"/>
                  <a:pt x="3131424" y="99663"/>
                  <a:pt x="3113586" y="119753"/>
                </a:cubicBezTo>
                <a:cubicBezTo>
                  <a:pt x="3140364" y="116389"/>
                  <a:pt x="3163658" y="113231"/>
                  <a:pt x="3183470" y="110281"/>
                </a:cubicBezTo>
                <a:cubicBezTo>
                  <a:pt x="3203282" y="107331"/>
                  <a:pt x="3216586" y="104553"/>
                  <a:pt x="3223382" y="101949"/>
                </a:cubicBezTo>
                <a:cubicBezTo>
                  <a:pt x="3230178" y="99344"/>
                  <a:pt x="3236750" y="99432"/>
                  <a:pt x="3243099" y="102213"/>
                </a:cubicBezTo>
                <a:cubicBezTo>
                  <a:pt x="3249447" y="104994"/>
                  <a:pt x="3257111" y="110386"/>
                  <a:pt x="3266092" y="118390"/>
                </a:cubicBezTo>
                <a:cubicBezTo>
                  <a:pt x="3275072" y="126393"/>
                  <a:pt x="3277157" y="133016"/>
                  <a:pt x="3272348" y="138259"/>
                </a:cubicBezTo>
                <a:cubicBezTo>
                  <a:pt x="3267539" y="143502"/>
                  <a:pt x="3263907" y="152058"/>
                  <a:pt x="3261452" y="163927"/>
                </a:cubicBezTo>
                <a:cubicBezTo>
                  <a:pt x="3258997" y="175797"/>
                  <a:pt x="3256908" y="190756"/>
                  <a:pt x="3255185" y="208804"/>
                </a:cubicBezTo>
                <a:cubicBezTo>
                  <a:pt x="3253462" y="226852"/>
                  <a:pt x="3249932" y="241662"/>
                  <a:pt x="3244594" y="253233"/>
                </a:cubicBezTo>
                <a:cubicBezTo>
                  <a:pt x="3239256" y="264804"/>
                  <a:pt x="3232650" y="272926"/>
                  <a:pt x="3224776" y="277599"/>
                </a:cubicBezTo>
                <a:cubicBezTo>
                  <a:pt x="3216901" y="282273"/>
                  <a:pt x="3211716" y="278603"/>
                  <a:pt x="3209220" y="266591"/>
                </a:cubicBezTo>
                <a:cubicBezTo>
                  <a:pt x="3206724" y="254579"/>
                  <a:pt x="3204533" y="246057"/>
                  <a:pt x="3202648" y="241025"/>
                </a:cubicBezTo>
                <a:cubicBezTo>
                  <a:pt x="3192609" y="240292"/>
                  <a:pt x="3172733" y="241204"/>
                  <a:pt x="3143019" y="243761"/>
                </a:cubicBezTo>
                <a:cubicBezTo>
                  <a:pt x="3113305" y="246318"/>
                  <a:pt x="3088281" y="248377"/>
                  <a:pt x="3067947" y="249937"/>
                </a:cubicBezTo>
                <a:cubicBezTo>
                  <a:pt x="3061151" y="267097"/>
                  <a:pt x="3055331" y="270698"/>
                  <a:pt x="3050488" y="260741"/>
                </a:cubicBezTo>
                <a:cubicBezTo>
                  <a:pt x="3045646" y="250785"/>
                  <a:pt x="3042794" y="236802"/>
                  <a:pt x="3041932" y="218795"/>
                </a:cubicBezTo>
                <a:cubicBezTo>
                  <a:pt x="3041071" y="200787"/>
                  <a:pt x="3039399" y="185140"/>
                  <a:pt x="3036917" y="171853"/>
                </a:cubicBezTo>
                <a:cubicBezTo>
                  <a:pt x="3034434" y="158566"/>
                  <a:pt x="3030819" y="146347"/>
                  <a:pt x="3026071" y="135197"/>
                </a:cubicBezTo>
                <a:cubicBezTo>
                  <a:pt x="3021323" y="124046"/>
                  <a:pt x="3022992" y="119136"/>
                  <a:pt x="3031077" y="120465"/>
                </a:cubicBezTo>
                <a:cubicBezTo>
                  <a:pt x="3039162" y="121794"/>
                  <a:pt x="3045445" y="123073"/>
                  <a:pt x="3049929" y="124301"/>
                </a:cubicBezTo>
                <a:cubicBezTo>
                  <a:pt x="3054412" y="125528"/>
                  <a:pt x="3069595" y="124975"/>
                  <a:pt x="3095477" y="122642"/>
                </a:cubicBezTo>
                <a:cubicBezTo>
                  <a:pt x="3107495" y="104221"/>
                  <a:pt x="3114556" y="91429"/>
                  <a:pt x="3116659" y="84267"/>
                </a:cubicBezTo>
                <a:cubicBezTo>
                  <a:pt x="3118761" y="77104"/>
                  <a:pt x="3119813" y="71536"/>
                  <a:pt x="3119813" y="67561"/>
                </a:cubicBezTo>
                <a:cubicBezTo>
                  <a:pt x="3115445" y="68362"/>
                  <a:pt x="3110341" y="69199"/>
                  <a:pt x="3104501" y="70074"/>
                </a:cubicBezTo>
                <a:cubicBezTo>
                  <a:pt x="3098661" y="70949"/>
                  <a:pt x="3093564" y="71156"/>
                  <a:pt x="3089210" y="70695"/>
                </a:cubicBezTo>
                <a:cubicBezTo>
                  <a:pt x="3084856" y="70234"/>
                  <a:pt x="3079077" y="66595"/>
                  <a:pt x="3071874" y="59778"/>
                </a:cubicBezTo>
                <a:cubicBezTo>
                  <a:pt x="3064671" y="52962"/>
                  <a:pt x="3069181" y="49554"/>
                  <a:pt x="3085405" y="49554"/>
                </a:cubicBezTo>
                <a:cubicBezTo>
                  <a:pt x="3098739" y="49554"/>
                  <a:pt x="3116316" y="47665"/>
                  <a:pt x="3138136" y="43887"/>
                </a:cubicBezTo>
                <a:cubicBezTo>
                  <a:pt x="3159955" y="40109"/>
                  <a:pt x="3174938" y="36938"/>
                  <a:pt x="3183084" y="34374"/>
                </a:cubicBezTo>
                <a:cubicBezTo>
                  <a:pt x="3191229" y="31811"/>
                  <a:pt x="3198687" y="29864"/>
                  <a:pt x="3205456" y="28535"/>
                </a:cubicBezTo>
                <a:close/>
                <a:moveTo>
                  <a:pt x="547982" y="28535"/>
                </a:moveTo>
                <a:cubicBezTo>
                  <a:pt x="554751" y="27205"/>
                  <a:pt x="561771" y="29840"/>
                  <a:pt x="569042" y="36440"/>
                </a:cubicBezTo>
                <a:cubicBezTo>
                  <a:pt x="576313" y="43039"/>
                  <a:pt x="575176" y="47953"/>
                  <a:pt x="565634" y="51181"/>
                </a:cubicBezTo>
                <a:cubicBezTo>
                  <a:pt x="556090" y="54410"/>
                  <a:pt x="531500" y="58690"/>
                  <a:pt x="491862" y="64021"/>
                </a:cubicBezTo>
                <a:cubicBezTo>
                  <a:pt x="500368" y="71305"/>
                  <a:pt x="500996" y="77393"/>
                  <a:pt x="493745" y="82283"/>
                </a:cubicBezTo>
                <a:cubicBezTo>
                  <a:pt x="486494" y="87173"/>
                  <a:pt x="473950" y="99663"/>
                  <a:pt x="456112" y="119753"/>
                </a:cubicBezTo>
                <a:cubicBezTo>
                  <a:pt x="482889" y="116389"/>
                  <a:pt x="506184" y="113231"/>
                  <a:pt x="525996" y="110281"/>
                </a:cubicBezTo>
                <a:cubicBezTo>
                  <a:pt x="545808" y="107331"/>
                  <a:pt x="559111" y="104553"/>
                  <a:pt x="565908" y="101949"/>
                </a:cubicBezTo>
                <a:cubicBezTo>
                  <a:pt x="572704" y="99344"/>
                  <a:pt x="579277" y="99432"/>
                  <a:pt x="585625" y="102213"/>
                </a:cubicBezTo>
                <a:cubicBezTo>
                  <a:pt x="591973" y="104994"/>
                  <a:pt x="599637" y="110386"/>
                  <a:pt x="608618" y="118390"/>
                </a:cubicBezTo>
                <a:cubicBezTo>
                  <a:pt x="617598" y="126393"/>
                  <a:pt x="619683" y="133016"/>
                  <a:pt x="614875" y="138259"/>
                </a:cubicBezTo>
                <a:cubicBezTo>
                  <a:pt x="610065" y="143502"/>
                  <a:pt x="606433" y="152058"/>
                  <a:pt x="603978" y="163927"/>
                </a:cubicBezTo>
                <a:cubicBezTo>
                  <a:pt x="601523" y="175797"/>
                  <a:pt x="599433" y="190756"/>
                  <a:pt x="597711" y="208804"/>
                </a:cubicBezTo>
                <a:cubicBezTo>
                  <a:pt x="595988" y="226852"/>
                  <a:pt x="592458" y="241662"/>
                  <a:pt x="587120" y="253233"/>
                </a:cubicBezTo>
                <a:cubicBezTo>
                  <a:pt x="581782" y="264804"/>
                  <a:pt x="575176" y="272926"/>
                  <a:pt x="567301" y="277599"/>
                </a:cubicBezTo>
                <a:cubicBezTo>
                  <a:pt x="559427" y="282273"/>
                  <a:pt x="554242" y="278603"/>
                  <a:pt x="551746" y="266591"/>
                </a:cubicBezTo>
                <a:cubicBezTo>
                  <a:pt x="549250" y="254579"/>
                  <a:pt x="547059" y="246057"/>
                  <a:pt x="545174" y="241025"/>
                </a:cubicBezTo>
                <a:cubicBezTo>
                  <a:pt x="535135" y="240292"/>
                  <a:pt x="515260" y="241204"/>
                  <a:pt x="485546" y="243761"/>
                </a:cubicBezTo>
                <a:cubicBezTo>
                  <a:pt x="455831" y="246318"/>
                  <a:pt x="430807" y="248377"/>
                  <a:pt x="410472" y="249937"/>
                </a:cubicBezTo>
                <a:cubicBezTo>
                  <a:pt x="403677" y="267097"/>
                  <a:pt x="397857" y="270698"/>
                  <a:pt x="393014" y="260741"/>
                </a:cubicBezTo>
                <a:cubicBezTo>
                  <a:pt x="388172" y="250785"/>
                  <a:pt x="385320" y="236802"/>
                  <a:pt x="384458" y="218795"/>
                </a:cubicBezTo>
                <a:cubicBezTo>
                  <a:pt x="383597" y="200787"/>
                  <a:pt x="381925" y="185140"/>
                  <a:pt x="379443" y="171853"/>
                </a:cubicBezTo>
                <a:cubicBezTo>
                  <a:pt x="376960" y="158566"/>
                  <a:pt x="373345" y="146347"/>
                  <a:pt x="368597" y="135197"/>
                </a:cubicBezTo>
                <a:cubicBezTo>
                  <a:pt x="363850" y="124046"/>
                  <a:pt x="365518" y="119136"/>
                  <a:pt x="373603" y="120465"/>
                </a:cubicBezTo>
                <a:cubicBezTo>
                  <a:pt x="381687" y="121794"/>
                  <a:pt x="387972" y="123073"/>
                  <a:pt x="392455" y="124301"/>
                </a:cubicBezTo>
                <a:cubicBezTo>
                  <a:pt x="396938" y="125528"/>
                  <a:pt x="412121" y="124975"/>
                  <a:pt x="438003" y="122642"/>
                </a:cubicBezTo>
                <a:cubicBezTo>
                  <a:pt x="450021" y="104221"/>
                  <a:pt x="457081" y="91429"/>
                  <a:pt x="459185" y="84267"/>
                </a:cubicBezTo>
                <a:cubicBezTo>
                  <a:pt x="461287" y="77104"/>
                  <a:pt x="462339" y="71536"/>
                  <a:pt x="462339" y="67561"/>
                </a:cubicBezTo>
                <a:cubicBezTo>
                  <a:pt x="457970" y="68362"/>
                  <a:pt x="452867" y="69199"/>
                  <a:pt x="447027" y="70074"/>
                </a:cubicBezTo>
                <a:cubicBezTo>
                  <a:pt x="441188" y="70949"/>
                  <a:pt x="436090" y="71156"/>
                  <a:pt x="431735" y="70695"/>
                </a:cubicBezTo>
                <a:cubicBezTo>
                  <a:pt x="427381" y="70234"/>
                  <a:pt x="421603" y="66595"/>
                  <a:pt x="414399" y="59778"/>
                </a:cubicBezTo>
                <a:cubicBezTo>
                  <a:pt x="407196" y="52962"/>
                  <a:pt x="411706" y="49554"/>
                  <a:pt x="427931" y="49554"/>
                </a:cubicBezTo>
                <a:cubicBezTo>
                  <a:pt x="441265" y="49554"/>
                  <a:pt x="458842" y="47665"/>
                  <a:pt x="480662" y="43887"/>
                </a:cubicBezTo>
                <a:cubicBezTo>
                  <a:pt x="502480" y="40109"/>
                  <a:pt x="517464" y="36938"/>
                  <a:pt x="525609" y="34374"/>
                </a:cubicBezTo>
                <a:cubicBezTo>
                  <a:pt x="533755" y="31811"/>
                  <a:pt x="541212" y="29864"/>
                  <a:pt x="547982" y="28535"/>
                </a:cubicBezTo>
                <a:close/>
                <a:moveTo>
                  <a:pt x="2766173" y="28012"/>
                </a:moveTo>
                <a:cubicBezTo>
                  <a:pt x="2768820" y="28225"/>
                  <a:pt x="2772100" y="28955"/>
                  <a:pt x="2776012" y="30203"/>
                </a:cubicBezTo>
                <a:cubicBezTo>
                  <a:pt x="2791659" y="35195"/>
                  <a:pt x="2800622" y="41486"/>
                  <a:pt x="2802901" y="49075"/>
                </a:cubicBezTo>
                <a:cubicBezTo>
                  <a:pt x="2805180" y="56665"/>
                  <a:pt x="2804302" y="63560"/>
                  <a:pt x="2800266" y="69759"/>
                </a:cubicBezTo>
                <a:cubicBezTo>
                  <a:pt x="2796230" y="75958"/>
                  <a:pt x="2789526" y="74561"/>
                  <a:pt x="2780153" y="65567"/>
                </a:cubicBezTo>
                <a:cubicBezTo>
                  <a:pt x="2770779" y="56574"/>
                  <a:pt x="2763868" y="48075"/>
                  <a:pt x="2759418" y="40072"/>
                </a:cubicBezTo>
                <a:cubicBezTo>
                  <a:pt x="2755980" y="31393"/>
                  <a:pt x="2758231" y="27373"/>
                  <a:pt x="2766173" y="28012"/>
                </a:cubicBezTo>
                <a:close/>
                <a:moveTo>
                  <a:pt x="1858577" y="23455"/>
                </a:moveTo>
                <a:cubicBezTo>
                  <a:pt x="1859713" y="23124"/>
                  <a:pt x="1861200" y="23129"/>
                  <a:pt x="1863037" y="23468"/>
                </a:cubicBezTo>
                <a:cubicBezTo>
                  <a:pt x="1870382" y="24825"/>
                  <a:pt x="1878280" y="27656"/>
                  <a:pt x="1886731" y="31963"/>
                </a:cubicBezTo>
                <a:cubicBezTo>
                  <a:pt x="1895182" y="36270"/>
                  <a:pt x="1898754" y="40645"/>
                  <a:pt x="1897445" y="45087"/>
                </a:cubicBezTo>
                <a:cubicBezTo>
                  <a:pt x="1896135" y="49530"/>
                  <a:pt x="1895070" y="55224"/>
                  <a:pt x="1894250" y="62169"/>
                </a:cubicBezTo>
                <a:cubicBezTo>
                  <a:pt x="1893429" y="69114"/>
                  <a:pt x="1893018" y="78095"/>
                  <a:pt x="1893018" y="89109"/>
                </a:cubicBezTo>
                <a:cubicBezTo>
                  <a:pt x="1901416" y="87549"/>
                  <a:pt x="1910802" y="85033"/>
                  <a:pt x="1921180" y="81560"/>
                </a:cubicBezTo>
                <a:cubicBezTo>
                  <a:pt x="1931557" y="78088"/>
                  <a:pt x="1940524" y="78600"/>
                  <a:pt x="1948079" y="83097"/>
                </a:cubicBezTo>
                <a:cubicBezTo>
                  <a:pt x="1955635" y="87593"/>
                  <a:pt x="1952302" y="93362"/>
                  <a:pt x="1938078" y="100402"/>
                </a:cubicBezTo>
                <a:cubicBezTo>
                  <a:pt x="1923856" y="107443"/>
                  <a:pt x="1908768" y="110542"/>
                  <a:pt x="1892815" y="109701"/>
                </a:cubicBezTo>
                <a:cubicBezTo>
                  <a:pt x="1892110" y="130591"/>
                  <a:pt x="1891757" y="151393"/>
                  <a:pt x="1891757" y="172107"/>
                </a:cubicBezTo>
                <a:cubicBezTo>
                  <a:pt x="1902949" y="169828"/>
                  <a:pt x="1910650" y="166705"/>
                  <a:pt x="1914862" y="162737"/>
                </a:cubicBezTo>
                <a:cubicBezTo>
                  <a:pt x="1919074" y="158769"/>
                  <a:pt x="1925565" y="158359"/>
                  <a:pt x="1934334" y="161506"/>
                </a:cubicBezTo>
                <a:cubicBezTo>
                  <a:pt x="1943105" y="164653"/>
                  <a:pt x="1950968" y="168750"/>
                  <a:pt x="1957927" y="173796"/>
                </a:cubicBezTo>
                <a:cubicBezTo>
                  <a:pt x="1964886" y="178842"/>
                  <a:pt x="1966707" y="183041"/>
                  <a:pt x="1963391" y="186391"/>
                </a:cubicBezTo>
                <a:cubicBezTo>
                  <a:pt x="1960074" y="189742"/>
                  <a:pt x="1956191" y="194856"/>
                  <a:pt x="1951742" y="201733"/>
                </a:cubicBezTo>
                <a:cubicBezTo>
                  <a:pt x="1947293" y="208611"/>
                  <a:pt x="1942619" y="219795"/>
                  <a:pt x="1937722" y="235287"/>
                </a:cubicBezTo>
                <a:cubicBezTo>
                  <a:pt x="1952183" y="247224"/>
                  <a:pt x="1953380" y="253738"/>
                  <a:pt x="1941314" y="254830"/>
                </a:cubicBezTo>
                <a:cubicBezTo>
                  <a:pt x="1929248" y="255922"/>
                  <a:pt x="1917826" y="257116"/>
                  <a:pt x="1907048" y="258412"/>
                </a:cubicBezTo>
                <a:cubicBezTo>
                  <a:pt x="1896272" y="259707"/>
                  <a:pt x="1878972" y="261942"/>
                  <a:pt x="1855152" y="265116"/>
                </a:cubicBezTo>
                <a:cubicBezTo>
                  <a:pt x="1850363" y="278111"/>
                  <a:pt x="1845463" y="280519"/>
                  <a:pt x="1840451" y="272339"/>
                </a:cubicBezTo>
                <a:cubicBezTo>
                  <a:pt x="1835439" y="264160"/>
                  <a:pt x="1831447" y="250737"/>
                  <a:pt x="1828477" y="232072"/>
                </a:cubicBezTo>
                <a:cubicBezTo>
                  <a:pt x="1825505" y="213406"/>
                  <a:pt x="1822301" y="199810"/>
                  <a:pt x="1818861" y="191285"/>
                </a:cubicBezTo>
                <a:cubicBezTo>
                  <a:pt x="1815423" y="182759"/>
                  <a:pt x="1816753" y="178930"/>
                  <a:pt x="1822850" y="179799"/>
                </a:cubicBezTo>
                <a:cubicBezTo>
                  <a:pt x="1828948" y="180667"/>
                  <a:pt x="1833998" y="181091"/>
                  <a:pt x="1837999" y="181070"/>
                </a:cubicBezTo>
                <a:cubicBezTo>
                  <a:pt x="1842001" y="181050"/>
                  <a:pt x="1851781" y="179609"/>
                  <a:pt x="1867340" y="176746"/>
                </a:cubicBezTo>
                <a:cubicBezTo>
                  <a:pt x="1867340" y="117806"/>
                  <a:pt x="1866712" y="81862"/>
                  <a:pt x="1865458" y="68914"/>
                </a:cubicBezTo>
                <a:cubicBezTo>
                  <a:pt x="1864203" y="55967"/>
                  <a:pt x="1861649" y="44816"/>
                  <a:pt x="1857797" y="35463"/>
                </a:cubicBezTo>
                <a:cubicBezTo>
                  <a:pt x="1854908" y="28448"/>
                  <a:pt x="1855168" y="24445"/>
                  <a:pt x="1858577" y="23455"/>
                </a:cubicBezTo>
                <a:close/>
                <a:moveTo>
                  <a:pt x="2096904" y="17730"/>
                </a:moveTo>
                <a:cubicBezTo>
                  <a:pt x="2100382" y="17228"/>
                  <a:pt x="2106281" y="18469"/>
                  <a:pt x="2114603" y="21454"/>
                </a:cubicBezTo>
                <a:cubicBezTo>
                  <a:pt x="2131247" y="27422"/>
                  <a:pt x="2138003" y="36599"/>
                  <a:pt x="2134870" y="48984"/>
                </a:cubicBezTo>
                <a:cubicBezTo>
                  <a:pt x="2131736" y="61369"/>
                  <a:pt x="2123855" y="62535"/>
                  <a:pt x="2111226" y="52484"/>
                </a:cubicBezTo>
                <a:cubicBezTo>
                  <a:pt x="2102300" y="41781"/>
                  <a:pt x="2096471" y="32441"/>
                  <a:pt x="2093738" y="24465"/>
                </a:cubicBezTo>
                <a:cubicBezTo>
                  <a:pt x="2092370" y="20477"/>
                  <a:pt x="2093426" y="18232"/>
                  <a:pt x="2096904" y="17730"/>
                </a:cubicBezTo>
                <a:close/>
                <a:moveTo>
                  <a:pt x="1490014" y="14848"/>
                </a:moveTo>
                <a:cubicBezTo>
                  <a:pt x="1493704" y="15040"/>
                  <a:pt x="1497502" y="15587"/>
                  <a:pt x="1501409" y="16489"/>
                </a:cubicBezTo>
                <a:cubicBezTo>
                  <a:pt x="1509223" y="18293"/>
                  <a:pt x="1516201" y="21813"/>
                  <a:pt x="1522347" y="27049"/>
                </a:cubicBezTo>
                <a:cubicBezTo>
                  <a:pt x="1528492" y="32285"/>
                  <a:pt x="1530774" y="40133"/>
                  <a:pt x="1529194" y="50591"/>
                </a:cubicBezTo>
                <a:cubicBezTo>
                  <a:pt x="1527613" y="61050"/>
                  <a:pt x="1520980" y="62925"/>
                  <a:pt x="1509293" y="56217"/>
                </a:cubicBezTo>
                <a:cubicBezTo>
                  <a:pt x="1497607" y="49510"/>
                  <a:pt x="1487979" y="42364"/>
                  <a:pt x="1480410" y="34781"/>
                </a:cubicBezTo>
                <a:cubicBezTo>
                  <a:pt x="1472705" y="22858"/>
                  <a:pt x="1472325" y="16377"/>
                  <a:pt x="1479271" y="15339"/>
                </a:cubicBezTo>
                <a:cubicBezTo>
                  <a:pt x="1482744" y="14820"/>
                  <a:pt x="1486325" y="14657"/>
                  <a:pt x="1490014" y="14848"/>
                </a:cubicBezTo>
                <a:close/>
                <a:moveTo>
                  <a:pt x="4824197" y="14295"/>
                </a:moveTo>
                <a:cubicBezTo>
                  <a:pt x="4825724" y="14279"/>
                  <a:pt x="4827647" y="14610"/>
                  <a:pt x="4829967" y="15288"/>
                </a:cubicBezTo>
                <a:cubicBezTo>
                  <a:pt x="4839245" y="18001"/>
                  <a:pt x="4847144" y="21871"/>
                  <a:pt x="4853662" y="26897"/>
                </a:cubicBezTo>
                <a:cubicBezTo>
                  <a:pt x="4860180" y="31922"/>
                  <a:pt x="4861909" y="36216"/>
                  <a:pt x="4858851" y="39777"/>
                </a:cubicBezTo>
                <a:cubicBezTo>
                  <a:pt x="4855791" y="43337"/>
                  <a:pt x="4852641" y="54674"/>
                  <a:pt x="4849399" y="73788"/>
                </a:cubicBezTo>
                <a:cubicBezTo>
                  <a:pt x="4866979" y="70722"/>
                  <a:pt x="4876820" y="67402"/>
                  <a:pt x="4878923" y="63827"/>
                </a:cubicBezTo>
                <a:cubicBezTo>
                  <a:pt x="4881026" y="60253"/>
                  <a:pt x="4885967" y="60497"/>
                  <a:pt x="4893747" y="64560"/>
                </a:cubicBezTo>
                <a:cubicBezTo>
                  <a:pt x="4901526" y="68623"/>
                  <a:pt x="4908424" y="72933"/>
                  <a:pt x="4914440" y="77491"/>
                </a:cubicBezTo>
                <a:cubicBezTo>
                  <a:pt x="4920456" y="82049"/>
                  <a:pt x="4921083" y="86746"/>
                  <a:pt x="4916322" y="91582"/>
                </a:cubicBezTo>
                <a:cubicBezTo>
                  <a:pt x="4911561" y="96418"/>
                  <a:pt x="4908363" y="105984"/>
                  <a:pt x="4906728" y="120282"/>
                </a:cubicBezTo>
                <a:cubicBezTo>
                  <a:pt x="4905094" y="134579"/>
                  <a:pt x="4902103" y="153248"/>
                  <a:pt x="4897755" y="176289"/>
                </a:cubicBezTo>
                <a:cubicBezTo>
                  <a:pt x="4893407" y="199329"/>
                  <a:pt x="4888758" y="214227"/>
                  <a:pt x="4883807" y="220982"/>
                </a:cubicBezTo>
                <a:cubicBezTo>
                  <a:pt x="4878855" y="227738"/>
                  <a:pt x="4872850" y="233435"/>
                  <a:pt x="4865789" y="238074"/>
                </a:cubicBezTo>
                <a:cubicBezTo>
                  <a:pt x="4858729" y="242713"/>
                  <a:pt x="4853452" y="240933"/>
                  <a:pt x="4849959" y="232733"/>
                </a:cubicBezTo>
                <a:cubicBezTo>
                  <a:pt x="4846465" y="224533"/>
                  <a:pt x="4841219" y="215997"/>
                  <a:pt x="4834220" y="207125"/>
                </a:cubicBezTo>
                <a:cubicBezTo>
                  <a:pt x="4827220" y="198254"/>
                  <a:pt x="4828950" y="195521"/>
                  <a:pt x="4839408" y="198925"/>
                </a:cubicBezTo>
                <a:cubicBezTo>
                  <a:pt x="4849867" y="202330"/>
                  <a:pt x="4856918" y="203002"/>
                  <a:pt x="4860560" y="200940"/>
                </a:cubicBezTo>
                <a:cubicBezTo>
                  <a:pt x="4864202" y="198878"/>
                  <a:pt x="4868339" y="187554"/>
                  <a:pt x="4872972" y="166969"/>
                </a:cubicBezTo>
                <a:cubicBezTo>
                  <a:pt x="4877604" y="146384"/>
                  <a:pt x="4880555" y="128767"/>
                  <a:pt x="4881823" y="114117"/>
                </a:cubicBezTo>
                <a:cubicBezTo>
                  <a:pt x="4883091" y="99466"/>
                  <a:pt x="4883278" y="90385"/>
                  <a:pt x="4882382" y="86871"/>
                </a:cubicBezTo>
                <a:cubicBezTo>
                  <a:pt x="4881487" y="83358"/>
                  <a:pt x="4869862" y="84762"/>
                  <a:pt x="4847507" y="91083"/>
                </a:cubicBezTo>
                <a:cubicBezTo>
                  <a:pt x="4840100" y="127410"/>
                  <a:pt x="4830934" y="154089"/>
                  <a:pt x="4820007" y="171120"/>
                </a:cubicBezTo>
                <a:cubicBezTo>
                  <a:pt x="4809080" y="188151"/>
                  <a:pt x="4798011" y="201323"/>
                  <a:pt x="4786800" y="210635"/>
                </a:cubicBezTo>
                <a:cubicBezTo>
                  <a:pt x="4775588" y="219948"/>
                  <a:pt x="4768083" y="224180"/>
                  <a:pt x="4764285" y="223332"/>
                </a:cubicBezTo>
                <a:cubicBezTo>
                  <a:pt x="4760487" y="222484"/>
                  <a:pt x="4763108" y="216340"/>
                  <a:pt x="4772150" y="204897"/>
                </a:cubicBezTo>
                <a:cubicBezTo>
                  <a:pt x="4781190" y="193455"/>
                  <a:pt x="4790140" y="178883"/>
                  <a:pt x="4798998" y="161181"/>
                </a:cubicBezTo>
                <a:cubicBezTo>
                  <a:pt x="4807856" y="143478"/>
                  <a:pt x="4815242" y="122486"/>
                  <a:pt x="4821156" y="98205"/>
                </a:cubicBezTo>
                <a:cubicBezTo>
                  <a:pt x="4807293" y="102437"/>
                  <a:pt x="4797265" y="104770"/>
                  <a:pt x="4791073" y="105204"/>
                </a:cubicBezTo>
                <a:cubicBezTo>
                  <a:pt x="4784880" y="105638"/>
                  <a:pt x="4778559" y="102936"/>
                  <a:pt x="4772109" y="97096"/>
                </a:cubicBezTo>
                <a:cubicBezTo>
                  <a:pt x="4765659" y="91256"/>
                  <a:pt x="4767856" y="88055"/>
                  <a:pt x="4778701" y="87492"/>
                </a:cubicBezTo>
                <a:cubicBezTo>
                  <a:pt x="4789547" y="86929"/>
                  <a:pt x="4804173" y="84728"/>
                  <a:pt x="4822581" y="80889"/>
                </a:cubicBezTo>
                <a:cubicBezTo>
                  <a:pt x="4823341" y="71814"/>
                  <a:pt x="4824144" y="62132"/>
                  <a:pt x="4824992" y="51843"/>
                </a:cubicBezTo>
                <a:cubicBezTo>
                  <a:pt x="4825840" y="41554"/>
                  <a:pt x="4824561" y="32211"/>
                  <a:pt x="4821156" y="23814"/>
                </a:cubicBezTo>
                <a:cubicBezTo>
                  <a:pt x="4818603" y="17516"/>
                  <a:pt x="4819616" y="14343"/>
                  <a:pt x="4824197" y="14295"/>
                </a:cubicBezTo>
                <a:close/>
                <a:moveTo>
                  <a:pt x="5175287" y="13851"/>
                </a:moveTo>
                <a:cubicBezTo>
                  <a:pt x="5177797" y="13649"/>
                  <a:pt x="5180309" y="13898"/>
                  <a:pt x="5182823" y="14596"/>
                </a:cubicBezTo>
                <a:cubicBezTo>
                  <a:pt x="5187849" y="15994"/>
                  <a:pt x="5194532" y="19385"/>
                  <a:pt x="5202875" y="24770"/>
                </a:cubicBezTo>
                <a:cubicBezTo>
                  <a:pt x="5211217" y="30156"/>
                  <a:pt x="5213791" y="34958"/>
                  <a:pt x="5210597" y="39176"/>
                </a:cubicBezTo>
                <a:cubicBezTo>
                  <a:pt x="5207402" y="43395"/>
                  <a:pt x="5204588" y="48340"/>
                  <a:pt x="5202152" y="54010"/>
                </a:cubicBezTo>
                <a:cubicBezTo>
                  <a:pt x="5199718" y="59680"/>
                  <a:pt x="5196337" y="70522"/>
                  <a:pt x="5192009" y="86535"/>
                </a:cubicBezTo>
                <a:cubicBezTo>
                  <a:pt x="5187682" y="102549"/>
                  <a:pt x="5183206" y="112116"/>
                  <a:pt x="5178580" y="115236"/>
                </a:cubicBezTo>
                <a:cubicBezTo>
                  <a:pt x="5173955" y="118356"/>
                  <a:pt x="5170075" y="116931"/>
                  <a:pt x="5166941" y="110963"/>
                </a:cubicBezTo>
                <a:cubicBezTo>
                  <a:pt x="5157839" y="112672"/>
                  <a:pt x="5142490" y="115066"/>
                  <a:pt x="5120894" y="118145"/>
                </a:cubicBezTo>
                <a:cubicBezTo>
                  <a:pt x="5120894" y="122446"/>
                  <a:pt x="5118738" y="125518"/>
                  <a:pt x="5114424" y="127363"/>
                </a:cubicBezTo>
                <a:cubicBezTo>
                  <a:pt x="5110110" y="129208"/>
                  <a:pt x="5106468" y="123700"/>
                  <a:pt x="5103497" y="110841"/>
                </a:cubicBezTo>
                <a:cubicBezTo>
                  <a:pt x="5100527" y="97981"/>
                  <a:pt x="5097180" y="84433"/>
                  <a:pt x="5093456" y="70196"/>
                </a:cubicBezTo>
                <a:cubicBezTo>
                  <a:pt x="5089732" y="55960"/>
                  <a:pt x="5085690" y="45125"/>
                  <a:pt x="5081329" y="37691"/>
                </a:cubicBezTo>
                <a:cubicBezTo>
                  <a:pt x="5076968" y="30257"/>
                  <a:pt x="5078551" y="26985"/>
                  <a:pt x="5086080" y="27873"/>
                </a:cubicBezTo>
                <a:cubicBezTo>
                  <a:pt x="5093608" y="28762"/>
                  <a:pt x="5098899" y="29189"/>
                  <a:pt x="5101951" y="29155"/>
                </a:cubicBezTo>
                <a:cubicBezTo>
                  <a:pt x="5105003" y="29121"/>
                  <a:pt x="5115479" y="27439"/>
                  <a:pt x="5133378" y="24109"/>
                </a:cubicBezTo>
                <a:cubicBezTo>
                  <a:pt x="5151277" y="20779"/>
                  <a:pt x="5162736" y="18011"/>
                  <a:pt x="5167755" y="15807"/>
                </a:cubicBezTo>
                <a:cubicBezTo>
                  <a:pt x="5170265" y="14705"/>
                  <a:pt x="5172775" y="14053"/>
                  <a:pt x="5175287" y="13851"/>
                </a:cubicBezTo>
                <a:close/>
                <a:moveTo>
                  <a:pt x="3517936" y="13851"/>
                </a:moveTo>
                <a:cubicBezTo>
                  <a:pt x="3520448" y="13649"/>
                  <a:pt x="3522960" y="13898"/>
                  <a:pt x="3525473" y="14596"/>
                </a:cubicBezTo>
                <a:cubicBezTo>
                  <a:pt x="3530498" y="15994"/>
                  <a:pt x="3537183" y="19385"/>
                  <a:pt x="3545525" y="24770"/>
                </a:cubicBezTo>
                <a:cubicBezTo>
                  <a:pt x="3553868" y="30156"/>
                  <a:pt x="3556442" y="34958"/>
                  <a:pt x="3553247" y="39176"/>
                </a:cubicBezTo>
                <a:cubicBezTo>
                  <a:pt x="3550052" y="43395"/>
                  <a:pt x="3547238" y="48340"/>
                  <a:pt x="3544803" y="54010"/>
                </a:cubicBezTo>
                <a:cubicBezTo>
                  <a:pt x="3542368" y="59680"/>
                  <a:pt x="3538987" y="70522"/>
                  <a:pt x="3534660" y="86535"/>
                </a:cubicBezTo>
                <a:cubicBezTo>
                  <a:pt x="3530332" y="102549"/>
                  <a:pt x="3525856" y="112116"/>
                  <a:pt x="3521230" y="115236"/>
                </a:cubicBezTo>
                <a:cubicBezTo>
                  <a:pt x="3516604" y="118356"/>
                  <a:pt x="3512725" y="116931"/>
                  <a:pt x="3509591" y="110963"/>
                </a:cubicBezTo>
                <a:cubicBezTo>
                  <a:pt x="3500489" y="112672"/>
                  <a:pt x="3485140" y="115066"/>
                  <a:pt x="3463545" y="118145"/>
                </a:cubicBezTo>
                <a:cubicBezTo>
                  <a:pt x="3463545" y="122446"/>
                  <a:pt x="3461388" y="125518"/>
                  <a:pt x="3457074" y="127363"/>
                </a:cubicBezTo>
                <a:cubicBezTo>
                  <a:pt x="3452760" y="129208"/>
                  <a:pt x="3449118" y="123700"/>
                  <a:pt x="3446147" y="110841"/>
                </a:cubicBezTo>
                <a:cubicBezTo>
                  <a:pt x="3443177" y="97981"/>
                  <a:pt x="3439830" y="84433"/>
                  <a:pt x="3436106" y="70196"/>
                </a:cubicBezTo>
                <a:cubicBezTo>
                  <a:pt x="3432382" y="55960"/>
                  <a:pt x="3428340" y="45125"/>
                  <a:pt x="3423979" y="37691"/>
                </a:cubicBezTo>
                <a:cubicBezTo>
                  <a:pt x="3419617" y="30257"/>
                  <a:pt x="3421201" y="26985"/>
                  <a:pt x="3428730" y="27873"/>
                </a:cubicBezTo>
                <a:cubicBezTo>
                  <a:pt x="3436259" y="28762"/>
                  <a:pt x="3441549" y="29189"/>
                  <a:pt x="3444601" y="29155"/>
                </a:cubicBezTo>
                <a:cubicBezTo>
                  <a:pt x="3447653" y="29121"/>
                  <a:pt x="3458129" y="27439"/>
                  <a:pt x="3476028" y="24109"/>
                </a:cubicBezTo>
                <a:cubicBezTo>
                  <a:pt x="3493927" y="20779"/>
                  <a:pt x="3505386" y="18011"/>
                  <a:pt x="3510405" y="15807"/>
                </a:cubicBezTo>
                <a:cubicBezTo>
                  <a:pt x="3512915" y="14705"/>
                  <a:pt x="3515425" y="14053"/>
                  <a:pt x="3517936" y="13851"/>
                </a:cubicBezTo>
                <a:close/>
                <a:moveTo>
                  <a:pt x="804035" y="4048"/>
                </a:moveTo>
                <a:cubicBezTo>
                  <a:pt x="805741" y="4048"/>
                  <a:pt x="807804" y="4387"/>
                  <a:pt x="810221" y="5064"/>
                </a:cubicBezTo>
                <a:cubicBezTo>
                  <a:pt x="819894" y="7770"/>
                  <a:pt x="828219" y="12141"/>
                  <a:pt x="835198" y="18178"/>
                </a:cubicBezTo>
                <a:cubicBezTo>
                  <a:pt x="842178" y="24214"/>
                  <a:pt x="842660" y="29769"/>
                  <a:pt x="836644" y="34842"/>
                </a:cubicBezTo>
                <a:cubicBezTo>
                  <a:pt x="830627" y="39916"/>
                  <a:pt x="824329" y="45945"/>
                  <a:pt x="817750" y="52931"/>
                </a:cubicBezTo>
                <a:cubicBezTo>
                  <a:pt x="811170" y="59917"/>
                  <a:pt x="795360" y="76657"/>
                  <a:pt x="770320" y="103149"/>
                </a:cubicBezTo>
                <a:cubicBezTo>
                  <a:pt x="841970" y="92162"/>
                  <a:pt x="884016" y="84521"/>
                  <a:pt x="896455" y="80228"/>
                </a:cubicBezTo>
                <a:cubicBezTo>
                  <a:pt x="908894" y="75934"/>
                  <a:pt x="918711" y="76094"/>
                  <a:pt x="925908" y="80706"/>
                </a:cubicBezTo>
                <a:cubicBezTo>
                  <a:pt x="933105" y="85318"/>
                  <a:pt x="939828" y="90944"/>
                  <a:pt x="946083" y="97584"/>
                </a:cubicBezTo>
                <a:cubicBezTo>
                  <a:pt x="952336" y="104224"/>
                  <a:pt x="953319" y="109888"/>
                  <a:pt x="949032" y="114574"/>
                </a:cubicBezTo>
                <a:cubicBezTo>
                  <a:pt x="944746" y="119261"/>
                  <a:pt x="942179" y="135899"/>
                  <a:pt x="941331" y="164487"/>
                </a:cubicBezTo>
                <a:cubicBezTo>
                  <a:pt x="940484" y="193075"/>
                  <a:pt x="939201" y="214423"/>
                  <a:pt x="937485" y="228531"/>
                </a:cubicBezTo>
                <a:cubicBezTo>
                  <a:pt x="935770" y="242639"/>
                  <a:pt x="933352" y="254376"/>
                  <a:pt x="930232" y="263743"/>
                </a:cubicBezTo>
                <a:cubicBezTo>
                  <a:pt x="927112" y="273109"/>
                  <a:pt x="920780" y="281910"/>
                  <a:pt x="911236" y="290144"/>
                </a:cubicBezTo>
                <a:cubicBezTo>
                  <a:pt x="901694" y="298378"/>
                  <a:pt x="895638" y="297489"/>
                  <a:pt x="893067" y="287478"/>
                </a:cubicBezTo>
                <a:cubicBezTo>
                  <a:pt x="890496" y="277467"/>
                  <a:pt x="883843" y="265950"/>
                  <a:pt x="873106" y="252928"/>
                </a:cubicBezTo>
                <a:cubicBezTo>
                  <a:pt x="862368" y="239905"/>
                  <a:pt x="861776" y="235368"/>
                  <a:pt x="871325" y="239315"/>
                </a:cubicBezTo>
                <a:cubicBezTo>
                  <a:pt x="880875" y="243263"/>
                  <a:pt x="888689" y="246030"/>
                  <a:pt x="894765" y="247617"/>
                </a:cubicBezTo>
                <a:cubicBezTo>
                  <a:pt x="900843" y="249204"/>
                  <a:pt x="905431" y="244229"/>
                  <a:pt x="908530" y="232692"/>
                </a:cubicBezTo>
                <a:cubicBezTo>
                  <a:pt x="911631" y="221155"/>
                  <a:pt x="913604" y="198627"/>
                  <a:pt x="914452" y="165108"/>
                </a:cubicBezTo>
                <a:cubicBezTo>
                  <a:pt x="915300" y="131588"/>
                  <a:pt x="913754" y="112272"/>
                  <a:pt x="909813" y="107158"/>
                </a:cubicBezTo>
                <a:cubicBezTo>
                  <a:pt x="905872" y="102044"/>
                  <a:pt x="895976" y="100762"/>
                  <a:pt x="880126" y="103312"/>
                </a:cubicBezTo>
                <a:cubicBezTo>
                  <a:pt x="864274" y="105862"/>
                  <a:pt x="815755" y="113337"/>
                  <a:pt x="734570" y="125735"/>
                </a:cubicBezTo>
                <a:cubicBezTo>
                  <a:pt x="737092" y="151454"/>
                  <a:pt x="739205" y="174328"/>
                  <a:pt x="740907" y="194357"/>
                </a:cubicBezTo>
                <a:cubicBezTo>
                  <a:pt x="742609" y="214386"/>
                  <a:pt x="743674" y="228982"/>
                  <a:pt x="744102" y="238145"/>
                </a:cubicBezTo>
                <a:cubicBezTo>
                  <a:pt x="744529" y="247309"/>
                  <a:pt x="743298" y="257133"/>
                  <a:pt x="740410" y="267619"/>
                </a:cubicBezTo>
                <a:cubicBezTo>
                  <a:pt x="737520" y="278105"/>
                  <a:pt x="732608" y="278352"/>
                  <a:pt x="725677" y="268362"/>
                </a:cubicBezTo>
                <a:cubicBezTo>
                  <a:pt x="718746" y="258371"/>
                  <a:pt x="715917" y="249381"/>
                  <a:pt x="717192" y="241391"/>
                </a:cubicBezTo>
                <a:cubicBezTo>
                  <a:pt x="718467" y="233401"/>
                  <a:pt x="718467" y="218022"/>
                  <a:pt x="717192" y="195253"/>
                </a:cubicBezTo>
                <a:cubicBezTo>
                  <a:pt x="715917" y="172484"/>
                  <a:pt x="714256" y="155358"/>
                  <a:pt x="712206" y="143875"/>
                </a:cubicBezTo>
                <a:cubicBezTo>
                  <a:pt x="710159" y="132392"/>
                  <a:pt x="706964" y="122734"/>
                  <a:pt x="702623" y="114900"/>
                </a:cubicBezTo>
                <a:cubicBezTo>
                  <a:pt x="698283" y="107066"/>
                  <a:pt x="699701" y="103597"/>
                  <a:pt x="706877" y="104492"/>
                </a:cubicBezTo>
                <a:cubicBezTo>
                  <a:pt x="714052" y="105387"/>
                  <a:pt x="719654" y="106239"/>
                  <a:pt x="723683" y="107046"/>
                </a:cubicBezTo>
                <a:cubicBezTo>
                  <a:pt x="727712" y="107853"/>
                  <a:pt x="736856" y="107531"/>
                  <a:pt x="751111" y="106079"/>
                </a:cubicBezTo>
                <a:cubicBezTo>
                  <a:pt x="768217" y="84918"/>
                  <a:pt x="780778" y="66167"/>
                  <a:pt x="788796" y="49828"/>
                </a:cubicBezTo>
                <a:cubicBezTo>
                  <a:pt x="796813" y="33489"/>
                  <a:pt x="799970" y="21267"/>
                  <a:pt x="798267" y="13162"/>
                </a:cubicBezTo>
                <a:cubicBezTo>
                  <a:pt x="796991" y="7083"/>
                  <a:pt x="798912" y="4045"/>
                  <a:pt x="804035" y="4048"/>
                </a:cubicBezTo>
                <a:close/>
                <a:moveTo>
                  <a:pt x="5460913" y="3676"/>
                </a:moveTo>
                <a:cubicBezTo>
                  <a:pt x="5462386" y="3574"/>
                  <a:pt x="5464265" y="3802"/>
                  <a:pt x="5466549" y="4362"/>
                </a:cubicBezTo>
                <a:cubicBezTo>
                  <a:pt x="5475685" y="6600"/>
                  <a:pt x="5483797" y="9998"/>
                  <a:pt x="5490885" y="14556"/>
                </a:cubicBezTo>
                <a:cubicBezTo>
                  <a:pt x="5497973" y="19114"/>
                  <a:pt x="5499316" y="24092"/>
                  <a:pt x="5494914" y="29491"/>
                </a:cubicBezTo>
                <a:cubicBezTo>
                  <a:pt x="5490512" y="34890"/>
                  <a:pt x="5485903" y="45403"/>
                  <a:pt x="5481088" y="61030"/>
                </a:cubicBezTo>
                <a:cubicBezTo>
                  <a:pt x="5491234" y="59456"/>
                  <a:pt x="5501204" y="57147"/>
                  <a:pt x="5510999" y="54101"/>
                </a:cubicBezTo>
                <a:cubicBezTo>
                  <a:pt x="5520793" y="51056"/>
                  <a:pt x="5528684" y="52867"/>
                  <a:pt x="5534673" y="59534"/>
                </a:cubicBezTo>
                <a:cubicBezTo>
                  <a:pt x="5540662" y="66201"/>
                  <a:pt x="5537386" y="71543"/>
                  <a:pt x="5524845" y="75558"/>
                </a:cubicBezTo>
                <a:cubicBezTo>
                  <a:pt x="5512304" y="79573"/>
                  <a:pt x="5496138" y="83168"/>
                  <a:pt x="5476347" y="86342"/>
                </a:cubicBezTo>
                <a:cubicBezTo>
                  <a:pt x="5473430" y="95838"/>
                  <a:pt x="5470758" y="104424"/>
                  <a:pt x="5468330" y="112102"/>
                </a:cubicBezTo>
                <a:cubicBezTo>
                  <a:pt x="5491513" y="107843"/>
                  <a:pt x="5508550" y="104899"/>
                  <a:pt x="5519443" y="103271"/>
                </a:cubicBezTo>
                <a:cubicBezTo>
                  <a:pt x="5530336" y="101643"/>
                  <a:pt x="5539468" y="99304"/>
                  <a:pt x="5546841" y="96251"/>
                </a:cubicBezTo>
                <a:cubicBezTo>
                  <a:pt x="5554213" y="93199"/>
                  <a:pt x="5561237" y="93484"/>
                  <a:pt x="5567911" y="97106"/>
                </a:cubicBezTo>
                <a:cubicBezTo>
                  <a:pt x="5574585" y="100728"/>
                  <a:pt x="5582212" y="105618"/>
                  <a:pt x="5590791" y="111777"/>
                </a:cubicBezTo>
                <a:cubicBezTo>
                  <a:pt x="5599372" y="117935"/>
                  <a:pt x="5600684" y="124877"/>
                  <a:pt x="5594729" y="132602"/>
                </a:cubicBezTo>
                <a:cubicBezTo>
                  <a:pt x="5588774" y="140328"/>
                  <a:pt x="5585796" y="159905"/>
                  <a:pt x="5585796" y="191336"/>
                </a:cubicBezTo>
                <a:cubicBezTo>
                  <a:pt x="5585796" y="222956"/>
                  <a:pt x="5584911" y="244945"/>
                  <a:pt x="5583141" y="257303"/>
                </a:cubicBezTo>
                <a:cubicBezTo>
                  <a:pt x="5581370" y="269660"/>
                  <a:pt x="5576094" y="281347"/>
                  <a:pt x="5567310" y="292362"/>
                </a:cubicBezTo>
                <a:cubicBezTo>
                  <a:pt x="5558527" y="303376"/>
                  <a:pt x="5551609" y="303519"/>
                  <a:pt x="5546556" y="292789"/>
                </a:cubicBezTo>
                <a:cubicBezTo>
                  <a:pt x="5541503" y="282059"/>
                  <a:pt x="5533561" y="270752"/>
                  <a:pt x="5522729" y="258869"/>
                </a:cubicBezTo>
                <a:cubicBezTo>
                  <a:pt x="5511897" y="246986"/>
                  <a:pt x="5512555" y="242961"/>
                  <a:pt x="5524702" y="246793"/>
                </a:cubicBezTo>
                <a:cubicBezTo>
                  <a:pt x="5536850" y="250625"/>
                  <a:pt x="5544376" y="252602"/>
                  <a:pt x="5547278" y="252724"/>
                </a:cubicBezTo>
                <a:cubicBezTo>
                  <a:pt x="5550181" y="252846"/>
                  <a:pt x="5552409" y="249598"/>
                  <a:pt x="5553962" y="242978"/>
                </a:cubicBezTo>
                <a:cubicBezTo>
                  <a:pt x="5555516" y="236358"/>
                  <a:pt x="5556927" y="224804"/>
                  <a:pt x="5558195" y="208316"/>
                </a:cubicBezTo>
                <a:cubicBezTo>
                  <a:pt x="5559463" y="191827"/>
                  <a:pt x="5560311" y="177272"/>
                  <a:pt x="5560738" y="164650"/>
                </a:cubicBezTo>
                <a:cubicBezTo>
                  <a:pt x="5561165" y="152028"/>
                  <a:pt x="5560610" y="141501"/>
                  <a:pt x="5559069" y="133070"/>
                </a:cubicBezTo>
                <a:cubicBezTo>
                  <a:pt x="5557530" y="124640"/>
                  <a:pt x="5554108" y="119699"/>
                  <a:pt x="5548804" y="118247"/>
                </a:cubicBezTo>
                <a:cubicBezTo>
                  <a:pt x="5543501" y="116796"/>
                  <a:pt x="5536521" y="116918"/>
                  <a:pt x="5527867" y="118613"/>
                </a:cubicBezTo>
                <a:cubicBezTo>
                  <a:pt x="5519212" y="120309"/>
                  <a:pt x="5508727" y="121923"/>
                  <a:pt x="5496409" y="123456"/>
                </a:cubicBezTo>
                <a:cubicBezTo>
                  <a:pt x="5504928" y="126888"/>
                  <a:pt x="5507149" y="131141"/>
                  <a:pt x="5503073" y="136214"/>
                </a:cubicBezTo>
                <a:cubicBezTo>
                  <a:pt x="5498997" y="141287"/>
                  <a:pt x="5492523" y="149420"/>
                  <a:pt x="5483651" y="160611"/>
                </a:cubicBezTo>
                <a:cubicBezTo>
                  <a:pt x="5487002" y="159892"/>
                  <a:pt x="5492296" y="158223"/>
                  <a:pt x="5499532" y="155605"/>
                </a:cubicBezTo>
                <a:cubicBezTo>
                  <a:pt x="5506770" y="152987"/>
                  <a:pt x="5512952" y="154781"/>
                  <a:pt x="5518080" y="160987"/>
                </a:cubicBezTo>
                <a:cubicBezTo>
                  <a:pt x="5523207" y="167193"/>
                  <a:pt x="5521450" y="171883"/>
                  <a:pt x="5512810" y="175058"/>
                </a:cubicBezTo>
                <a:cubicBezTo>
                  <a:pt x="5504169" y="178232"/>
                  <a:pt x="5490617" y="181603"/>
                  <a:pt x="5472155" y="185170"/>
                </a:cubicBezTo>
                <a:cubicBezTo>
                  <a:pt x="5475560" y="188304"/>
                  <a:pt x="5476835" y="191685"/>
                  <a:pt x="5475980" y="195314"/>
                </a:cubicBezTo>
                <a:cubicBezTo>
                  <a:pt x="5475126" y="198942"/>
                  <a:pt x="5474698" y="201421"/>
                  <a:pt x="5474698" y="202751"/>
                </a:cubicBezTo>
                <a:cubicBezTo>
                  <a:pt x="5486324" y="199549"/>
                  <a:pt x="5496386" y="196409"/>
                  <a:pt x="5504884" y="193330"/>
                </a:cubicBezTo>
                <a:cubicBezTo>
                  <a:pt x="5513383" y="190251"/>
                  <a:pt x="5521542" y="192367"/>
                  <a:pt x="5529362" y="199678"/>
                </a:cubicBezTo>
                <a:cubicBezTo>
                  <a:pt x="5537182" y="206990"/>
                  <a:pt x="5534687" y="211697"/>
                  <a:pt x="5521874" y="213799"/>
                </a:cubicBezTo>
                <a:cubicBezTo>
                  <a:pt x="5509062" y="215902"/>
                  <a:pt x="5493337" y="218846"/>
                  <a:pt x="5474698" y="222630"/>
                </a:cubicBezTo>
                <a:cubicBezTo>
                  <a:pt x="5474698" y="240902"/>
                  <a:pt x="5474020" y="255712"/>
                  <a:pt x="5472664" y="267059"/>
                </a:cubicBezTo>
                <a:cubicBezTo>
                  <a:pt x="5471307" y="278406"/>
                  <a:pt x="5468326" y="285447"/>
                  <a:pt x="5463721" y="288180"/>
                </a:cubicBezTo>
                <a:cubicBezTo>
                  <a:pt x="5459116" y="290913"/>
                  <a:pt x="5455514" y="286620"/>
                  <a:pt x="5452916" y="275300"/>
                </a:cubicBezTo>
                <a:cubicBezTo>
                  <a:pt x="5450319" y="263980"/>
                  <a:pt x="5449020" y="247936"/>
                  <a:pt x="5449020" y="227168"/>
                </a:cubicBezTo>
                <a:cubicBezTo>
                  <a:pt x="5437734" y="230532"/>
                  <a:pt x="5428445" y="233075"/>
                  <a:pt x="5421153" y="234798"/>
                </a:cubicBezTo>
                <a:cubicBezTo>
                  <a:pt x="5413863" y="236521"/>
                  <a:pt x="5406470" y="234574"/>
                  <a:pt x="5398975" y="228958"/>
                </a:cubicBezTo>
                <a:cubicBezTo>
                  <a:pt x="5391480" y="223342"/>
                  <a:pt x="5391850" y="219927"/>
                  <a:pt x="5400084" y="218713"/>
                </a:cubicBezTo>
                <a:cubicBezTo>
                  <a:pt x="5408318" y="217499"/>
                  <a:pt x="5424630" y="214139"/>
                  <a:pt x="5449020" y="208631"/>
                </a:cubicBezTo>
                <a:cubicBezTo>
                  <a:pt x="5449020" y="200994"/>
                  <a:pt x="5448524" y="194829"/>
                  <a:pt x="5447534" y="190135"/>
                </a:cubicBezTo>
                <a:cubicBezTo>
                  <a:pt x="5441512" y="192645"/>
                  <a:pt x="5435872" y="194123"/>
                  <a:pt x="5430615" y="194571"/>
                </a:cubicBezTo>
                <a:cubicBezTo>
                  <a:pt x="5425359" y="195019"/>
                  <a:pt x="5419238" y="192933"/>
                  <a:pt x="5412252" y="188314"/>
                </a:cubicBezTo>
                <a:cubicBezTo>
                  <a:pt x="5405266" y="183695"/>
                  <a:pt x="5406497" y="180501"/>
                  <a:pt x="5415945" y="178730"/>
                </a:cubicBezTo>
                <a:cubicBezTo>
                  <a:pt x="5425393" y="176960"/>
                  <a:pt x="5441708" y="172880"/>
                  <a:pt x="5464891" y="166491"/>
                </a:cubicBezTo>
                <a:cubicBezTo>
                  <a:pt x="5472189" y="145967"/>
                  <a:pt x="5474312" y="132992"/>
                  <a:pt x="5471260" y="127566"/>
                </a:cubicBezTo>
                <a:cubicBezTo>
                  <a:pt x="5458698" y="129696"/>
                  <a:pt x="5444939" y="132192"/>
                  <a:pt x="5429980" y="135054"/>
                </a:cubicBezTo>
                <a:lnTo>
                  <a:pt x="5428999" y="135250"/>
                </a:lnTo>
                <a:lnTo>
                  <a:pt x="5430585" y="135817"/>
                </a:lnTo>
                <a:cubicBezTo>
                  <a:pt x="5442129" y="141413"/>
                  <a:pt x="5447901" y="148002"/>
                  <a:pt x="5447901" y="155585"/>
                </a:cubicBezTo>
                <a:cubicBezTo>
                  <a:pt x="5447901" y="163059"/>
                  <a:pt x="5445557" y="167919"/>
                  <a:pt x="5440870" y="170164"/>
                </a:cubicBezTo>
                <a:cubicBezTo>
                  <a:pt x="5436184" y="172409"/>
                  <a:pt x="5431551" y="170432"/>
                  <a:pt x="5426973" y="164233"/>
                </a:cubicBezTo>
                <a:cubicBezTo>
                  <a:pt x="5422395" y="158033"/>
                  <a:pt x="5418702" y="151217"/>
                  <a:pt x="5415894" y="143783"/>
                </a:cubicBezTo>
                <a:lnTo>
                  <a:pt x="5415835" y="137880"/>
                </a:lnTo>
                <a:lnTo>
                  <a:pt x="5381506" y="144740"/>
                </a:lnTo>
                <a:cubicBezTo>
                  <a:pt x="5382307" y="168940"/>
                  <a:pt x="5383138" y="194147"/>
                  <a:pt x="5383999" y="220362"/>
                </a:cubicBezTo>
                <a:cubicBezTo>
                  <a:pt x="5384860" y="246576"/>
                  <a:pt x="5383504" y="264479"/>
                  <a:pt x="5379929" y="274069"/>
                </a:cubicBezTo>
                <a:cubicBezTo>
                  <a:pt x="5376355" y="283660"/>
                  <a:pt x="5371441" y="283005"/>
                  <a:pt x="5365188" y="272105"/>
                </a:cubicBezTo>
                <a:cubicBezTo>
                  <a:pt x="5358934" y="261206"/>
                  <a:pt x="5356873" y="250527"/>
                  <a:pt x="5359002" y="240068"/>
                </a:cubicBezTo>
                <a:cubicBezTo>
                  <a:pt x="5361132" y="229610"/>
                  <a:pt x="5361776" y="212711"/>
                  <a:pt x="5360935" y="189372"/>
                </a:cubicBezTo>
                <a:cubicBezTo>
                  <a:pt x="5360094" y="166033"/>
                  <a:pt x="5356903" y="149664"/>
                  <a:pt x="5351361" y="140263"/>
                </a:cubicBezTo>
                <a:cubicBezTo>
                  <a:pt x="5345820" y="130863"/>
                  <a:pt x="5347330" y="126162"/>
                  <a:pt x="5355889" y="126162"/>
                </a:cubicBezTo>
                <a:cubicBezTo>
                  <a:pt x="5362088" y="126162"/>
                  <a:pt x="5367684" y="126373"/>
                  <a:pt x="5372676" y="126793"/>
                </a:cubicBezTo>
                <a:cubicBezTo>
                  <a:pt x="5377668" y="127214"/>
                  <a:pt x="5401976" y="123795"/>
                  <a:pt x="5445601" y="116538"/>
                </a:cubicBezTo>
                <a:cubicBezTo>
                  <a:pt x="5448830" y="103665"/>
                  <a:pt x="5451245" y="94576"/>
                  <a:pt x="5452845" y="89272"/>
                </a:cubicBezTo>
                <a:cubicBezTo>
                  <a:pt x="5446985" y="90113"/>
                  <a:pt x="5440905" y="90317"/>
                  <a:pt x="5434603" y="89883"/>
                </a:cubicBezTo>
                <a:cubicBezTo>
                  <a:pt x="5428302" y="89449"/>
                  <a:pt x="5420831" y="86891"/>
                  <a:pt x="5412191" y="82212"/>
                </a:cubicBezTo>
                <a:cubicBezTo>
                  <a:pt x="5403550" y="77532"/>
                  <a:pt x="5403974" y="74551"/>
                  <a:pt x="5413462" y="73269"/>
                </a:cubicBezTo>
                <a:cubicBezTo>
                  <a:pt x="5422951" y="71987"/>
                  <a:pt x="5437062" y="69786"/>
                  <a:pt x="5455796" y="66666"/>
                </a:cubicBezTo>
                <a:cubicBezTo>
                  <a:pt x="5461493" y="39604"/>
                  <a:pt x="5462425" y="21894"/>
                  <a:pt x="5458593" y="13538"/>
                </a:cubicBezTo>
                <a:cubicBezTo>
                  <a:pt x="5455719" y="7271"/>
                  <a:pt x="5456493" y="3984"/>
                  <a:pt x="5460913" y="3676"/>
                </a:cubicBezTo>
                <a:close/>
                <a:moveTo>
                  <a:pt x="4478880" y="3649"/>
                </a:moveTo>
                <a:cubicBezTo>
                  <a:pt x="4484855" y="4558"/>
                  <a:pt x="4492326" y="6756"/>
                  <a:pt x="4501292" y="10242"/>
                </a:cubicBezTo>
                <a:cubicBezTo>
                  <a:pt x="4510259" y="13728"/>
                  <a:pt x="4512131" y="19531"/>
                  <a:pt x="4506908" y="27649"/>
                </a:cubicBezTo>
                <a:cubicBezTo>
                  <a:pt x="4501686" y="35768"/>
                  <a:pt x="4494510" y="53705"/>
                  <a:pt x="4485381" y="81459"/>
                </a:cubicBezTo>
                <a:cubicBezTo>
                  <a:pt x="4498132" y="78895"/>
                  <a:pt x="4509804" y="76799"/>
                  <a:pt x="4520399" y="75171"/>
                </a:cubicBezTo>
                <a:cubicBezTo>
                  <a:pt x="4530993" y="73543"/>
                  <a:pt x="4540190" y="71417"/>
                  <a:pt x="4547990" y="68792"/>
                </a:cubicBezTo>
                <a:cubicBezTo>
                  <a:pt x="4555790" y="66167"/>
                  <a:pt x="4564116" y="67137"/>
                  <a:pt x="4572967" y="71702"/>
                </a:cubicBezTo>
                <a:cubicBezTo>
                  <a:pt x="4581818" y="76267"/>
                  <a:pt x="4584860" y="80282"/>
                  <a:pt x="4582093" y="83748"/>
                </a:cubicBezTo>
                <a:cubicBezTo>
                  <a:pt x="4579326" y="87214"/>
                  <a:pt x="4573872" y="89852"/>
                  <a:pt x="4565733" y="91663"/>
                </a:cubicBezTo>
                <a:cubicBezTo>
                  <a:pt x="4557594" y="93474"/>
                  <a:pt x="4546098" y="95441"/>
                  <a:pt x="4531244" y="97564"/>
                </a:cubicBezTo>
                <a:cubicBezTo>
                  <a:pt x="4516390" y="99687"/>
                  <a:pt x="4498186" y="102729"/>
                  <a:pt x="4476631" y="106690"/>
                </a:cubicBezTo>
                <a:lnTo>
                  <a:pt x="4442969" y="168840"/>
                </a:lnTo>
                <a:lnTo>
                  <a:pt x="4451105" y="165209"/>
                </a:lnTo>
                <a:cubicBezTo>
                  <a:pt x="4462398" y="163039"/>
                  <a:pt x="4477326" y="160479"/>
                  <a:pt x="4495890" y="157528"/>
                </a:cubicBezTo>
                <a:cubicBezTo>
                  <a:pt x="4514454" y="154578"/>
                  <a:pt x="4527870" y="151587"/>
                  <a:pt x="4536138" y="148555"/>
                </a:cubicBezTo>
                <a:cubicBezTo>
                  <a:pt x="4544406" y="145523"/>
                  <a:pt x="4553121" y="147571"/>
                  <a:pt x="4562284" y="154700"/>
                </a:cubicBezTo>
                <a:cubicBezTo>
                  <a:pt x="4571448" y="161828"/>
                  <a:pt x="4568182" y="167176"/>
                  <a:pt x="4552487" y="170744"/>
                </a:cubicBezTo>
                <a:cubicBezTo>
                  <a:pt x="4536792" y="174312"/>
                  <a:pt x="4521233" y="176957"/>
                  <a:pt x="4505810" y="178679"/>
                </a:cubicBezTo>
                <a:cubicBezTo>
                  <a:pt x="4516024" y="183197"/>
                  <a:pt x="4520066" y="189677"/>
                  <a:pt x="4517937" y="198122"/>
                </a:cubicBezTo>
                <a:cubicBezTo>
                  <a:pt x="4515807" y="206566"/>
                  <a:pt x="4514742" y="219599"/>
                  <a:pt x="4514742" y="237220"/>
                </a:cubicBezTo>
                <a:cubicBezTo>
                  <a:pt x="4534547" y="236446"/>
                  <a:pt x="4552762" y="234764"/>
                  <a:pt x="4569386" y="232173"/>
                </a:cubicBezTo>
                <a:cubicBezTo>
                  <a:pt x="4586010" y="229582"/>
                  <a:pt x="4598934" y="234059"/>
                  <a:pt x="4608158" y="245603"/>
                </a:cubicBezTo>
                <a:cubicBezTo>
                  <a:pt x="4617382" y="257147"/>
                  <a:pt x="4616440" y="262919"/>
                  <a:pt x="4605330" y="262919"/>
                </a:cubicBezTo>
                <a:cubicBezTo>
                  <a:pt x="4596445" y="262919"/>
                  <a:pt x="4585881" y="262067"/>
                  <a:pt x="4573638" y="260365"/>
                </a:cubicBezTo>
                <a:cubicBezTo>
                  <a:pt x="4561396" y="258663"/>
                  <a:pt x="4548753" y="258235"/>
                  <a:pt x="4535710" y="259083"/>
                </a:cubicBezTo>
                <a:cubicBezTo>
                  <a:pt x="4522668" y="259931"/>
                  <a:pt x="4509235" y="260775"/>
                  <a:pt x="4495412" y="261616"/>
                </a:cubicBezTo>
                <a:cubicBezTo>
                  <a:pt x="4481589" y="262457"/>
                  <a:pt x="4466088" y="264373"/>
                  <a:pt x="4448908" y="267364"/>
                </a:cubicBezTo>
                <a:cubicBezTo>
                  <a:pt x="4431727" y="270356"/>
                  <a:pt x="4419431" y="271627"/>
                  <a:pt x="4412017" y="271180"/>
                </a:cubicBezTo>
                <a:cubicBezTo>
                  <a:pt x="4404604" y="270732"/>
                  <a:pt x="4397716" y="267697"/>
                  <a:pt x="4391354" y="262074"/>
                </a:cubicBezTo>
                <a:cubicBezTo>
                  <a:pt x="4384992" y="256451"/>
                  <a:pt x="4383368" y="252823"/>
                  <a:pt x="4386481" y="251188"/>
                </a:cubicBezTo>
                <a:cubicBezTo>
                  <a:pt x="4389594" y="249554"/>
                  <a:pt x="4395295" y="248736"/>
                  <a:pt x="4403583" y="248736"/>
                </a:cubicBezTo>
                <a:cubicBezTo>
                  <a:pt x="4412170" y="248736"/>
                  <a:pt x="4423527" y="248112"/>
                  <a:pt x="4437655" y="246864"/>
                </a:cubicBezTo>
                <a:cubicBezTo>
                  <a:pt x="4451783" y="245616"/>
                  <a:pt x="4468919" y="243446"/>
                  <a:pt x="4489064" y="240353"/>
                </a:cubicBezTo>
                <a:cubicBezTo>
                  <a:pt x="4489064" y="211568"/>
                  <a:pt x="4488463" y="194768"/>
                  <a:pt x="4487263" y="189952"/>
                </a:cubicBezTo>
                <a:cubicBezTo>
                  <a:pt x="4486062" y="185136"/>
                  <a:pt x="4485204" y="182220"/>
                  <a:pt x="4484689" y="181203"/>
                </a:cubicBezTo>
                <a:cubicBezTo>
                  <a:pt x="4476889" y="182885"/>
                  <a:pt x="4469974" y="183943"/>
                  <a:pt x="4463944" y="184377"/>
                </a:cubicBezTo>
                <a:cubicBezTo>
                  <a:pt x="4457915" y="184811"/>
                  <a:pt x="4451444" y="182267"/>
                  <a:pt x="4444533" y="176746"/>
                </a:cubicBezTo>
                <a:lnTo>
                  <a:pt x="4441715" y="171155"/>
                </a:lnTo>
                <a:lnTo>
                  <a:pt x="4439965" y="174386"/>
                </a:lnTo>
                <a:cubicBezTo>
                  <a:pt x="4425247" y="196022"/>
                  <a:pt x="4411200" y="213532"/>
                  <a:pt x="4397825" y="226913"/>
                </a:cubicBezTo>
                <a:cubicBezTo>
                  <a:pt x="4384450" y="240295"/>
                  <a:pt x="4368647" y="250703"/>
                  <a:pt x="4350415" y="258137"/>
                </a:cubicBezTo>
                <a:cubicBezTo>
                  <a:pt x="4332184" y="265571"/>
                  <a:pt x="4330220" y="262857"/>
                  <a:pt x="4344524" y="249998"/>
                </a:cubicBezTo>
                <a:cubicBezTo>
                  <a:pt x="4358829" y="237138"/>
                  <a:pt x="4370108" y="226117"/>
                  <a:pt x="4378362" y="216933"/>
                </a:cubicBezTo>
                <a:cubicBezTo>
                  <a:pt x="4386617" y="207749"/>
                  <a:pt x="4395468" y="196572"/>
                  <a:pt x="4404916" y="183400"/>
                </a:cubicBezTo>
                <a:cubicBezTo>
                  <a:pt x="4414364" y="170228"/>
                  <a:pt x="4422890" y="156670"/>
                  <a:pt x="4430493" y="142725"/>
                </a:cubicBezTo>
                <a:cubicBezTo>
                  <a:pt x="4438096" y="128780"/>
                  <a:pt x="4444428" y="117772"/>
                  <a:pt x="4449488" y="109701"/>
                </a:cubicBezTo>
                <a:cubicBezTo>
                  <a:pt x="4442311" y="112251"/>
                  <a:pt x="4435522" y="113526"/>
                  <a:pt x="4429120" y="113526"/>
                </a:cubicBezTo>
                <a:cubicBezTo>
                  <a:pt x="4422934" y="113526"/>
                  <a:pt x="4416694" y="109966"/>
                  <a:pt x="4410400" y="102844"/>
                </a:cubicBezTo>
                <a:cubicBezTo>
                  <a:pt x="4404105" y="95722"/>
                  <a:pt x="4405516" y="91883"/>
                  <a:pt x="4414632" y="91327"/>
                </a:cubicBezTo>
                <a:cubicBezTo>
                  <a:pt x="4423748" y="90771"/>
                  <a:pt x="4437347" y="89320"/>
                  <a:pt x="4455429" y="86973"/>
                </a:cubicBezTo>
                <a:cubicBezTo>
                  <a:pt x="4464260" y="66897"/>
                  <a:pt x="4469944" y="50856"/>
                  <a:pt x="4472480" y="38851"/>
                </a:cubicBezTo>
                <a:cubicBezTo>
                  <a:pt x="4475017" y="26846"/>
                  <a:pt x="4475224" y="17750"/>
                  <a:pt x="4473101" y="11565"/>
                </a:cubicBezTo>
                <a:cubicBezTo>
                  <a:pt x="4470978" y="5379"/>
                  <a:pt x="4472904" y="2741"/>
                  <a:pt x="4478880" y="3649"/>
                </a:cubicBezTo>
                <a:close/>
                <a:moveTo>
                  <a:pt x="6683079" y="3568"/>
                </a:moveTo>
                <a:cubicBezTo>
                  <a:pt x="6737163" y="47356"/>
                  <a:pt x="6764205" y="93586"/>
                  <a:pt x="6764205" y="142257"/>
                </a:cubicBezTo>
                <a:cubicBezTo>
                  <a:pt x="6765913" y="199271"/>
                  <a:pt x="6739272" y="247149"/>
                  <a:pt x="6684279" y="285891"/>
                </a:cubicBezTo>
                <a:lnTo>
                  <a:pt x="6667025" y="265401"/>
                </a:lnTo>
                <a:cubicBezTo>
                  <a:pt x="6712142" y="231570"/>
                  <a:pt x="6735121" y="192380"/>
                  <a:pt x="6735962" y="147833"/>
                </a:cubicBezTo>
                <a:cubicBezTo>
                  <a:pt x="6737671" y="102376"/>
                  <a:pt x="6714265" y="61464"/>
                  <a:pt x="6665743" y="25096"/>
                </a:cubicBezTo>
                <a:close/>
                <a:moveTo>
                  <a:pt x="6253014" y="3568"/>
                </a:moveTo>
                <a:lnTo>
                  <a:pt x="6270412" y="25096"/>
                </a:lnTo>
                <a:cubicBezTo>
                  <a:pt x="6221889" y="61464"/>
                  <a:pt x="6198462" y="102390"/>
                  <a:pt x="6200131" y="147873"/>
                </a:cubicBezTo>
                <a:cubicBezTo>
                  <a:pt x="6200972" y="192407"/>
                  <a:pt x="6223971" y="231576"/>
                  <a:pt x="6269130" y="265381"/>
                </a:cubicBezTo>
                <a:lnTo>
                  <a:pt x="6251814" y="285891"/>
                </a:lnTo>
                <a:cubicBezTo>
                  <a:pt x="6196861" y="247163"/>
                  <a:pt x="6170240" y="198620"/>
                  <a:pt x="6171950" y="140263"/>
                </a:cubicBezTo>
                <a:cubicBezTo>
                  <a:pt x="6171950" y="92880"/>
                  <a:pt x="6198971" y="47315"/>
                  <a:pt x="6253014" y="3568"/>
                </a:cubicBezTo>
                <a:close/>
                <a:moveTo>
                  <a:pt x="2184505" y="2513"/>
                </a:moveTo>
                <a:cubicBezTo>
                  <a:pt x="2187959" y="2945"/>
                  <a:pt x="2193247" y="5155"/>
                  <a:pt x="2200368" y="9143"/>
                </a:cubicBezTo>
                <a:cubicBezTo>
                  <a:pt x="2211763" y="18164"/>
                  <a:pt x="2213744" y="24533"/>
                  <a:pt x="2206310" y="28250"/>
                </a:cubicBezTo>
                <a:cubicBezTo>
                  <a:pt x="2198876" y="31967"/>
                  <a:pt x="2191151" y="36996"/>
                  <a:pt x="2183134" y="43337"/>
                </a:cubicBezTo>
                <a:cubicBezTo>
                  <a:pt x="2175117" y="49679"/>
                  <a:pt x="2166042" y="55088"/>
                  <a:pt x="2155909" y="59565"/>
                </a:cubicBezTo>
                <a:cubicBezTo>
                  <a:pt x="2145776" y="64041"/>
                  <a:pt x="2144175" y="61833"/>
                  <a:pt x="2151107" y="52942"/>
                </a:cubicBezTo>
                <a:cubicBezTo>
                  <a:pt x="2158038" y="44050"/>
                  <a:pt x="2164635" y="35656"/>
                  <a:pt x="2170895" y="27761"/>
                </a:cubicBezTo>
                <a:cubicBezTo>
                  <a:pt x="2177155" y="19867"/>
                  <a:pt x="2180072" y="12796"/>
                  <a:pt x="2179644" y="6549"/>
                </a:cubicBezTo>
                <a:cubicBezTo>
                  <a:pt x="2179431" y="3426"/>
                  <a:pt x="2181051" y="2080"/>
                  <a:pt x="2184505" y="2513"/>
                </a:cubicBezTo>
                <a:close/>
                <a:moveTo>
                  <a:pt x="3799721" y="1031"/>
                </a:moveTo>
                <a:cubicBezTo>
                  <a:pt x="3801369" y="1174"/>
                  <a:pt x="3803361" y="1698"/>
                  <a:pt x="3805700" y="2602"/>
                </a:cubicBezTo>
                <a:cubicBezTo>
                  <a:pt x="3815053" y="6217"/>
                  <a:pt x="3822527" y="10578"/>
                  <a:pt x="3828123" y="15685"/>
                </a:cubicBezTo>
                <a:cubicBezTo>
                  <a:pt x="3833718" y="20792"/>
                  <a:pt x="3834037" y="25591"/>
                  <a:pt x="3829079" y="30081"/>
                </a:cubicBezTo>
                <a:cubicBezTo>
                  <a:pt x="3824121" y="34571"/>
                  <a:pt x="3815958" y="47010"/>
                  <a:pt x="3804591" y="67398"/>
                </a:cubicBezTo>
                <a:cubicBezTo>
                  <a:pt x="3823704" y="63994"/>
                  <a:pt x="3837313" y="61705"/>
                  <a:pt x="3845418" y="60531"/>
                </a:cubicBezTo>
                <a:cubicBezTo>
                  <a:pt x="3853523" y="59358"/>
                  <a:pt x="3862751" y="57445"/>
                  <a:pt x="3873101" y="54793"/>
                </a:cubicBezTo>
                <a:cubicBezTo>
                  <a:pt x="3883451" y="52141"/>
                  <a:pt x="3893347" y="55139"/>
                  <a:pt x="3902788" y="63787"/>
                </a:cubicBezTo>
                <a:cubicBezTo>
                  <a:pt x="3912229" y="72435"/>
                  <a:pt x="3907420" y="77993"/>
                  <a:pt x="3888362" y="80462"/>
                </a:cubicBezTo>
                <a:cubicBezTo>
                  <a:pt x="3869303" y="82930"/>
                  <a:pt x="3851753" y="85009"/>
                  <a:pt x="3835712" y="86698"/>
                </a:cubicBezTo>
                <a:cubicBezTo>
                  <a:pt x="3819671" y="88387"/>
                  <a:pt x="3805798" y="89618"/>
                  <a:pt x="3794091" y="90391"/>
                </a:cubicBezTo>
                <a:cubicBezTo>
                  <a:pt x="3779522" y="115487"/>
                  <a:pt x="3768904" y="132226"/>
                  <a:pt x="3762237" y="140609"/>
                </a:cubicBezTo>
                <a:cubicBezTo>
                  <a:pt x="3755570" y="148992"/>
                  <a:pt x="3752704" y="153357"/>
                  <a:pt x="3753640" y="153703"/>
                </a:cubicBezTo>
                <a:cubicBezTo>
                  <a:pt x="3754576" y="154049"/>
                  <a:pt x="3772360" y="151461"/>
                  <a:pt x="3806992" y="145940"/>
                </a:cubicBezTo>
                <a:cubicBezTo>
                  <a:pt x="3806150" y="129187"/>
                  <a:pt x="3804238" y="116806"/>
                  <a:pt x="3801254" y="108796"/>
                </a:cubicBezTo>
                <a:cubicBezTo>
                  <a:pt x="3798269" y="100786"/>
                  <a:pt x="3800708" y="97903"/>
                  <a:pt x="3808569" y="100148"/>
                </a:cubicBezTo>
                <a:cubicBezTo>
                  <a:pt x="3816430" y="102393"/>
                  <a:pt x="3823690" y="105313"/>
                  <a:pt x="3830351" y="108908"/>
                </a:cubicBezTo>
                <a:cubicBezTo>
                  <a:pt x="3837011" y="112502"/>
                  <a:pt x="3839039" y="116124"/>
                  <a:pt x="3836435" y="119773"/>
                </a:cubicBezTo>
                <a:cubicBezTo>
                  <a:pt x="3833830" y="123422"/>
                  <a:pt x="3832155" y="130652"/>
                  <a:pt x="3831409" y="141464"/>
                </a:cubicBezTo>
                <a:cubicBezTo>
                  <a:pt x="3847619" y="139863"/>
                  <a:pt x="3862134" y="137333"/>
                  <a:pt x="3874953" y="133874"/>
                </a:cubicBezTo>
                <a:cubicBezTo>
                  <a:pt x="3887772" y="130415"/>
                  <a:pt x="3898190" y="134033"/>
                  <a:pt x="3906207" y="144730"/>
                </a:cubicBezTo>
                <a:cubicBezTo>
                  <a:pt x="3914224" y="155426"/>
                  <a:pt x="3910819" y="160560"/>
                  <a:pt x="3895992" y="160133"/>
                </a:cubicBezTo>
                <a:cubicBezTo>
                  <a:pt x="3881165" y="159705"/>
                  <a:pt x="3859638" y="161065"/>
                  <a:pt x="3831409" y="164212"/>
                </a:cubicBezTo>
                <a:cubicBezTo>
                  <a:pt x="3832250" y="208231"/>
                  <a:pt x="3832670" y="235144"/>
                  <a:pt x="3832670" y="244952"/>
                </a:cubicBezTo>
                <a:cubicBezTo>
                  <a:pt x="3832670" y="256414"/>
                  <a:pt x="3831287" y="265845"/>
                  <a:pt x="3828519" y="273245"/>
                </a:cubicBezTo>
                <a:cubicBezTo>
                  <a:pt x="3825752" y="280645"/>
                  <a:pt x="3820787" y="287156"/>
                  <a:pt x="3813625" y="292779"/>
                </a:cubicBezTo>
                <a:cubicBezTo>
                  <a:pt x="3806463" y="298401"/>
                  <a:pt x="3801345" y="297598"/>
                  <a:pt x="3798273" y="290367"/>
                </a:cubicBezTo>
                <a:cubicBezTo>
                  <a:pt x="3795200" y="283137"/>
                  <a:pt x="3787160" y="274601"/>
                  <a:pt x="3774151" y="264760"/>
                </a:cubicBezTo>
                <a:cubicBezTo>
                  <a:pt x="3761142" y="254919"/>
                  <a:pt x="3760623" y="250849"/>
                  <a:pt x="3772594" y="252551"/>
                </a:cubicBezTo>
                <a:cubicBezTo>
                  <a:pt x="3784565" y="254254"/>
                  <a:pt x="3793104" y="254973"/>
                  <a:pt x="3798212" y="254708"/>
                </a:cubicBezTo>
                <a:cubicBezTo>
                  <a:pt x="3803319" y="254444"/>
                  <a:pt x="3806273" y="249737"/>
                  <a:pt x="3807073" y="240587"/>
                </a:cubicBezTo>
                <a:cubicBezTo>
                  <a:pt x="3807873" y="231437"/>
                  <a:pt x="3808274" y="206956"/>
                  <a:pt x="3808274" y="167142"/>
                </a:cubicBezTo>
                <a:cubicBezTo>
                  <a:pt x="3779624" y="172256"/>
                  <a:pt x="3761447" y="175834"/>
                  <a:pt x="3753742" y="177876"/>
                </a:cubicBezTo>
                <a:cubicBezTo>
                  <a:pt x="3746037" y="179917"/>
                  <a:pt x="3737664" y="182257"/>
                  <a:pt x="3728623" y="184896"/>
                </a:cubicBezTo>
                <a:cubicBezTo>
                  <a:pt x="3719582" y="187534"/>
                  <a:pt x="3715285" y="183346"/>
                  <a:pt x="3715733" y="172331"/>
                </a:cubicBezTo>
                <a:cubicBezTo>
                  <a:pt x="3716180" y="161316"/>
                  <a:pt x="3720304" y="153208"/>
                  <a:pt x="3728104" y="148005"/>
                </a:cubicBezTo>
                <a:cubicBezTo>
                  <a:pt x="3735904" y="142803"/>
                  <a:pt x="3749008" y="124501"/>
                  <a:pt x="3767416" y="93098"/>
                </a:cubicBezTo>
                <a:cubicBezTo>
                  <a:pt x="3753335" y="95648"/>
                  <a:pt x="3744385" y="97350"/>
                  <a:pt x="3740567" y="98205"/>
                </a:cubicBezTo>
                <a:cubicBezTo>
                  <a:pt x="3736748" y="99059"/>
                  <a:pt x="3731251" y="99487"/>
                  <a:pt x="3724075" y="99487"/>
                </a:cubicBezTo>
                <a:cubicBezTo>
                  <a:pt x="3717116" y="99487"/>
                  <a:pt x="3710042" y="95417"/>
                  <a:pt x="3702853" y="87278"/>
                </a:cubicBezTo>
                <a:cubicBezTo>
                  <a:pt x="3695663" y="79139"/>
                  <a:pt x="3697342" y="75504"/>
                  <a:pt x="3707889" y="76372"/>
                </a:cubicBezTo>
                <a:cubicBezTo>
                  <a:pt x="3718435" y="77240"/>
                  <a:pt x="3740753" y="75646"/>
                  <a:pt x="3774843" y="71590"/>
                </a:cubicBezTo>
                <a:cubicBezTo>
                  <a:pt x="3780241" y="62339"/>
                  <a:pt x="3785247" y="51900"/>
                  <a:pt x="3789859" y="40275"/>
                </a:cubicBezTo>
                <a:cubicBezTo>
                  <a:pt x="3794471" y="28650"/>
                  <a:pt x="3795926" y="18561"/>
                  <a:pt x="3794224" y="10008"/>
                </a:cubicBezTo>
                <a:cubicBezTo>
                  <a:pt x="3792947" y="3594"/>
                  <a:pt x="3794779" y="601"/>
                  <a:pt x="3799721" y="1031"/>
                </a:cubicBezTo>
                <a:close/>
                <a:moveTo>
                  <a:pt x="1142248" y="1031"/>
                </a:moveTo>
                <a:cubicBezTo>
                  <a:pt x="1143895" y="1174"/>
                  <a:pt x="1145887" y="1698"/>
                  <a:pt x="1148225" y="2602"/>
                </a:cubicBezTo>
                <a:cubicBezTo>
                  <a:pt x="1157578" y="6217"/>
                  <a:pt x="1165053" y="10578"/>
                  <a:pt x="1170649" y="15685"/>
                </a:cubicBezTo>
                <a:cubicBezTo>
                  <a:pt x="1176244" y="20792"/>
                  <a:pt x="1176563" y="25591"/>
                  <a:pt x="1171605" y="30081"/>
                </a:cubicBezTo>
                <a:cubicBezTo>
                  <a:pt x="1166648" y="34571"/>
                  <a:pt x="1158484" y="47010"/>
                  <a:pt x="1147116" y="67398"/>
                </a:cubicBezTo>
                <a:cubicBezTo>
                  <a:pt x="1166230" y="63994"/>
                  <a:pt x="1179839" y="61705"/>
                  <a:pt x="1187944" y="60531"/>
                </a:cubicBezTo>
                <a:cubicBezTo>
                  <a:pt x="1196049" y="59358"/>
                  <a:pt x="1205277" y="57445"/>
                  <a:pt x="1215626" y="54793"/>
                </a:cubicBezTo>
                <a:cubicBezTo>
                  <a:pt x="1225977" y="52141"/>
                  <a:pt x="1235873" y="55139"/>
                  <a:pt x="1245314" y="63787"/>
                </a:cubicBezTo>
                <a:cubicBezTo>
                  <a:pt x="1254756" y="72435"/>
                  <a:pt x="1249947" y="77993"/>
                  <a:pt x="1230887" y="80462"/>
                </a:cubicBezTo>
                <a:cubicBezTo>
                  <a:pt x="1211829" y="82930"/>
                  <a:pt x="1194278" y="85009"/>
                  <a:pt x="1178238" y="86698"/>
                </a:cubicBezTo>
                <a:cubicBezTo>
                  <a:pt x="1162197" y="88387"/>
                  <a:pt x="1148324" y="89618"/>
                  <a:pt x="1136618" y="90391"/>
                </a:cubicBezTo>
                <a:cubicBezTo>
                  <a:pt x="1122049" y="115487"/>
                  <a:pt x="1111430" y="132226"/>
                  <a:pt x="1104763" y="140609"/>
                </a:cubicBezTo>
                <a:cubicBezTo>
                  <a:pt x="1098096" y="148992"/>
                  <a:pt x="1095231" y="153357"/>
                  <a:pt x="1096166" y="153703"/>
                </a:cubicBezTo>
                <a:cubicBezTo>
                  <a:pt x="1097102" y="154049"/>
                  <a:pt x="1114886" y="151461"/>
                  <a:pt x="1149517" y="145940"/>
                </a:cubicBezTo>
                <a:cubicBezTo>
                  <a:pt x="1148677" y="129187"/>
                  <a:pt x="1146764" y="116806"/>
                  <a:pt x="1143780" y="108796"/>
                </a:cubicBezTo>
                <a:cubicBezTo>
                  <a:pt x="1140795" y="100786"/>
                  <a:pt x="1143233" y="97903"/>
                  <a:pt x="1151094" y="100148"/>
                </a:cubicBezTo>
                <a:cubicBezTo>
                  <a:pt x="1158955" y="102393"/>
                  <a:pt x="1166216" y="105313"/>
                  <a:pt x="1172876" y="108908"/>
                </a:cubicBezTo>
                <a:cubicBezTo>
                  <a:pt x="1179537" y="112502"/>
                  <a:pt x="1181565" y="116124"/>
                  <a:pt x="1178961" y="119773"/>
                </a:cubicBezTo>
                <a:cubicBezTo>
                  <a:pt x="1176356" y="123422"/>
                  <a:pt x="1174681" y="130652"/>
                  <a:pt x="1173935" y="141464"/>
                </a:cubicBezTo>
                <a:cubicBezTo>
                  <a:pt x="1190145" y="139863"/>
                  <a:pt x="1204660" y="137333"/>
                  <a:pt x="1217479" y="133874"/>
                </a:cubicBezTo>
                <a:cubicBezTo>
                  <a:pt x="1230298" y="130415"/>
                  <a:pt x="1240715" y="134033"/>
                  <a:pt x="1248732" y="144730"/>
                </a:cubicBezTo>
                <a:cubicBezTo>
                  <a:pt x="1256750" y="155426"/>
                  <a:pt x="1253344" y="160560"/>
                  <a:pt x="1238518" y="160133"/>
                </a:cubicBezTo>
                <a:cubicBezTo>
                  <a:pt x="1223692" y="159705"/>
                  <a:pt x="1202163" y="161065"/>
                  <a:pt x="1173935" y="164212"/>
                </a:cubicBezTo>
                <a:cubicBezTo>
                  <a:pt x="1174776" y="208231"/>
                  <a:pt x="1175196" y="235144"/>
                  <a:pt x="1175196" y="244952"/>
                </a:cubicBezTo>
                <a:cubicBezTo>
                  <a:pt x="1175196" y="256414"/>
                  <a:pt x="1173812" y="265845"/>
                  <a:pt x="1171045" y="273245"/>
                </a:cubicBezTo>
                <a:cubicBezTo>
                  <a:pt x="1168277" y="280645"/>
                  <a:pt x="1163314" y="287156"/>
                  <a:pt x="1156151" y="292779"/>
                </a:cubicBezTo>
                <a:cubicBezTo>
                  <a:pt x="1148988" y="298401"/>
                  <a:pt x="1143871" y="297598"/>
                  <a:pt x="1140798" y="290367"/>
                </a:cubicBezTo>
                <a:cubicBezTo>
                  <a:pt x="1137726" y="283137"/>
                  <a:pt x="1129685" y="274601"/>
                  <a:pt x="1116677" y="264760"/>
                </a:cubicBezTo>
                <a:cubicBezTo>
                  <a:pt x="1103668" y="254919"/>
                  <a:pt x="1103149" y="250849"/>
                  <a:pt x="1115120" y="252551"/>
                </a:cubicBezTo>
                <a:cubicBezTo>
                  <a:pt x="1127091" y="254254"/>
                  <a:pt x="1135630" y="254973"/>
                  <a:pt x="1140737" y="254708"/>
                </a:cubicBezTo>
                <a:cubicBezTo>
                  <a:pt x="1145845" y="254444"/>
                  <a:pt x="1148799" y="249737"/>
                  <a:pt x="1149599" y="240587"/>
                </a:cubicBezTo>
                <a:cubicBezTo>
                  <a:pt x="1150400" y="231437"/>
                  <a:pt x="1150800" y="206956"/>
                  <a:pt x="1150800" y="167142"/>
                </a:cubicBezTo>
                <a:cubicBezTo>
                  <a:pt x="1122151" y="172256"/>
                  <a:pt x="1103973" y="175834"/>
                  <a:pt x="1096267" y="177876"/>
                </a:cubicBezTo>
                <a:cubicBezTo>
                  <a:pt x="1088563" y="179917"/>
                  <a:pt x="1080189" y="182257"/>
                  <a:pt x="1071149" y="184896"/>
                </a:cubicBezTo>
                <a:cubicBezTo>
                  <a:pt x="1062108" y="187534"/>
                  <a:pt x="1057811" y="183346"/>
                  <a:pt x="1058259" y="172331"/>
                </a:cubicBezTo>
                <a:cubicBezTo>
                  <a:pt x="1058706" y="161316"/>
                  <a:pt x="1062830" y="153208"/>
                  <a:pt x="1070630" y="148005"/>
                </a:cubicBezTo>
                <a:cubicBezTo>
                  <a:pt x="1078430" y="142803"/>
                  <a:pt x="1091534" y="124501"/>
                  <a:pt x="1109941" y="93098"/>
                </a:cubicBezTo>
                <a:cubicBezTo>
                  <a:pt x="1095861" y="95648"/>
                  <a:pt x="1086911" y="97350"/>
                  <a:pt x="1083093" y="98205"/>
                </a:cubicBezTo>
                <a:cubicBezTo>
                  <a:pt x="1079274" y="99059"/>
                  <a:pt x="1073778" y="99487"/>
                  <a:pt x="1066601" y="99487"/>
                </a:cubicBezTo>
                <a:cubicBezTo>
                  <a:pt x="1059642" y="99487"/>
                  <a:pt x="1052567" y="95417"/>
                  <a:pt x="1045378" y="87278"/>
                </a:cubicBezTo>
                <a:cubicBezTo>
                  <a:pt x="1038188" y="79139"/>
                  <a:pt x="1039868" y="75504"/>
                  <a:pt x="1050415" y="76372"/>
                </a:cubicBezTo>
                <a:cubicBezTo>
                  <a:pt x="1060962" y="77240"/>
                  <a:pt x="1083279" y="75646"/>
                  <a:pt x="1117368" y="71590"/>
                </a:cubicBezTo>
                <a:cubicBezTo>
                  <a:pt x="1122767" y="62339"/>
                  <a:pt x="1127773" y="51900"/>
                  <a:pt x="1132385" y="40275"/>
                </a:cubicBezTo>
                <a:cubicBezTo>
                  <a:pt x="1136997" y="28650"/>
                  <a:pt x="1138452" y="18561"/>
                  <a:pt x="1136750" y="10008"/>
                </a:cubicBezTo>
                <a:cubicBezTo>
                  <a:pt x="1135472" y="3594"/>
                  <a:pt x="1137305" y="601"/>
                  <a:pt x="1142248" y="1031"/>
                </a:cubicBezTo>
                <a:close/>
                <a:moveTo>
                  <a:pt x="2858962" y="587"/>
                </a:moveTo>
                <a:cubicBezTo>
                  <a:pt x="2861171" y="-356"/>
                  <a:pt x="2864805" y="-162"/>
                  <a:pt x="2869865" y="1167"/>
                </a:cubicBezTo>
                <a:cubicBezTo>
                  <a:pt x="2877218" y="2076"/>
                  <a:pt x="2884213" y="5172"/>
                  <a:pt x="2890854" y="10456"/>
                </a:cubicBezTo>
                <a:cubicBezTo>
                  <a:pt x="2897494" y="15739"/>
                  <a:pt x="2898257" y="20246"/>
                  <a:pt x="2893143" y="23977"/>
                </a:cubicBezTo>
                <a:cubicBezTo>
                  <a:pt x="2888029" y="27707"/>
                  <a:pt x="2881443" y="33815"/>
                  <a:pt x="2873385" y="42300"/>
                </a:cubicBezTo>
                <a:cubicBezTo>
                  <a:pt x="2865328" y="50785"/>
                  <a:pt x="2855303" y="59032"/>
                  <a:pt x="2843312" y="67042"/>
                </a:cubicBezTo>
                <a:cubicBezTo>
                  <a:pt x="2831320" y="75053"/>
                  <a:pt x="2828763" y="73381"/>
                  <a:pt x="2835641" y="62027"/>
                </a:cubicBezTo>
                <a:cubicBezTo>
                  <a:pt x="2842518" y="50673"/>
                  <a:pt x="2848053" y="40241"/>
                  <a:pt x="2852244" y="30732"/>
                </a:cubicBezTo>
                <a:cubicBezTo>
                  <a:pt x="2856436" y="21223"/>
                  <a:pt x="2857891" y="13254"/>
                  <a:pt x="2856609" y="6824"/>
                </a:cubicBezTo>
                <a:cubicBezTo>
                  <a:pt x="2855968" y="3609"/>
                  <a:pt x="2856752" y="1530"/>
                  <a:pt x="2858962" y="5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82311" y="3121804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</a:p>
        </p:txBody>
      </p:sp>
      <p:sp>
        <p:nvSpPr>
          <p:cNvPr id="19" name="矩形 18"/>
          <p:cNvSpPr/>
          <p:nvPr/>
        </p:nvSpPr>
        <p:spPr>
          <a:xfrm>
            <a:off x="8328250" y="2545740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76322" y="3697868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425" y="1881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6" y="3124200"/>
            <a:ext cx="40005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o1gyon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宽屏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2020-06-28T02:51:00Z</dcterms:created>
  <dcterms:modified xsi:type="dcterms:W3CDTF">2021-01-08T23:17:28Z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