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77" r:id="rId5"/>
    <p:sldId id="259" r:id="rId6"/>
    <p:sldId id="291" r:id="rId7"/>
    <p:sldId id="279" r:id="rId8"/>
    <p:sldId id="280" r:id="rId9"/>
    <p:sldId id="260" r:id="rId10"/>
    <p:sldId id="281" r:id="rId11"/>
    <p:sldId id="282" r:id="rId12"/>
    <p:sldId id="292" r:id="rId13"/>
    <p:sldId id="285" r:id="rId14"/>
    <p:sldId id="286" r:id="rId15"/>
    <p:sldId id="287" r:id="rId16"/>
    <p:sldId id="261" r:id="rId17"/>
    <p:sldId id="293" r:id="rId18"/>
    <p:sldId id="288" r:id="rId19"/>
    <p:sldId id="262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5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12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CF19832B-02B3-4796-A3BC-78D6591595A8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C3F2FD80-78F3-4AB6-81E1-979906F64CD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F2FD80-78F3-4AB6-81E1-979906F64CD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14D28CC-E061-4A8D-8989-46D73D2F75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14D28CC-E061-4A8D-8989-46D73D2F75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14D28CC-E061-4A8D-8989-46D73D2F75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14D28CC-E061-4A8D-8989-46D73D2F75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14D28CC-E061-4A8D-8989-46D73D2F75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14D28CC-E061-4A8D-8989-46D73D2F75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F2FD80-78F3-4AB6-81E1-979906F64CD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14D28CC-E061-4A8D-8989-46D73D2F75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F2FD80-78F3-4AB6-81E1-979906F64CD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F2FD80-78F3-4AB6-81E1-979906F64CD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F2FD80-78F3-4AB6-81E1-979906F64CD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14D28CC-E061-4A8D-8989-46D73D2F75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F2FD80-78F3-4AB6-81E1-979906F64CD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1CD010-A9A3-4117-BFBF-9C1583B3E1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1CD010-A9A3-4117-BFBF-9C1583B3E1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1CD010-A9A3-4117-BFBF-9C1583B3E1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F2FD80-78F3-4AB6-81E1-979906F64CD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36"/>
          <a:stretch>
            <a:fillRect/>
          </a:stretch>
        </p:blipFill>
        <p:spPr>
          <a:xfrm>
            <a:off x="-600745" y="10394"/>
            <a:ext cx="14199321" cy="74510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solidFill>
          <a:srgbClr val="F5F5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 flipV="1">
            <a:off x="0" y="722312"/>
            <a:ext cx="12192000" cy="46038"/>
          </a:xfrm>
          <a:prstGeom prst="rect">
            <a:avLst/>
          </a:prstGeom>
          <a:solidFill>
            <a:srgbClr val="ACCBF9">
              <a:lumMod val="75000"/>
            </a:srgbClr>
          </a:solidFill>
          <a:ln w="12700" cap="flat" cmpd="sng" algn="ctr">
            <a:solidFill>
              <a:srgbClr val="6A9FD1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FandolFang R" panose="00000500000000000000" pitchFamily="50" charset="-122"/>
              <a:cs typeface="+mn-cs"/>
            </a:endParaRPr>
          </a:p>
        </p:txBody>
      </p:sp>
      <p:sp>
        <p:nvSpPr>
          <p:cNvPr id="12" name="KSO_Shape"/>
          <p:cNvSpPr/>
          <p:nvPr userDrawn="1"/>
        </p:nvSpPr>
        <p:spPr bwMode="auto">
          <a:xfrm>
            <a:off x="11517312" y="209777"/>
            <a:ext cx="433388" cy="400050"/>
          </a:xfrm>
          <a:custGeom>
            <a:avLst/>
            <a:gdLst>
              <a:gd name="T0" fmla="*/ 1767542 w 3927"/>
              <a:gd name="T1" fmla="*/ 308011 h 3928"/>
              <a:gd name="T2" fmla="*/ 1684137 w 3927"/>
              <a:gd name="T3" fmla="*/ 390514 h 3928"/>
              <a:gd name="T4" fmla="*/ 1406885 w 3927"/>
              <a:gd name="T5" fmla="*/ 115046 h 3928"/>
              <a:gd name="T6" fmla="*/ 1490290 w 3927"/>
              <a:gd name="T7" fmla="*/ 32084 h 3928"/>
              <a:gd name="T8" fmla="*/ 1597525 w 3927"/>
              <a:gd name="T9" fmla="*/ 28876 h 3928"/>
              <a:gd name="T10" fmla="*/ 1770750 w 3927"/>
              <a:gd name="T11" fmla="*/ 200757 h 3928"/>
              <a:gd name="T12" fmla="*/ 1767542 w 3927"/>
              <a:gd name="T13" fmla="*/ 308011 h 3928"/>
              <a:gd name="T14" fmla="*/ 1032021 w 3927"/>
              <a:gd name="T15" fmla="*/ 1039078 h 3928"/>
              <a:gd name="T16" fmla="*/ 754768 w 3927"/>
              <a:gd name="T17" fmla="*/ 763152 h 3928"/>
              <a:gd name="T18" fmla="*/ 1364724 w 3927"/>
              <a:gd name="T19" fmla="*/ 156756 h 3928"/>
              <a:gd name="T20" fmla="*/ 1641977 w 3927"/>
              <a:gd name="T21" fmla="*/ 432682 h 3928"/>
              <a:gd name="T22" fmla="*/ 1032021 w 3927"/>
              <a:gd name="T23" fmla="*/ 1039078 h 3928"/>
              <a:gd name="T24" fmla="*/ 993526 w 3927"/>
              <a:gd name="T25" fmla="*/ 1077121 h 3928"/>
              <a:gd name="T26" fmla="*/ 605373 w 3927"/>
              <a:gd name="T27" fmla="*/ 1187584 h 3928"/>
              <a:gd name="T28" fmla="*/ 716274 w 3927"/>
              <a:gd name="T29" fmla="*/ 801653 h 3928"/>
              <a:gd name="T30" fmla="*/ 993526 w 3927"/>
              <a:gd name="T31" fmla="*/ 1077121 h 3928"/>
              <a:gd name="T32" fmla="*/ 352867 w 3927"/>
              <a:gd name="T33" fmla="*/ 226883 h 3928"/>
              <a:gd name="T34" fmla="*/ 179641 w 3927"/>
              <a:gd name="T35" fmla="*/ 400597 h 3928"/>
              <a:gd name="T36" fmla="*/ 179641 w 3927"/>
              <a:gd name="T37" fmla="*/ 1447468 h 3928"/>
              <a:gd name="T38" fmla="*/ 352867 w 3927"/>
              <a:gd name="T39" fmla="*/ 1620724 h 3928"/>
              <a:gd name="T40" fmla="*/ 1400011 w 3927"/>
              <a:gd name="T41" fmla="*/ 1620724 h 3928"/>
              <a:gd name="T42" fmla="*/ 1573236 w 3927"/>
              <a:gd name="T43" fmla="*/ 1447468 h 3928"/>
              <a:gd name="T44" fmla="*/ 1573236 w 3927"/>
              <a:gd name="T45" fmla="*/ 759485 h 3928"/>
              <a:gd name="T46" fmla="*/ 1752419 w 3927"/>
              <a:gd name="T47" fmla="*/ 585771 h 3928"/>
              <a:gd name="T48" fmla="*/ 1752419 w 3927"/>
              <a:gd name="T49" fmla="*/ 1511178 h 3928"/>
              <a:gd name="T50" fmla="*/ 1457753 w 3927"/>
              <a:gd name="T51" fmla="*/ 1800397 h 3928"/>
              <a:gd name="T52" fmla="*/ 289168 w 3927"/>
              <a:gd name="T53" fmla="*/ 1800397 h 3928"/>
              <a:gd name="T54" fmla="*/ 0 w 3927"/>
              <a:gd name="T55" fmla="*/ 1511178 h 3928"/>
              <a:gd name="T56" fmla="*/ 0 w 3927"/>
              <a:gd name="T57" fmla="*/ 354304 h 3928"/>
              <a:gd name="T58" fmla="*/ 289168 w 3927"/>
              <a:gd name="T59" fmla="*/ 47210 h 3928"/>
              <a:gd name="T60" fmla="*/ 1214412 w 3927"/>
              <a:gd name="T61" fmla="*/ 47210 h 3928"/>
              <a:gd name="T62" fmla="*/ 1040728 w 3927"/>
              <a:gd name="T63" fmla="*/ 226883 h 3928"/>
              <a:gd name="T64" fmla="*/ 352867 w 3927"/>
              <a:gd name="T65" fmla="*/ 226883 h 392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927" h="3928">
                <a:moveTo>
                  <a:pt x="3857" y="672"/>
                </a:moveTo>
                <a:cubicBezTo>
                  <a:pt x="3675" y="852"/>
                  <a:pt x="3675" y="852"/>
                  <a:pt x="3675" y="852"/>
                </a:cubicBezTo>
                <a:cubicBezTo>
                  <a:pt x="3070" y="251"/>
                  <a:pt x="3070" y="251"/>
                  <a:pt x="3070" y="251"/>
                </a:cubicBezTo>
                <a:cubicBezTo>
                  <a:pt x="3252" y="70"/>
                  <a:pt x="3252" y="70"/>
                  <a:pt x="3252" y="70"/>
                </a:cubicBezTo>
                <a:cubicBezTo>
                  <a:pt x="3319" y="4"/>
                  <a:pt x="3424" y="0"/>
                  <a:pt x="3486" y="63"/>
                </a:cubicBezTo>
                <a:cubicBezTo>
                  <a:pt x="3864" y="438"/>
                  <a:pt x="3864" y="438"/>
                  <a:pt x="3864" y="438"/>
                </a:cubicBezTo>
                <a:cubicBezTo>
                  <a:pt x="3927" y="501"/>
                  <a:pt x="3924" y="605"/>
                  <a:pt x="3857" y="672"/>
                </a:cubicBezTo>
                <a:close/>
                <a:moveTo>
                  <a:pt x="2252" y="2267"/>
                </a:moveTo>
                <a:cubicBezTo>
                  <a:pt x="1647" y="1665"/>
                  <a:pt x="1647" y="1665"/>
                  <a:pt x="1647" y="1665"/>
                </a:cubicBezTo>
                <a:cubicBezTo>
                  <a:pt x="2978" y="342"/>
                  <a:pt x="2978" y="342"/>
                  <a:pt x="2978" y="342"/>
                </a:cubicBezTo>
                <a:cubicBezTo>
                  <a:pt x="3583" y="944"/>
                  <a:pt x="3583" y="944"/>
                  <a:pt x="3583" y="944"/>
                </a:cubicBezTo>
                <a:lnTo>
                  <a:pt x="2252" y="2267"/>
                </a:lnTo>
                <a:close/>
                <a:moveTo>
                  <a:pt x="2168" y="2350"/>
                </a:moveTo>
                <a:cubicBezTo>
                  <a:pt x="1321" y="2591"/>
                  <a:pt x="1321" y="2591"/>
                  <a:pt x="1321" y="2591"/>
                </a:cubicBezTo>
                <a:cubicBezTo>
                  <a:pt x="1563" y="1749"/>
                  <a:pt x="1563" y="1749"/>
                  <a:pt x="1563" y="1749"/>
                </a:cubicBezTo>
                <a:lnTo>
                  <a:pt x="2168" y="2350"/>
                </a:lnTo>
                <a:close/>
                <a:moveTo>
                  <a:pt x="770" y="495"/>
                </a:moveTo>
                <a:cubicBezTo>
                  <a:pt x="561" y="495"/>
                  <a:pt x="392" y="665"/>
                  <a:pt x="392" y="874"/>
                </a:cubicBezTo>
                <a:cubicBezTo>
                  <a:pt x="392" y="3158"/>
                  <a:pt x="392" y="3158"/>
                  <a:pt x="392" y="3158"/>
                </a:cubicBezTo>
                <a:cubicBezTo>
                  <a:pt x="392" y="3367"/>
                  <a:pt x="561" y="3536"/>
                  <a:pt x="770" y="3536"/>
                </a:cubicBezTo>
                <a:cubicBezTo>
                  <a:pt x="3055" y="3536"/>
                  <a:pt x="3055" y="3536"/>
                  <a:pt x="3055" y="3536"/>
                </a:cubicBezTo>
                <a:cubicBezTo>
                  <a:pt x="3264" y="3536"/>
                  <a:pt x="3433" y="3367"/>
                  <a:pt x="3433" y="3158"/>
                </a:cubicBezTo>
                <a:cubicBezTo>
                  <a:pt x="3433" y="1657"/>
                  <a:pt x="3433" y="1657"/>
                  <a:pt x="3433" y="1657"/>
                </a:cubicBezTo>
                <a:cubicBezTo>
                  <a:pt x="3824" y="1278"/>
                  <a:pt x="3824" y="1278"/>
                  <a:pt x="3824" y="1278"/>
                </a:cubicBezTo>
                <a:cubicBezTo>
                  <a:pt x="3824" y="3297"/>
                  <a:pt x="3824" y="3297"/>
                  <a:pt x="3824" y="3297"/>
                </a:cubicBezTo>
                <a:cubicBezTo>
                  <a:pt x="3824" y="3645"/>
                  <a:pt x="3529" y="3928"/>
                  <a:pt x="3181" y="3928"/>
                </a:cubicBezTo>
                <a:cubicBezTo>
                  <a:pt x="631" y="3928"/>
                  <a:pt x="631" y="3928"/>
                  <a:pt x="631" y="3928"/>
                </a:cubicBezTo>
                <a:cubicBezTo>
                  <a:pt x="283" y="3928"/>
                  <a:pt x="0" y="3645"/>
                  <a:pt x="0" y="3297"/>
                </a:cubicBezTo>
                <a:cubicBezTo>
                  <a:pt x="0" y="773"/>
                  <a:pt x="0" y="773"/>
                  <a:pt x="0" y="773"/>
                </a:cubicBezTo>
                <a:cubicBezTo>
                  <a:pt x="0" y="425"/>
                  <a:pt x="283" y="103"/>
                  <a:pt x="631" y="103"/>
                </a:cubicBezTo>
                <a:cubicBezTo>
                  <a:pt x="2650" y="103"/>
                  <a:pt x="2650" y="103"/>
                  <a:pt x="2650" y="103"/>
                </a:cubicBezTo>
                <a:cubicBezTo>
                  <a:pt x="2271" y="495"/>
                  <a:pt x="2271" y="495"/>
                  <a:pt x="2271" y="495"/>
                </a:cubicBezTo>
                <a:lnTo>
                  <a:pt x="770" y="495"/>
                </a:lnTo>
                <a:close/>
              </a:path>
            </a:pathLst>
          </a:custGeom>
          <a:solidFill>
            <a:srgbClr val="ACCBF9">
              <a:lumMod val="75000"/>
            </a:srgbClr>
          </a:solidFill>
          <a:ln>
            <a:solidFill>
              <a:srgbClr val="6A9FD1"/>
            </a:solidFill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23"/>
          <p:cNvSpPr txBox="1">
            <a:spLocks noChangeArrowheads="1"/>
          </p:cNvSpPr>
          <p:nvPr userDrawn="1"/>
        </p:nvSpPr>
        <p:spPr bwMode="auto">
          <a:xfrm>
            <a:off x="9307503" y="224065"/>
            <a:ext cx="2362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dirty="0">
                <a:solidFill>
                  <a:srgbClr val="0E58C4"/>
                </a:solidFill>
                <a:latin typeface="FandolFang R" panose="00000500000000000000" pitchFamily="50" charset="-122"/>
              </a:rPr>
              <a:t>小学数学三年级下册</a:t>
            </a:r>
          </a:p>
        </p:txBody>
      </p:sp>
      <p:sp>
        <p:nvSpPr>
          <p:cNvPr id="14" name="KSO_Shape"/>
          <p:cNvSpPr>
            <a:spLocks noChangeAspect="1"/>
          </p:cNvSpPr>
          <p:nvPr userDrawn="1"/>
        </p:nvSpPr>
        <p:spPr bwMode="auto">
          <a:xfrm>
            <a:off x="241300" y="79152"/>
            <a:ext cx="531166" cy="514800"/>
          </a:xfrm>
          <a:custGeom>
            <a:avLst/>
            <a:gdLst>
              <a:gd name="T0" fmla="*/ 912343 w 2122487"/>
              <a:gd name="T1" fmla="*/ 702822 h 2147888"/>
              <a:gd name="T2" fmla="*/ 1019025 w 2122487"/>
              <a:gd name="T3" fmla="*/ 752822 h 2147888"/>
              <a:gd name="T4" fmla="*/ 832155 w 2122487"/>
              <a:gd name="T5" fmla="*/ 978408 h 2147888"/>
              <a:gd name="T6" fmla="*/ 836610 w 2122487"/>
              <a:gd name="T7" fmla="*/ 1025591 h 2147888"/>
              <a:gd name="T8" fmla="*/ 871077 w 2122487"/>
              <a:gd name="T9" fmla="*/ 1060097 h 2147888"/>
              <a:gd name="T10" fmla="*/ 918908 w 2122487"/>
              <a:gd name="T11" fmla="*/ 1064792 h 2147888"/>
              <a:gd name="T12" fmla="*/ 1142824 w 2122487"/>
              <a:gd name="T13" fmla="*/ 878643 h 2147888"/>
              <a:gd name="T14" fmla="*/ 1191827 w 2122487"/>
              <a:gd name="T15" fmla="*/ 988502 h 2147888"/>
              <a:gd name="T16" fmla="*/ 1204958 w 2122487"/>
              <a:gd name="T17" fmla="*/ 1109158 h 2147888"/>
              <a:gd name="T18" fmla="*/ 1179401 w 2122487"/>
              <a:gd name="T19" fmla="*/ 1219955 h 2147888"/>
              <a:gd name="T20" fmla="*/ 1117736 w 2122487"/>
              <a:gd name="T21" fmla="*/ 1312678 h 2147888"/>
              <a:gd name="T22" fmla="*/ 1023715 w 2122487"/>
              <a:gd name="T23" fmla="*/ 1377702 h 2147888"/>
              <a:gd name="T24" fmla="*/ 902964 w 2122487"/>
              <a:gd name="T25" fmla="*/ 1403523 h 2147888"/>
              <a:gd name="T26" fmla="*/ 778931 w 2122487"/>
              <a:gd name="T27" fmla="*/ 1384040 h 2147888"/>
              <a:gd name="T28" fmla="*/ 665215 w 2122487"/>
              <a:gd name="T29" fmla="*/ 1323007 h 2147888"/>
              <a:gd name="T30" fmla="*/ 573772 w 2122487"/>
              <a:gd name="T31" fmla="*/ 1227937 h 2147888"/>
              <a:gd name="T32" fmla="*/ 516094 w 2122487"/>
              <a:gd name="T33" fmla="*/ 1106576 h 2147888"/>
              <a:gd name="T34" fmla="*/ 502494 w 2122487"/>
              <a:gd name="T35" fmla="*/ 976295 h 2147888"/>
              <a:gd name="T36" fmla="*/ 532740 w 2122487"/>
              <a:gd name="T37" fmla="*/ 861037 h 2147888"/>
              <a:gd name="T38" fmla="*/ 599095 w 2122487"/>
              <a:gd name="T39" fmla="*/ 769723 h 2147888"/>
              <a:gd name="T40" fmla="*/ 694523 w 2122487"/>
              <a:gd name="T41" fmla="*/ 709864 h 2147888"/>
              <a:gd name="T42" fmla="*/ 707682 w 2122487"/>
              <a:gd name="T43" fmla="*/ 270333 h 2147888"/>
              <a:gd name="T44" fmla="*/ 967579 w 2122487"/>
              <a:gd name="T45" fmla="*/ 311164 h 2147888"/>
              <a:gd name="T46" fmla="*/ 1199095 w 2122487"/>
              <a:gd name="T47" fmla="*/ 424976 h 2147888"/>
              <a:gd name="T48" fmla="*/ 1065159 w 2122487"/>
              <a:gd name="T49" fmla="*/ 618808 h 2147888"/>
              <a:gd name="T50" fmla="*/ 908704 w 2122487"/>
              <a:gd name="T51" fmla="*/ 552164 h 2147888"/>
              <a:gd name="T52" fmla="*/ 737471 w 2122487"/>
              <a:gd name="T53" fmla="*/ 537849 h 2147888"/>
              <a:gd name="T54" fmla="*/ 574215 w 2122487"/>
              <a:gd name="T55" fmla="*/ 582435 h 2147888"/>
              <a:gd name="T56" fmla="*/ 444031 w 2122487"/>
              <a:gd name="T57" fmla="*/ 680760 h 2147888"/>
              <a:gd name="T58" fmla="*/ 357477 w 2122487"/>
              <a:gd name="T59" fmla="*/ 823904 h 2147888"/>
              <a:gd name="T60" fmla="*/ 327218 w 2122487"/>
              <a:gd name="T61" fmla="*/ 1000841 h 2147888"/>
              <a:gd name="T62" fmla="*/ 365217 w 2122487"/>
              <a:gd name="T63" fmla="*/ 1194908 h 2147888"/>
              <a:gd name="T64" fmla="*/ 466315 w 2122487"/>
              <a:gd name="T65" fmla="*/ 1365508 h 2147888"/>
              <a:gd name="T66" fmla="*/ 613387 w 2122487"/>
              <a:gd name="T67" fmla="*/ 1493165 h 2147888"/>
              <a:gd name="T68" fmla="*/ 788841 w 2122487"/>
              <a:gd name="T69" fmla="*/ 1565207 h 2147888"/>
              <a:gd name="T70" fmla="*/ 973913 w 2122487"/>
              <a:gd name="T71" fmla="*/ 1572012 h 2147888"/>
              <a:gd name="T72" fmla="*/ 1140454 w 2122487"/>
              <a:gd name="T73" fmla="*/ 1512173 h 2147888"/>
              <a:gd name="T74" fmla="*/ 1261958 w 2122487"/>
              <a:gd name="T75" fmla="*/ 1401881 h 2147888"/>
              <a:gd name="T76" fmla="*/ 1333970 w 2122487"/>
              <a:gd name="T77" fmla="*/ 1257093 h 2147888"/>
              <a:gd name="T78" fmla="*/ 1352970 w 2122487"/>
              <a:gd name="T79" fmla="*/ 1091891 h 2147888"/>
              <a:gd name="T80" fmla="*/ 1315439 w 2122487"/>
              <a:gd name="T81" fmla="*/ 918474 h 2147888"/>
              <a:gd name="T82" fmla="*/ 1236860 w 2122487"/>
              <a:gd name="T83" fmla="*/ 776268 h 2147888"/>
              <a:gd name="T84" fmla="*/ 1515992 w 2122487"/>
              <a:gd name="T85" fmla="*/ 787767 h 2147888"/>
              <a:gd name="T86" fmla="*/ 1600201 w 2122487"/>
              <a:gd name="T87" fmla="*/ 1046365 h 2147888"/>
              <a:gd name="T88" fmla="*/ 1601609 w 2122487"/>
              <a:gd name="T89" fmla="*/ 1305669 h 2147888"/>
              <a:gd name="T90" fmla="*/ 1520918 w 2122487"/>
              <a:gd name="T91" fmla="*/ 1543852 h 2147888"/>
              <a:gd name="T92" fmla="*/ 1360241 w 2122487"/>
              <a:gd name="T93" fmla="*/ 1741205 h 2147888"/>
              <a:gd name="T94" fmla="*/ 1120516 w 2122487"/>
              <a:gd name="T95" fmla="*/ 1871678 h 2147888"/>
              <a:gd name="T96" fmla="*/ 933333 w 2122487"/>
              <a:gd name="T97" fmla="*/ 1904296 h 2147888"/>
              <a:gd name="T98" fmla="*/ 637078 w 2122487"/>
              <a:gd name="T99" fmla="*/ 1862291 h 2147888"/>
              <a:gd name="T100" fmla="*/ 363810 w 2122487"/>
              <a:gd name="T101" fmla="*/ 1714923 h 2147888"/>
              <a:gd name="T102" fmla="*/ 147775 w 2122487"/>
              <a:gd name="T103" fmla="*/ 1479789 h 2147888"/>
              <a:gd name="T104" fmla="*/ 36357 w 2122487"/>
              <a:gd name="T105" fmla="*/ 1238790 h 2147888"/>
              <a:gd name="T106" fmla="*/ 3284 w 2122487"/>
              <a:gd name="T107" fmla="*/ 1068424 h 2147888"/>
              <a:gd name="T108" fmla="*/ 30963 w 2122487"/>
              <a:gd name="T109" fmla="*/ 773452 h 2147888"/>
              <a:gd name="T110" fmla="*/ 154578 w 2122487"/>
              <a:gd name="T111" fmla="*/ 533391 h 2147888"/>
              <a:gd name="T112" fmla="*/ 348563 w 2122487"/>
              <a:gd name="T113" fmla="*/ 365371 h 2147888"/>
              <a:gd name="T114" fmla="*/ 592276 w 2122487"/>
              <a:gd name="T115" fmla="*/ 279719 h 2147888"/>
              <a:gd name="T116" fmla="*/ 1692442 w 2122487"/>
              <a:gd name="T117" fmla="*/ 169898 h 2147888"/>
              <a:gd name="T118" fmla="*/ 1726464 w 2122487"/>
              <a:gd name="T119" fmla="*/ 211020 h 2147888"/>
              <a:gd name="T120" fmla="*/ 926586 w 2122487"/>
              <a:gd name="T121" fmla="*/ 1021959 h 2147888"/>
              <a:gd name="T122" fmla="*/ 877782 w 2122487"/>
              <a:gd name="T123" fmla="*/ 1001280 h 2147888"/>
              <a:gd name="T124" fmla="*/ 1654900 w 2122487"/>
              <a:gd name="T125" fmla="*/ 181412 h 214788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122487" h="2147888">
                <a:moveTo>
                  <a:pt x="904800" y="776287"/>
                </a:moveTo>
                <a:lnTo>
                  <a:pt x="914580" y="776287"/>
                </a:lnTo>
                <a:lnTo>
                  <a:pt x="924095" y="776287"/>
                </a:lnTo>
                <a:lnTo>
                  <a:pt x="933610" y="776552"/>
                </a:lnTo>
                <a:lnTo>
                  <a:pt x="943390" y="777081"/>
                </a:lnTo>
                <a:lnTo>
                  <a:pt x="952906" y="777875"/>
                </a:lnTo>
                <a:lnTo>
                  <a:pt x="962421" y="778934"/>
                </a:lnTo>
                <a:lnTo>
                  <a:pt x="971937" y="780257"/>
                </a:lnTo>
                <a:lnTo>
                  <a:pt x="981452" y="781845"/>
                </a:lnTo>
                <a:lnTo>
                  <a:pt x="991232" y="783433"/>
                </a:lnTo>
                <a:lnTo>
                  <a:pt x="1000483" y="785551"/>
                </a:lnTo>
                <a:lnTo>
                  <a:pt x="1009999" y="787668"/>
                </a:lnTo>
                <a:lnTo>
                  <a:pt x="1019250" y="790050"/>
                </a:lnTo>
                <a:lnTo>
                  <a:pt x="1028501" y="792432"/>
                </a:lnTo>
                <a:lnTo>
                  <a:pt x="1037488" y="795343"/>
                </a:lnTo>
                <a:lnTo>
                  <a:pt x="1046475" y="798519"/>
                </a:lnTo>
                <a:lnTo>
                  <a:pt x="1055462" y="801431"/>
                </a:lnTo>
                <a:lnTo>
                  <a:pt x="1064448" y="804872"/>
                </a:lnTo>
                <a:lnTo>
                  <a:pt x="1072907" y="808577"/>
                </a:lnTo>
                <a:lnTo>
                  <a:pt x="1081629" y="812282"/>
                </a:lnTo>
                <a:lnTo>
                  <a:pt x="1090352" y="815988"/>
                </a:lnTo>
                <a:lnTo>
                  <a:pt x="1099074" y="820222"/>
                </a:lnTo>
                <a:lnTo>
                  <a:pt x="1107532" y="824457"/>
                </a:lnTo>
                <a:lnTo>
                  <a:pt x="1115991" y="828956"/>
                </a:lnTo>
                <a:lnTo>
                  <a:pt x="1124449" y="833721"/>
                </a:lnTo>
                <a:lnTo>
                  <a:pt x="1132643" y="838485"/>
                </a:lnTo>
                <a:lnTo>
                  <a:pt x="1140572" y="843778"/>
                </a:lnTo>
                <a:lnTo>
                  <a:pt x="1148766" y="848807"/>
                </a:lnTo>
                <a:lnTo>
                  <a:pt x="1156696" y="854100"/>
                </a:lnTo>
                <a:lnTo>
                  <a:pt x="1164625" y="859658"/>
                </a:lnTo>
                <a:lnTo>
                  <a:pt x="959514" y="1065307"/>
                </a:lnTo>
                <a:lnTo>
                  <a:pt x="956342" y="1068483"/>
                </a:lnTo>
                <a:lnTo>
                  <a:pt x="953699" y="1071394"/>
                </a:lnTo>
                <a:lnTo>
                  <a:pt x="951320" y="1074570"/>
                </a:lnTo>
                <a:lnTo>
                  <a:pt x="948941" y="1078011"/>
                </a:lnTo>
                <a:lnTo>
                  <a:pt x="946826" y="1081452"/>
                </a:lnTo>
                <a:lnTo>
                  <a:pt x="944712" y="1084628"/>
                </a:lnTo>
                <a:lnTo>
                  <a:pt x="943126" y="1088333"/>
                </a:lnTo>
                <a:lnTo>
                  <a:pt x="941804" y="1092039"/>
                </a:lnTo>
                <a:lnTo>
                  <a:pt x="940218" y="1095744"/>
                </a:lnTo>
                <a:lnTo>
                  <a:pt x="938897" y="1099185"/>
                </a:lnTo>
                <a:lnTo>
                  <a:pt x="938104" y="1103155"/>
                </a:lnTo>
                <a:lnTo>
                  <a:pt x="937311" y="1106860"/>
                </a:lnTo>
                <a:lnTo>
                  <a:pt x="936518" y="1110830"/>
                </a:lnTo>
                <a:lnTo>
                  <a:pt x="935989" y="1114536"/>
                </a:lnTo>
                <a:lnTo>
                  <a:pt x="935725" y="1118506"/>
                </a:lnTo>
                <a:lnTo>
                  <a:pt x="935725" y="1122211"/>
                </a:lnTo>
                <a:lnTo>
                  <a:pt x="935725" y="1126181"/>
                </a:lnTo>
                <a:lnTo>
                  <a:pt x="935989" y="1130151"/>
                </a:lnTo>
                <a:lnTo>
                  <a:pt x="936518" y="1133857"/>
                </a:lnTo>
                <a:lnTo>
                  <a:pt x="937311" y="1137827"/>
                </a:lnTo>
                <a:lnTo>
                  <a:pt x="938104" y="1141532"/>
                </a:lnTo>
                <a:lnTo>
                  <a:pt x="938897" y="1145502"/>
                </a:lnTo>
                <a:lnTo>
                  <a:pt x="940218" y="1148943"/>
                </a:lnTo>
                <a:lnTo>
                  <a:pt x="941804" y="1152648"/>
                </a:lnTo>
                <a:lnTo>
                  <a:pt x="943126" y="1156354"/>
                </a:lnTo>
                <a:lnTo>
                  <a:pt x="944712" y="1160059"/>
                </a:lnTo>
                <a:lnTo>
                  <a:pt x="946826" y="1163235"/>
                </a:lnTo>
                <a:lnTo>
                  <a:pt x="948941" y="1166676"/>
                </a:lnTo>
                <a:lnTo>
                  <a:pt x="951320" y="1170116"/>
                </a:lnTo>
                <a:lnTo>
                  <a:pt x="953699" y="1173292"/>
                </a:lnTo>
                <a:lnTo>
                  <a:pt x="956342" y="1176204"/>
                </a:lnTo>
                <a:lnTo>
                  <a:pt x="959514" y="1179380"/>
                </a:lnTo>
                <a:lnTo>
                  <a:pt x="962157" y="1182291"/>
                </a:lnTo>
                <a:lnTo>
                  <a:pt x="965329" y="1184673"/>
                </a:lnTo>
                <a:lnTo>
                  <a:pt x="968501" y="1187320"/>
                </a:lnTo>
                <a:lnTo>
                  <a:pt x="971408" y="1189437"/>
                </a:lnTo>
                <a:lnTo>
                  <a:pt x="974844" y="1191819"/>
                </a:lnTo>
                <a:lnTo>
                  <a:pt x="978280" y="1193407"/>
                </a:lnTo>
                <a:lnTo>
                  <a:pt x="981981" y="1195260"/>
                </a:lnTo>
                <a:lnTo>
                  <a:pt x="985417" y="1196848"/>
                </a:lnTo>
                <a:lnTo>
                  <a:pt x="989117" y="1198171"/>
                </a:lnTo>
                <a:lnTo>
                  <a:pt x="992818" y="1199495"/>
                </a:lnTo>
                <a:lnTo>
                  <a:pt x="996518" y="1200553"/>
                </a:lnTo>
                <a:lnTo>
                  <a:pt x="1000483" y="1201612"/>
                </a:lnTo>
                <a:lnTo>
                  <a:pt x="1004184" y="1202141"/>
                </a:lnTo>
                <a:lnTo>
                  <a:pt x="1008148" y="1202671"/>
                </a:lnTo>
                <a:lnTo>
                  <a:pt x="1012113" y="1202935"/>
                </a:lnTo>
                <a:lnTo>
                  <a:pt x="1016342" y="1202935"/>
                </a:lnTo>
                <a:lnTo>
                  <a:pt x="1020307" y="1202935"/>
                </a:lnTo>
                <a:lnTo>
                  <a:pt x="1024272" y="1202671"/>
                </a:lnTo>
                <a:lnTo>
                  <a:pt x="1028237" y="1202141"/>
                </a:lnTo>
                <a:lnTo>
                  <a:pt x="1032201" y="1201612"/>
                </a:lnTo>
                <a:lnTo>
                  <a:pt x="1035902" y="1200553"/>
                </a:lnTo>
                <a:lnTo>
                  <a:pt x="1039602" y="1199495"/>
                </a:lnTo>
                <a:lnTo>
                  <a:pt x="1043303" y="1198171"/>
                </a:lnTo>
                <a:lnTo>
                  <a:pt x="1047003" y="1196848"/>
                </a:lnTo>
                <a:lnTo>
                  <a:pt x="1050704" y="1195260"/>
                </a:lnTo>
                <a:lnTo>
                  <a:pt x="1054140" y="1193407"/>
                </a:lnTo>
                <a:lnTo>
                  <a:pt x="1057576" y="1191819"/>
                </a:lnTo>
                <a:lnTo>
                  <a:pt x="1061012" y="1189437"/>
                </a:lnTo>
                <a:lnTo>
                  <a:pt x="1064184" y="1187320"/>
                </a:lnTo>
                <a:lnTo>
                  <a:pt x="1067092" y="1184673"/>
                </a:lnTo>
                <a:lnTo>
                  <a:pt x="1070263" y="1182291"/>
                </a:lnTo>
                <a:lnTo>
                  <a:pt x="1073435" y="1179380"/>
                </a:lnTo>
                <a:lnTo>
                  <a:pt x="1277490" y="974790"/>
                </a:lnTo>
                <a:lnTo>
                  <a:pt x="1282776" y="982730"/>
                </a:lnTo>
                <a:lnTo>
                  <a:pt x="1288327" y="990670"/>
                </a:lnTo>
                <a:lnTo>
                  <a:pt x="1293349" y="998610"/>
                </a:lnTo>
                <a:lnTo>
                  <a:pt x="1298106" y="1007080"/>
                </a:lnTo>
                <a:lnTo>
                  <a:pt x="1302864" y="1015284"/>
                </a:lnTo>
                <a:lnTo>
                  <a:pt x="1307358" y="1024018"/>
                </a:lnTo>
                <a:lnTo>
                  <a:pt x="1311851" y="1032488"/>
                </a:lnTo>
                <a:lnTo>
                  <a:pt x="1316080" y="1041222"/>
                </a:lnTo>
                <a:lnTo>
                  <a:pt x="1320309" y="1049956"/>
                </a:lnTo>
                <a:lnTo>
                  <a:pt x="1323745" y="1058955"/>
                </a:lnTo>
                <a:lnTo>
                  <a:pt x="1327710" y="1067954"/>
                </a:lnTo>
                <a:lnTo>
                  <a:pt x="1331146" y="1077217"/>
                </a:lnTo>
                <a:lnTo>
                  <a:pt x="1334582" y="1086216"/>
                </a:lnTo>
                <a:lnTo>
                  <a:pt x="1337490" y="1095744"/>
                </a:lnTo>
                <a:lnTo>
                  <a:pt x="1340662" y="1105007"/>
                </a:lnTo>
                <a:lnTo>
                  <a:pt x="1343569" y="1114536"/>
                </a:lnTo>
                <a:lnTo>
                  <a:pt x="1345948" y="1124328"/>
                </a:lnTo>
                <a:lnTo>
                  <a:pt x="1348327" y="1134386"/>
                </a:lnTo>
                <a:lnTo>
                  <a:pt x="1350442" y="1144179"/>
                </a:lnTo>
                <a:lnTo>
                  <a:pt x="1352556" y="1153971"/>
                </a:lnTo>
                <a:lnTo>
                  <a:pt x="1354142" y="1164029"/>
                </a:lnTo>
                <a:lnTo>
                  <a:pt x="1355464" y="1173822"/>
                </a:lnTo>
                <a:lnTo>
                  <a:pt x="1356785" y="1183350"/>
                </a:lnTo>
                <a:lnTo>
                  <a:pt x="1357578" y="1193143"/>
                </a:lnTo>
                <a:lnTo>
                  <a:pt x="1358371" y="1202935"/>
                </a:lnTo>
                <a:lnTo>
                  <a:pt x="1358900" y="1212464"/>
                </a:lnTo>
                <a:lnTo>
                  <a:pt x="1358900" y="1221992"/>
                </a:lnTo>
                <a:lnTo>
                  <a:pt x="1358900" y="1231520"/>
                </a:lnTo>
                <a:lnTo>
                  <a:pt x="1358900" y="1241048"/>
                </a:lnTo>
                <a:lnTo>
                  <a:pt x="1358371" y="1250576"/>
                </a:lnTo>
                <a:lnTo>
                  <a:pt x="1357843" y="1260104"/>
                </a:lnTo>
                <a:lnTo>
                  <a:pt x="1357050" y="1269368"/>
                </a:lnTo>
                <a:lnTo>
                  <a:pt x="1355728" y="1278631"/>
                </a:lnTo>
                <a:lnTo>
                  <a:pt x="1354406" y="1287895"/>
                </a:lnTo>
                <a:lnTo>
                  <a:pt x="1353085" y="1296893"/>
                </a:lnTo>
                <a:lnTo>
                  <a:pt x="1350970" y="1306157"/>
                </a:lnTo>
                <a:lnTo>
                  <a:pt x="1349120" y="1315156"/>
                </a:lnTo>
                <a:lnTo>
                  <a:pt x="1346741" y="1324154"/>
                </a:lnTo>
                <a:lnTo>
                  <a:pt x="1344627" y="1332889"/>
                </a:lnTo>
                <a:lnTo>
                  <a:pt x="1341983" y="1341358"/>
                </a:lnTo>
                <a:lnTo>
                  <a:pt x="1339076" y="1350092"/>
                </a:lnTo>
                <a:lnTo>
                  <a:pt x="1336168" y="1358826"/>
                </a:lnTo>
                <a:lnTo>
                  <a:pt x="1332732" y="1367296"/>
                </a:lnTo>
                <a:lnTo>
                  <a:pt x="1329560" y="1375500"/>
                </a:lnTo>
                <a:lnTo>
                  <a:pt x="1325860" y="1383970"/>
                </a:lnTo>
                <a:lnTo>
                  <a:pt x="1321895" y="1391910"/>
                </a:lnTo>
                <a:lnTo>
                  <a:pt x="1317930" y="1399850"/>
                </a:lnTo>
                <a:lnTo>
                  <a:pt x="1313701" y="1407790"/>
                </a:lnTo>
                <a:lnTo>
                  <a:pt x="1309208" y="1415730"/>
                </a:lnTo>
                <a:lnTo>
                  <a:pt x="1304450" y="1423406"/>
                </a:lnTo>
                <a:lnTo>
                  <a:pt x="1299428" y="1431081"/>
                </a:lnTo>
                <a:lnTo>
                  <a:pt x="1294406" y="1438492"/>
                </a:lnTo>
                <a:lnTo>
                  <a:pt x="1289384" y="1445638"/>
                </a:lnTo>
                <a:lnTo>
                  <a:pt x="1283833" y="1453049"/>
                </a:lnTo>
                <a:lnTo>
                  <a:pt x="1278018" y="1459930"/>
                </a:lnTo>
                <a:lnTo>
                  <a:pt x="1272203" y="1466812"/>
                </a:lnTo>
                <a:lnTo>
                  <a:pt x="1266388" y="1473428"/>
                </a:lnTo>
                <a:lnTo>
                  <a:pt x="1260044" y="1480045"/>
                </a:lnTo>
                <a:lnTo>
                  <a:pt x="1253701" y="1486397"/>
                </a:lnTo>
                <a:lnTo>
                  <a:pt x="1247093" y="1492749"/>
                </a:lnTo>
                <a:lnTo>
                  <a:pt x="1240221" y="1498837"/>
                </a:lnTo>
                <a:lnTo>
                  <a:pt x="1233613" y="1504659"/>
                </a:lnTo>
                <a:lnTo>
                  <a:pt x="1226212" y="1510218"/>
                </a:lnTo>
                <a:lnTo>
                  <a:pt x="1218811" y="1516040"/>
                </a:lnTo>
                <a:lnTo>
                  <a:pt x="1211674" y="1521334"/>
                </a:lnTo>
                <a:lnTo>
                  <a:pt x="1203745" y="1526362"/>
                </a:lnTo>
                <a:lnTo>
                  <a:pt x="1195815" y="1531391"/>
                </a:lnTo>
                <a:lnTo>
                  <a:pt x="1187885" y="1536155"/>
                </a:lnTo>
                <a:lnTo>
                  <a:pt x="1179691" y="1540655"/>
                </a:lnTo>
                <a:lnTo>
                  <a:pt x="1171233" y="1545154"/>
                </a:lnTo>
                <a:lnTo>
                  <a:pt x="1162775" y="1549389"/>
                </a:lnTo>
                <a:lnTo>
                  <a:pt x="1154053" y="1553359"/>
                </a:lnTo>
                <a:lnTo>
                  <a:pt x="1145066" y="1557064"/>
                </a:lnTo>
                <a:lnTo>
                  <a:pt x="1136079" y="1560240"/>
                </a:lnTo>
                <a:lnTo>
                  <a:pt x="1127092" y="1563681"/>
                </a:lnTo>
                <a:lnTo>
                  <a:pt x="1117577" y="1566592"/>
                </a:lnTo>
                <a:lnTo>
                  <a:pt x="1108325" y="1569239"/>
                </a:lnTo>
                <a:lnTo>
                  <a:pt x="1098546" y="1571886"/>
                </a:lnTo>
                <a:lnTo>
                  <a:pt x="1089030" y="1574003"/>
                </a:lnTo>
                <a:lnTo>
                  <a:pt x="1078986" y="1576385"/>
                </a:lnTo>
                <a:lnTo>
                  <a:pt x="1068942" y="1577973"/>
                </a:lnTo>
                <a:lnTo>
                  <a:pt x="1058633" y="1579296"/>
                </a:lnTo>
                <a:lnTo>
                  <a:pt x="1048589" y="1580620"/>
                </a:lnTo>
                <a:lnTo>
                  <a:pt x="1038545" y="1581678"/>
                </a:lnTo>
                <a:lnTo>
                  <a:pt x="1028501" y="1582208"/>
                </a:lnTo>
                <a:lnTo>
                  <a:pt x="1017928" y="1582472"/>
                </a:lnTo>
                <a:lnTo>
                  <a:pt x="1007884" y="1582737"/>
                </a:lnTo>
                <a:lnTo>
                  <a:pt x="997840" y="1582472"/>
                </a:lnTo>
                <a:lnTo>
                  <a:pt x="987796" y="1582208"/>
                </a:lnTo>
                <a:lnTo>
                  <a:pt x="977752" y="1581414"/>
                </a:lnTo>
                <a:lnTo>
                  <a:pt x="967443" y="1580620"/>
                </a:lnTo>
                <a:lnTo>
                  <a:pt x="957399" y="1579032"/>
                </a:lnTo>
                <a:lnTo>
                  <a:pt x="947355" y="1577708"/>
                </a:lnTo>
                <a:lnTo>
                  <a:pt x="937575" y="1576120"/>
                </a:lnTo>
                <a:lnTo>
                  <a:pt x="927531" y="1574003"/>
                </a:lnTo>
                <a:lnTo>
                  <a:pt x="917487" y="1571886"/>
                </a:lnTo>
                <a:lnTo>
                  <a:pt x="907443" y="1569239"/>
                </a:lnTo>
                <a:lnTo>
                  <a:pt x="897663" y="1566857"/>
                </a:lnTo>
                <a:lnTo>
                  <a:pt x="887883" y="1563681"/>
                </a:lnTo>
                <a:lnTo>
                  <a:pt x="878103" y="1560505"/>
                </a:lnTo>
                <a:lnTo>
                  <a:pt x="868324" y="1557064"/>
                </a:lnTo>
                <a:lnTo>
                  <a:pt x="858808" y="1553359"/>
                </a:lnTo>
                <a:lnTo>
                  <a:pt x="849028" y="1549389"/>
                </a:lnTo>
                <a:lnTo>
                  <a:pt x="839513" y="1545419"/>
                </a:lnTo>
                <a:lnTo>
                  <a:pt x="829997" y="1540919"/>
                </a:lnTo>
                <a:lnTo>
                  <a:pt x="820746" y="1536420"/>
                </a:lnTo>
                <a:lnTo>
                  <a:pt x="811495" y="1531656"/>
                </a:lnTo>
                <a:lnTo>
                  <a:pt x="802508" y="1526627"/>
                </a:lnTo>
                <a:lnTo>
                  <a:pt x="793257" y="1521334"/>
                </a:lnTo>
                <a:lnTo>
                  <a:pt x="784535" y="1515776"/>
                </a:lnTo>
                <a:lnTo>
                  <a:pt x="775548" y="1509953"/>
                </a:lnTo>
                <a:lnTo>
                  <a:pt x="766825" y="1504130"/>
                </a:lnTo>
                <a:lnTo>
                  <a:pt x="758367" y="1498307"/>
                </a:lnTo>
                <a:lnTo>
                  <a:pt x="749909" y="1491691"/>
                </a:lnTo>
                <a:lnTo>
                  <a:pt x="741451" y="1485339"/>
                </a:lnTo>
                <a:lnTo>
                  <a:pt x="733257" y="1478457"/>
                </a:lnTo>
                <a:lnTo>
                  <a:pt x="725063" y="1471840"/>
                </a:lnTo>
                <a:lnTo>
                  <a:pt x="717398" y="1464694"/>
                </a:lnTo>
                <a:lnTo>
                  <a:pt x="709468" y="1457548"/>
                </a:lnTo>
                <a:lnTo>
                  <a:pt x="701803" y="1450137"/>
                </a:lnTo>
                <a:lnTo>
                  <a:pt x="694402" y="1442197"/>
                </a:lnTo>
                <a:lnTo>
                  <a:pt x="687001" y="1434787"/>
                </a:lnTo>
                <a:lnTo>
                  <a:pt x="679864" y="1426582"/>
                </a:lnTo>
                <a:lnTo>
                  <a:pt x="672992" y="1418377"/>
                </a:lnTo>
                <a:lnTo>
                  <a:pt x="666120" y="1410172"/>
                </a:lnTo>
                <a:lnTo>
                  <a:pt x="659512" y="1401967"/>
                </a:lnTo>
                <a:lnTo>
                  <a:pt x="652904" y="1393233"/>
                </a:lnTo>
                <a:lnTo>
                  <a:pt x="646824" y="1384499"/>
                </a:lnTo>
                <a:lnTo>
                  <a:pt x="641009" y="1375500"/>
                </a:lnTo>
                <a:lnTo>
                  <a:pt x="635194" y="1366502"/>
                </a:lnTo>
                <a:lnTo>
                  <a:pt x="629379" y="1357238"/>
                </a:lnTo>
                <a:lnTo>
                  <a:pt x="623829" y="1347975"/>
                </a:lnTo>
                <a:lnTo>
                  <a:pt x="618807" y="1338447"/>
                </a:lnTo>
                <a:lnTo>
                  <a:pt x="613784" y="1328918"/>
                </a:lnTo>
                <a:lnTo>
                  <a:pt x="609027" y="1319126"/>
                </a:lnTo>
                <a:lnTo>
                  <a:pt x="604533" y="1309068"/>
                </a:lnTo>
                <a:lnTo>
                  <a:pt x="600040" y="1299275"/>
                </a:lnTo>
                <a:lnTo>
                  <a:pt x="595811" y="1289218"/>
                </a:lnTo>
                <a:lnTo>
                  <a:pt x="592110" y="1278896"/>
                </a:lnTo>
                <a:lnTo>
                  <a:pt x="588410" y="1268309"/>
                </a:lnTo>
                <a:lnTo>
                  <a:pt x="585238" y="1257987"/>
                </a:lnTo>
                <a:lnTo>
                  <a:pt x="581802" y="1247665"/>
                </a:lnTo>
                <a:lnTo>
                  <a:pt x="578894" y="1237078"/>
                </a:lnTo>
                <a:lnTo>
                  <a:pt x="576515" y="1225962"/>
                </a:lnTo>
                <a:lnTo>
                  <a:pt x="573872" y="1215375"/>
                </a:lnTo>
                <a:lnTo>
                  <a:pt x="572022" y="1204523"/>
                </a:lnTo>
                <a:lnTo>
                  <a:pt x="570172" y="1193937"/>
                </a:lnTo>
                <a:lnTo>
                  <a:pt x="568586" y="1183615"/>
                </a:lnTo>
                <a:lnTo>
                  <a:pt x="567529" y="1173028"/>
                </a:lnTo>
                <a:lnTo>
                  <a:pt x="566736" y="1162441"/>
                </a:lnTo>
                <a:lnTo>
                  <a:pt x="565678" y="1152119"/>
                </a:lnTo>
                <a:lnTo>
                  <a:pt x="565414" y="1141797"/>
                </a:lnTo>
                <a:lnTo>
                  <a:pt x="565150" y="1131210"/>
                </a:lnTo>
                <a:lnTo>
                  <a:pt x="565414" y="1121152"/>
                </a:lnTo>
                <a:lnTo>
                  <a:pt x="565678" y="1110830"/>
                </a:lnTo>
                <a:lnTo>
                  <a:pt x="566471" y="1100773"/>
                </a:lnTo>
                <a:lnTo>
                  <a:pt x="567529" y="1090980"/>
                </a:lnTo>
                <a:lnTo>
                  <a:pt x="568586" y="1080923"/>
                </a:lnTo>
                <a:lnTo>
                  <a:pt x="569907" y="1071130"/>
                </a:lnTo>
                <a:lnTo>
                  <a:pt x="571493" y="1061337"/>
                </a:lnTo>
                <a:lnTo>
                  <a:pt x="573344" y="1051809"/>
                </a:lnTo>
                <a:lnTo>
                  <a:pt x="575723" y="1042281"/>
                </a:lnTo>
                <a:lnTo>
                  <a:pt x="577837" y="1033017"/>
                </a:lnTo>
                <a:lnTo>
                  <a:pt x="580480" y="1023754"/>
                </a:lnTo>
                <a:lnTo>
                  <a:pt x="583123" y="1014755"/>
                </a:lnTo>
                <a:lnTo>
                  <a:pt x="586295" y="1005756"/>
                </a:lnTo>
                <a:lnTo>
                  <a:pt x="589467" y="996757"/>
                </a:lnTo>
                <a:lnTo>
                  <a:pt x="592903" y="988023"/>
                </a:lnTo>
                <a:lnTo>
                  <a:pt x="596604" y="979289"/>
                </a:lnTo>
                <a:lnTo>
                  <a:pt x="600568" y="970820"/>
                </a:lnTo>
                <a:lnTo>
                  <a:pt x="604533" y="962615"/>
                </a:lnTo>
                <a:lnTo>
                  <a:pt x="609027" y="954410"/>
                </a:lnTo>
                <a:lnTo>
                  <a:pt x="613520" y="946205"/>
                </a:lnTo>
                <a:lnTo>
                  <a:pt x="618278" y="938001"/>
                </a:lnTo>
                <a:lnTo>
                  <a:pt x="623036" y="930590"/>
                </a:lnTo>
                <a:lnTo>
                  <a:pt x="628322" y="922650"/>
                </a:lnTo>
                <a:lnTo>
                  <a:pt x="633344" y="915239"/>
                </a:lnTo>
                <a:lnTo>
                  <a:pt x="638895" y="908093"/>
                </a:lnTo>
                <a:lnTo>
                  <a:pt x="644710" y="900947"/>
                </a:lnTo>
                <a:lnTo>
                  <a:pt x="650525" y="894065"/>
                </a:lnTo>
                <a:lnTo>
                  <a:pt x="656340" y="887184"/>
                </a:lnTo>
                <a:lnTo>
                  <a:pt x="662683" y="880567"/>
                </a:lnTo>
                <a:lnTo>
                  <a:pt x="669027" y="873950"/>
                </a:lnTo>
                <a:lnTo>
                  <a:pt x="675371" y="867863"/>
                </a:lnTo>
                <a:lnTo>
                  <a:pt x="682243" y="861511"/>
                </a:lnTo>
                <a:lnTo>
                  <a:pt x="688851" y="855688"/>
                </a:lnTo>
                <a:lnTo>
                  <a:pt x="695988" y="850130"/>
                </a:lnTo>
                <a:lnTo>
                  <a:pt x="703124" y="844572"/>
                </a:lnTo>
                <a:lnTo>
                  <a:pt x="710525" y="839279"/>
                </a:lnTo>
                <a:lnTo>
                  <a:pt x="718190" y="833985"/>
                </a:lnTo>
                <a:lnTo>
                  <a:pt x="725591" y="828956"/>
                </a:lnTo>
                <a:lnTo>
                  <a:pt x="733521" y="824192"/>
                </a:lnTo>
                <a:lnTo>
                  <a:pt x="741451" y="819693"/>
                </a:lnTo>
                <a:lnTo>
                  <a:pt x="749644" y="815458"/>
                </a:lnTo>
                <a:lnTo>
                  <a:pt x="757574" y="811224"/>
                </a:lnTo>
                <a:lnTo>
                  <a:pt x="765768" y="807518"/>
                </a:lnTo>
                <a:lnTo>
                  <a:pt x="774226" y="803813"/>
                </a:lnTo>
                <a:lnTo>
                  <a:pt x="782949" y="800372"/>
                </a:lnTo>
                <a:lnTo>
                  <a:pt x="791671" y="796931"/>
                </a:lnTo>
                <a:lnTo>
                  <a:pt x="800394" y="794285"/>
                </a:lnTo>
                <a:lnTo>
                  <a:pt x="809381" y="791373"/>
                </a:lnTo>
                <a:lnTo>
                  <a:pt x="818632" y="788991"/>
                </a:lnTo>
                <a:lnTo>
                  <a:pt x="827883" y="786345"/>
                </a:lnTo>
                <a:lnTo>
                  <a:pt x="837134" y="784492"/>
                </a:lnTo>
                <a:lnTo>
                  <a:pt x="846650" y="782375"/>
                </a:lnTo>
                <a:lnTo>
                  <a:pt x="856165" y="780787"/>
                </a:lnTo>
                <a:lnTo>
                  <a:pt x="865680" y="779198"/>
                </a:lnTo>
                <a:lnTo>
                  <a:pt x="875460" y="778140"/>
                </a:lnTo>
                <a:lnTo>
                  <a:pt x="885240" y="777346"/>
                </a:lnTo>
                <a:lnTo>
                  <a:pt x="894756" y="776816"/>
                </a:lnTo>
                <a:lnTo>
                  <a:pt x="904800" y="776287"/>
                </a:lnTo>
                <a:close/>
                <a:moveTo>
                  <a:pt x="797783" y="304800"/>
                </a:moveTo>
                <a:lnTo>
                  <a:pt x="819466" y="304800"/>
                </a:lnTo>
                <a:lnTo>
                  <a:pt x="840885" y="305594"/>
                </a:lnTo>
                <a:lnTo>
                  <a:pt x="862304" y="306652"/>
                </a:lnTo>
                <a:lnTo>
                  <a:pt x="883722" y="307975"/>
                </a:lnTo>
                <a:lnTo>
                  <a:pt x="904877" y="310356"/>
                </a:lnTo>
                <a:lnTo>
                  <a:pt x="925767" y="312738"/>
                </a:lnTo>
                <a:lnTo>
                  <a:pt x="946921" y="315913"/>
                </a:lnTo>
                <a:lnTo>
                  <a:pt x="968075" y="319617"/>
                </a:lnTo>
                <a:lnTo>
                  <a:pt x="988701" y="323586"/>
                </a:lnTo>
                <a:lnTo>
                  <a:pt x="1009591" y="328083"/>
                </a:lnTo>
                <a:lnTo>
                  <a:pt x="1029952" y="333111"/>
                </a:lnTo>
                <a:lnTo>
                  <a:pt x="1050577" y="338402"/>
                </a:lnTo>
                <a:lnTo>
                  <a:pt x="1070674" y="344223"/>
                </a:lnTo>
                <a:lnTo>
                  <a:pt x="1090770" y="350838"/>
                </a:lnTo>
                <a:lnTo>
                  <a:pt x="1110603" y="357188"/>
                </a:lnTo>
                <a:lnTo>
                  <a:pt x="1130170" y="364331"/>
                </a:lnTo>
                <a:lnTo>
                  <a:pt x="1149474" y="371740"/>
                </a:lnTo>
                <a:lnTo>
                  <a:pt x="1168513" y="379677"/>
                </a:lnTo>
                <a:lnTo>
                  <a:pt x="1187816" y="387879"/>
                </a:lnTo>
                <a:lnTo>
                  <a:pt x="1206855" y="396611"/>
                </a:lnTo>
                <a:lnTo>
                  <a:pt x="1225629" y="405606"/>
                </a:lnTo>
                <a:lnTo>
                  <a:pt x="1244139" y="415131"/>
                </a:lnTo>
                <a:lnTo>
                  <a:pt x="1262649" y="424656"/>
                </a:lnTo>
                <a:lnTo>
                  <a:pt x="1280895" y="434975"/>
                </a:lnTo>
                <a:lnTo>
                  <a:pt x="1298876" y="445294"/>
                </a:lnTo>
                <a:lnTo>
                  <a:pt x="1316593" y="456406"/>
                </a:lnTo>
                <a:lnTo>
                  <a:pt x="1334310" y="467519"/>
                </a:lnTo>
                <a:lnTo>
                  <a:pt x="1351762" y="479161"/>
                </a:lnTo>
                <a:lnTo>
                  <a:pt x="1368686" y="491067"/>
                </a:lnTo>
                <a:lnTo>
                  <a:pt x="1385609" y="503502"/>
                </a:lnTo>
                <a:lnTo>
                  <a:pt x="1404648" y="517790"/>
                </a:lnTo>
                <a:lnTo>
                  <a:pt x="1423158" y="532871"/>
                </a:lnTo>
                <a:lnTo>
                  <a:pt x="1441404" y="548217"/>
                </a:lnTo>
                <a:lnTo>
                  <a:pt x="1459385" y="563563"/>
                </a:lnTo>
                <a:lnTo>
                  <a:pt x="1273491" y="749565"/>
                </a:lnTo>
                <a:lnTo>
                  <a:pt x="1260270" y="738717"/>
                </a:lnTo>
                <a:lnTo>
                  <a:pt x="1253394" y="733161"/>
                </a:lnTo>
                <a:lnTo>
                  <a:pt x="1246519" y="728134"/>
                </a:lnTo>
                <a:lnTo>
                  <a:pt x="1235149" y="720196"/>
                </a:lnTo>
                <a:lnTo>
                  <a:pt x="1224043" y="712259"/>
                </a:lnTo>
                <a:lnTo>
                  <a:pt x="1212408" y="704850"/>
                </a:lnTo>
                <a:lnTo>
                  <a:pt x="1200773" y="697706"/>
                </a:lnTo>
                <a:lnTo>
                  <a:pt x="1188874" y="690298"/>
                </a:lnTo>
                <a:lnTo>
                  <a:pt x="1176710" y="683684"/>
                </a:lnTo>
                <a:lnTo>
                  <a:pt x="1164811" y="677069"/>
                </a:lnTo>
                <a:lnTo>
                  <a:pt x="1152647" y="670719"/>
                </a:lnTo>
                <a:lnTo>
                  <a:pt x="1140219" y="664634"/>
                </a:lnTo>
                <a:lnTo>
                  <a:pt x="1128055" y="658813"/>
                </a:lnTo>
                <a:lnTo>
                  <a:pt x="1115362" y="653521"/>
                </a:lnTo>
                <a:lnTo>
                  <a:pt x="1102670" y="648229"/>
                </a:lnTo>
                <a:lnTo>
                  <a:pt x="1089713" y="643202"/>
                </a:lnTo>
                <a:lnTo>
                  <a:pt x="1076756" y="638704"/>
                </a:lnTo>
                <a:lnTo>
                  <a:pt x="1064063" y="634206"/>
                </a:lnTo>
                <a:lnTo>
                  <a:pt x="1051106" y="629973"/>
                </a:lnTo>
                <a:lnTo>
                  <a:pt x="1037885" y="626004"/>
                </a:lnTo>
                <a:lnTo>
                  <a:pt x="1024399" y="622565"/>
                </a:lnTo>
                <a:lnTo>
                  <a:pt x="1010913" y="619390"/>
                </a:lnTo>
                <a:lnTo>
                  <a:pt x="997427" y="616479"/>
                </a:lnTo>
                <a:lnTo>
                  <a:pt x="983941" y="613569"/>
                </a:lnTo>
                <a:lnTo>
                  <a:pt x="970191" y="611452"/>
                </a:lnTo>
                <a:lnTo>
                  <a:pt x="956705" y="609336"/>
                </a:lnTo>
                <a:lnTo>
                  <a:pt x="942954" y="607748"/>
                </a:lnTo>
                <a:lnTo>
                  <a:pt x="928940" y="606425"/>
                </a:lnTo>
                <a:lnTo>
                  <a:pt x="915189" y="605102"/>
                </a:lnTo>
                <a:lnTo>
                  <a:pt x="901439" y="604573"/>
                </a:lnTo>
                <a:lnTo>
                  <a:pt x="887424" y="604044"/>
                </a:lnTo>
                <a:lnTo>
                  <a:pt x="873410" y="604044"/>
                </a:lnTo>
                <a:lnTo>
                  <a:pt x="859395" y="604573"/>
                </a:lnTo>
                <a:lnTo>
                  <a:pt x="845380" y="605102"/>
                </a:lnTo>
                <a:lnTo>
                  <a:pt x="831365" y="606425"/>
                </a:lnTo>
                <a:lnTo>
                  <a:pt x="817351" y="607748"/>
                </a:lnTo>
                <a:lnTo>
                  <a:pt x="803071" y="609336"/>
                </a:lnTo>
                <a:lnTo>
                  <a:pt x="789057" y="611452"/>
                </a:lnTo>
                <a:lnTo>
                  <a:pt x="775306" y="613834"/>
                </a:lnTo>
                <a:lnTo>
                  <a:pt x="761820" y="616744"/>
                </a:lnTo>
                <a:lnTo>
                  <a:pt x="748599" y="619919"/>
                </a:lnTo>
                <a:lnTo>
                  <a:pt x="735377" y="623359"/>
                </a:lnTo>
                <a:lnTo>
                  <a:pt x="722156" y="627063"/>
                </a:lnTo>
                <a:lnTo>
                  <a:pt x="709199" y="631296"/>
                </a:lnTo>
                <a:lnTo>
                  <a:pt x="696506" y="635794"/>
                </a:lnTo>
                <a:lnTo>
                  <a:pt x="683814" y="640556"/>
                </a:lnTo>
                <a:lnTo>
                  <a:pt x="671650" y="645584"/>
                </a:lnTo>
                <a:lnTo>
                  <a:pt x="659486" y="650875"/>
                </a:lnTo>
                <a:lnTo>
                  <a:pt x="647323" y="656696"/>
                </a:lnTo>
                <a:lnTo>
                  <a:pt x="635952" y="662517"/>
                </a:lnTo>
                <a:lnTo>
                  <a:pt x="624053" y="668867"/>
                </a:lnTo>
                <a:lnTo>
                  <a:pt x="612682" y="675481"/>
                </a:lnTo>
                <a:lnTo>
                  <a:pt x="601312" y="682361"/>
                </a:lnTo>
                <a:lnTo>
                  <a:pt x="590206" y="689769"/>
                </a:lnTo>
                <a:lnTo>
                  <a:pt x="579100" y="697442"/>
                </a:lnTo>
                <a:lnTo>
                  <a:pt x="568523" y="705115"/>
                </a:lnTo>
                <a:lnTo>
                  <a:pt x="558210" y="713317"/>
                </a:lnTo>
                <a:lnTo>
                  <a:pt x="548162" y="721784"/>
                </a:lnTo>
                <a:lnTo>
                  <a:pt x="537849" y="730515"/>
                </a:lnTo>
                <a:lnTo>
                  <a:pt x="528329" y="739246"/>
                </a:lnTo>
                <a:lnTo>
                  <a:pt x="518810" y="748507"/>
                </a:lnTo>
                <a:lnTo>
                  <a:pt x="509555" y="758032"/>
                </a:lnTo>
                <a:lnTo>
                  <a:pt x="500564" y="767557"/>
                </a:lnTo>
                <a:lnTo>
                  <a:pt x="491838" y="777346"/>
                </a:lnTo>
                <a:lnTo>
                  <a:pt x="483641" y="787665"/>
                </a:lnTo>
                <a:lnTo>
                  <a:pt x="475444" y="798248"/>
                </a:lnTo>
                <a:lnTo>
                  <a:pt x="467246" y="808832"/>
                </a:lnTo>
                <a:lnTo>
                  <a:pt x="459578" y="819679"/>
                </a:lnTo>
                <a:lnTo>
                  <a:pt x="452174" y="831057"/>
                </a:lnTo>
                <a:lnTo>
                  <a:pt x="444770" y="842434"/>
                </a:lnTo>
                <a:lnTo>
                  <a:pt x="438159" y="854340"/>
                </a:lnTo>
                <a:lnTo>
                  <a:pt x="431284" y="866246"/>
                </a:lnTo>
                <a:lnTo>
                  <a:pt x="425202" y="878417"/>
                </a:lnTo>
                <a:lnTo>
                  <a:pt x="419120" y="890852"/>
                </a:lnTo>
                <a:lnTo>
                  <a:pt x="413303" y="903288"/>
                </a:lnTo>
                <a:lnTo>
                  <a:pt x="408014" y="915988"/>
                </a:lnTo>
                <a:lnTo>
                  <a:pt x="402990" y="928952"/>
                </a:lnTo>
                <a:lnTo>
                  <a:pt x="398495" y="941917"/>
                </a:lnTo>
                <a:lnTo>
                  <a:pt x="393999" y="955411"/>
                </a:lnTo>
                <a:lnTo>
                  <a:pt x="390033" y="968905"/>
                </a:lnTo>
                <a:lnTo>
                  <a:pt x="386331" y="982398"/>
                </a:lnTo>
                <a:lnTo>
                  <a:pt x="383158" y="996157"/>
                </a:lnTo>
                <a:lnTo>
                  <a:pt x="379985" y="1010180"/>
                </a:lnTo>
                <a:lnTo>
                  <a:pt x="377076" y="1024467"/>
                </a:lnTo>
                <a:lnTo>
                  <a:pt x="374961" y="1038755"/>
                </a:lnTo>
                <a:lnTo>
                  <a:pt x="372845" y="1053571"/>
                </a:lnTo>
                <a:lnTo>
                  <a:pt x="371523" y="1068388"/>
                </a:lnTo>
                <a:lnTo>
                  <a:pt x="370201" y="1083205"/>
                </a:lnTo>
                <a:lnTo>
                  <a:pt x="369672" y="1098021"/>
                </a:lnTo>
                <a:lnTo>
                  <a:pt x="368879" y="1113367"/>
                </a:lnTo>
                <a:lnTo>
                  <a:pt x="368879" y="1128448"/>
                </a:lnTo>
                <a:lnTo>
                  <a:pt x="369143" y="1143794"/>
                </a:lnTo>
                <a:lnTo>
                  <a:pt x="370201" y="1159140"/>
                </a:lnTo>
                <a:lnTo>
                  <a:pt x="371523" y="1174750"/>
                </a:lnTo>
                <a:lnTo>
                  <a:pt x="372845" y="1190096"/>
                </a:lnTo>
                <a:lnTo>
                  <a:pt x="374961" y="1205971"/>
                </a:lnTo>
                <a:lnTo>
                  <a:pt x="377340" y="1221582"/>
                </a:lnTo>
                <a:lnTo>
                  <a:pt x="380249" y="1237721"/>
                </a:lnTo>
                <a:lnTo>
                  <a:pt x="383687" y="1253332"/>
                </a:lnTo>
                <a:lnTo>
                  <a:pt x="387124" y="1269471"/>
                </a:lnTo>
                <a:lnTo>
                  <a:pt x="391355" y="1285346"/>
                </a:lnTo>
                <a:lnTo>
                  <a:pt x="395850" y="1300957"/>
                </a:lnTo>
                <a:lnTo>
                  <a:pt x="400875" y="1316567"/>
                </a:lnTo>
                <a:lnTo>
                  <a:pt x="406163" y="1331648"/>
                </a:lnTo>
                <a:lnTo>
                  <a:pt x="411716" y="1347259"/>
                </a:lnTo>
                <a:lnTo>
                  <a:pt x="417798" y="1362075"/>
                </a:lnTo>
                <a:lnTo>
                  <a:pt x="423880" y="1376892"/>
                </a:lnTo>
                <a:lnTo>
                  <a:pt x="430755" y="1391709"/>
                </a:lnTo>
                <a:lnTo>
                  <a:pt x="437630" y="1406261"/>
                </a:lnTo>
                <a:lnTo>
                  <a:pt x="445034" y="1420548"/>
                </a:lnTo>
                <a:lnTo>
                  <a:pt x="452967" y="1434571"/>
                </a:lnTo>
                <a:lnTo>
                  <a:pt x="460900" y="1448330"/>
                </a:lnTo>
                <a:lnTo>
                  <a:pt x="469097" y="1462088"/>
                </a:lnTo>
                <a:lnTo>
                  <a:pt x="477823" y="1475582"/>
                </a:lnTo>
                <a:lnTo>
                  <a:pt x="486814" y="1488811"/>
                </a:lnTo>
                <a:lnTo>
                  <a:pt x="496069" y="1502040"/>
                </a:lnTo>
                <a:lnTo>
                  <a:pt x="505589" y="1515005"/>
                </a:lnTo>
                <a:lnTo>
                  <a:pt x="515637" y="1527176"/>
                </a:lnTo>
                <a:lnTo>
                  <a:pt x="525685" y="1539611"/>
                </a:lnTo>
                <a:lnTo>
                  <a:pt x="535733" y="1551782"/>
                </a:lnTo>
                <a:lnTo>
                  <a:pt x="546311" y="1563423"/>
                </a:lnTo>
                <a:lnTo>
                  <a:pt x="557417" y="1575065"/>
                </a:lnTo>
                <a:lnTo>
                  <a:pt x="568523" y="1586442"/>
                </a:lnTo>
                <a:lnTo>
                  <a:pt x="579893" y="1597555"/>
                </a:lnTo>
                <a:lnTo>
                  <a:pt x="591264" y="1608138"/>
                </a:lnTo>
                <a:lnTo>
                  <a:pt x="603163" y="1618457"/>
                </a:lnTo>
                <a:lnTo>
                  <a:pt x="615062" y="1628776"/>
                </a:lnTo>
                <a:lnTo>
                  <a:pt x="627490" y="1638830"/>
                </a:lnTo>
                <a:lnTo>
                  <a:pt x="639919" y="1648355"/>
                </a:lnTo>
                <a:lnTo>
                  <a:pt x="652347" y="1657615"/>
                </a:lnTo>
                <a:lnTo>
                  <a:pt x="665304" y="1666611"/>
                </a:lnTo>
                <a:lnTo>
                  <a:pt x="678261" y="1675342"/>
                </a:lnTo>
                <a:lnTo>
                  <a:pt x="691482" y="1683544"/>
                </a:lnTo>
                <a:lnTo>
                  <a:pt x="704968" y="1691482"/>
                </a:lnTo>
                <a:lnTo>
                  <a:pt x="718454" y="1699155"/>
                </a:lnTo>
                <a:lnTo>
                  <a:pt x="731940" y="1706828"/>
                </a:lnTo>
                <a:lnTo>
                  <a:pt x="745690" y="1713707"/>
                </a:lnTo>
                <a:lnTo>
                  <a:pt x="759441" y="1720057"/>
                </a:lnTo>
                <a:lnTo>
                  <a:pt x="773455" y="1726671"/>
                </a:lnTo>
                <a:lnTo>
                  <a:pt x="787734" y="1732492"/>
                </a:lnTo>
                <a:lnTo>
                  <a:pt x="801749" y="1738313"/>
                </a:lnTo>
                <a:lnTo>
                  <a:pt x="816293" y="1743605"/>
                </a:lnTo>
                <a:lnTo>
                  <a:pt x="830836" y="1748632"/>
                </a:lnTo>
                <a:lnTo>
                  <a:pt x="845380" y="1753130"/>
                </a:lnTo>
                <a:lnTo>
                  <a:pt x="859924" y="1757363"/>
                </a:lnTo>
                <a:lnTo>
                  <a:pt x="874732" y="1761067"/>
                </a:lnTo>
                <a:lnTo>
                  <a:pt x="889275" y="1764771"/>
                </a:lnTo>
                <a:lnTo>
                  <a:pt x="904348" y="1767946"/>
                </a:lnTo>
                <a:lnTo>
                  <a:pt x="918891" y="1770328"/>
                </a:lnTo>
                <a:lnTo>
                  <a:pt x="933699" y="1772709"/>
                </a:lnTo>
                <a:lnTo>
                  <a:pt x="948507" y="1774561"/>
                </a:lnTo>
                <a:lnTo>
                  <a:pt x="963580" y="1776413"/>
                </a:lnTo>
                <a:lnTo>
                  <a:pt x="978388" y="1777471"/>
                </a:lnTo>
                <a:lnTo>
                  <a:pt x="993196" y="1778265"/>
                </a:lnTo>
                <a:lnTo>
                  <a:pt x="1008268" y="1778530"/>
                </a:lnTo>
                <a:lnTo>
                  <a:pt x="1023341" y="1778530"/>
                </a:lnTo>
                <a:lnTo>
                  <a:pt x="1038149" y="1778265"/>
                </a:lnTo>
                <a:lnTo>
                  <a:pt x="1052957" y="1777471"/>
                </a:lnTo>
                <a:lnTo>
                  <a:pt x="1067765" y="1776149"/>
                </a:lnTo>
                <a:lnTo>
                  <a:pt x="1083102" y="1774296"/>
                </a:lnTo>
                <a:lnTo>
                  <a:pt x="1097910" y="1772444"/>
                </a:lnTo>
                <a:lnTo>
                  <a:pt x="1112718" y="1769799"/>
                </a:lnTo>
                <a:lnTo>
                  <a:pt x="1127262" y="1767153"/>
                </a:lnTo>
                <a:lnTo>
                  <a:pt x="1142070" y="1763713"/>
                </a:lnTo>
                <a:lnTo>
                  <a:pt x="1156349" y="1760273"/>
                </a:lnTo>
                <a:lnTo>
                  <a:pt x="1170364" y="1756040"/>
                </a:lnTo>
                <a:lnTo>
                  <a:pt x="1184114" y="1751807"/>
                </a:lnTo>
                <a:lnTo>
                  <a:pt x="1197600" y="1747044"/>
                </a:lnTo>
                <a:lnTo>
                  <a:pt x="1210821" y="1742017"/>
                </a:lnTo>
                <a:lnTo>
                  <a:pt x="1224043" y="1736726"/>
                </a:lnTo>
                <a:lnTo>
                  <a:pt x="1236735" y="1731169"/>
                </a:lnTo>
                <a:lnTo>
                  <a:pt x="1249428" y="1725084"/>
                </a:lnTo>
                <a:lnTo>
                  <a:pt x="1261856" y="1718734"/>
                </a:lnTo>
                <a:lnTo>
                  <a:pt x="1274020" y="1712119"/>
                </a:lnTo>
                <a:lnTo>
                  <a:pt x="1285655" y="1704976"/>
                </a:lnTo>
                <a:lnTo>
                  <a:pt x="1297554" y="1697832"/>
                </a:lnTo>
                <a:lnTo>
                  <a:pt x="1308660" y="1690423"/>
                </a:lnTo>
                <a:lnTo>
                  <a:pt x="1320031" y="1682486"/>
                </a:lnTo>
                <a:lnTo>
                  <a:pt x="1330608" y="1674284"/>
                </a:lnTo>
                <a:lnTo>
                  <a:pt x="1340920" y="1666082"/>
                </a:lnTo>
                <a:lnTo>
                  <a:pt x="1350969" y="1657615"/>
                </a:lnTo>
                <a:lnTo>
                  <a:pt x="1361017" y="1648884"/>
                </a:lnTo>
                <a:lnTo>
                  <a:pt x="1370801" y="1639888"/>
                </a:lnTo>
                <a:lnTo>
                  <a:pt x="1380056" y="1630628"/>
                </a:lnTo>
                <a:lnTo>
                  <a:pt x="1389047" y="1621103"/>
                </a:lnTo>
                <a:lnTo>
                  <a:pt x="1398037" y="1611313"/>
                </a:lnTo>
                <a:lnTo>
                  <a:pt x="1406499" y="1601259"/>
                </a:lnTo>
                <a:lnTo>
                  <a:pt x="1414696" y="1590940"/>
                </a:lnTo>
                <a:lnTo>
                  <a:pt x="1422629" y="1580621"/>
                </a:lnTo>
                <a:lnTo>
                  <a:pt x="1430562" y="1570303"/>
                </a:lnTo>
                <a:lnTo>
                  <a:pt x="1437702" y="1559190"/>
                </a:lnTo>
                <a:lnTo>
                  <a:pt x="1445106" y="1548342"/>
                </a:lnTo>
                <a:lnTo>
                  <a:pt x="1451716" y="1536965"/>
                </a:lnTo>
                <a:lnTo>
                  <a:pt x="1458591" y="1525853"/>
                </a:lnTo>
                <a:lnTo>
                  <a:pt x="1464673" y="1514211"/>
                </a:lnTo>
                <a:lnTo>
                  <a:pt x="1470755" y="1502834"/>
                </a:lnTo>
                <a:lnTo>
                  <a:pt x="1476308" y="1490928"/>
                </a:lnTo>
                <a:lnTo>
                  <a:pt x="1481597" y="1479286"/>
                </a:lnTo>
                <a:lnTo>
                  <a:pt x="1486621" y="1467115"/>
                </a:lnTo>
                <a:lnTo>
                  <a:pt x="1491381" y="1454680"/>
                </a:lnTo>
                <a:lnTo>
                  <a:pt x="1495876" y="1442773"/>
                </a:lnTo>
                <a:lnTo>
                  <a:pt x="1500107" y="1430073"/>
                </a:lnTo>
                <a:lnTo>
                  <a:pt x="1503809" y="1417373"/>
                </a:lnTo>
                <a:lnTo>
                  <a:pt x="1507511" y="1404673"/>
                </a:lnTo>
                <a:lnTo>
                  <a:pt x="1510420" y="1391973"/>
                </a:lnTo>
                <a:lnTo>
                  <a:pt x="1513593" y="1379009"/>
                </a:lnTo>
                <a:lnTo>
                  <a:pt x="1516237" y="1366044"/>
                </a:lnTo>
                <a:lnTo>
                  <a:pt x="1518617" y="1352815"/>
                </a:lnTo>
                <a:lnTo>
                  <a:pt x="1520732" y="1339586"/>
                </a:lnTo>
                <a:lnTo>
                  <a:pt x="1522319" y="1326092"/>
                </a:lnTo>
                <a:lnTo>
                  <a:pt x="1523641" y="1312598"/>
                </a:lnTo>
                <a:lnTo>
                  <a:pt x="1524434" y="1299105"/>
                </a:lnTo>
                <a:lnTo>
                  <a:pt x="1525492" y="1285611"/>
                </a:lnTo>
                <a:lnTo>
                  <a:pt x="1526021" y="1272117"/>
                </a:lnTo>
                <a:lnTo>
                  <a:pt x="1526021" y="1258623"/>
                </a:lnTo>
                <a:lnTo>
                  <a:pt x="1525757" y="1244865"/>
                </a:lnTo>
                <a:lnTo>
                  <a:pt x="1525228" y="1231107"/>
                </a:lnTo>
                <a:lnTo>
                  <a:pt x="1524170" y="1217348"/>
                </a:lnTo>
                <a:lnTo>
                  <a:pt x="1523112" y="1203325"/>
                </a:lnTo>
                <a:lnTo>
                  <a:pt x="1521790" y="1189302"/>
                </a:lnTo>
                <a:lnTo>
                  <a:pt x="1519675" y="1175544"/>
                </a:lnTo>
                <a:lnTo>
                  <a:pt x="1517559" y="1161521"/>
                </a:lnTo>
                <a:lnTo>
                  <a:pt x="1514915" y="1147498"/>
                </a:lnTo>
                <a:lnTo>
                  <a:pt x="1512271" y="1133211"/>
                </a:lnTo>
                <a:lnTo>
                  <a:pt x="1509097" y="1119188"/>
                </a:lnTo>
                <a:lnTo>
                  <a:pt x="1505395" y="1104900"/>
                </a:lnTo>
                <a:lnTo>
                  <a:pt x="1501429" y="1090877"/>
                </a:lnTo>
                <a:lnTo>
                  <a:pt x="1497198" y="1076855"/>
                </a:lnTo>
                <a:lnTo>
                  <a:pt x="1492703" y="1063096"/>
                </a:lnTo>
                <a:lnTo>
                  <a:pt x="1487943" y="1049338"/>
                </a:lnTo>
                <a:lnTo>
                  <a:pt x="1482919" y="1035580"/>
                </a:lnTo>
                <a:lnTo>
                  <a:pt x="1477630" y="1022350"/>
                </a:lnTo>
                <a:lnTo>
                  <a:pt x="1472077" y="1008857"/>
                </a:lnTo>
                <a:lnTo>
                  <a:pt x="1466260" y="995892"/>
                </a:lnTo>
                <a:lnTo>
                  <a:pt x="1460178" y="982927"/>
                </a:lnTo>
                <a:lnTo>
                  <a:pt x="1453832" y="969963"/>
                </a:lnTo>
                <a:lnTo>
                  <a:pt x="1446957" y="957527"/>
                </a:lnTo>
                <a:lnTo>
                  <a:pt x="1440346" y="945092"/>
                </a:lnTo>
                <a:lnTo>
                  <a:pt x="1432942" y="932657"/>
                </a:lnTo>
                <a:lnTo>
                  <a:pt x="1425802" y="920486"/>
                </a:lnTo>
                <a:lnTo>
                  <a:pt x="1418134" y="908844"/>
                </a:lnTo>
                <a:lnTo>
                  <a:pt x="1410201" y="896938"/>
                </a:lnTo>
                <a:lnTo>
                  <a:pt x="1402268" y="885561"/>
                </a:lnTo>
                <a:lnTo>
                  <a:pt x="1398566" y="880534"/>
                </a:lnTo>
                <a:lnTo>
                  <a:pt x="1394335" y="875242"/>
                </a:lnTo>
                <a:lnTo>
                  <a:pt x="1386402" y="864923"/>
                </a:lnTo>
                <a:lnTo>
                  <a:pt x="1572032" y="679450"/>
                </a:lnTo>
                <a:lnTo>
                  <a:pt x="1584724" y="694531"/>
                </a:lnTo>
                <a:lnTo>
                  <a:pt x="1596624" y="709877"/>
                </a:lnTo>
                <a:lnTo>
                  <a:pt x="1608787" y="725752"/>
                </a:lnTo>
                <a:lnTo>
                  <a:pt x="1620422" y="741627"/>
                </a:lnTo>
                <a:lnTo>
                  <a:pt x="1632850" y="759090"/>
                </a:lnTo>
                <a:lnTo>
                  <a:pt x="1644750" y="776817"/>
                </a:lnTo>
                <a:lnTo>
                  <a:pt x="1656120" y="794809"/>
                </a:lnTo>
                <a:lnTo>
                  <a:pt x="1667755" y="812800"/>
                </a:lnTo>
                <a:lnTo>
                  <a:pt x="1678332" y="831321"/>
                </a:lnTo>
                <a:lnTo>
                  <a:pt x="1688909" y="850107"/>
                </a:lnTo>
                <a:lnTo>
                  <a:pt x="1699222" y="869157"/>
                </a:lnTo>
                <a:lnTo>
                  <a:pt x="1709006" y="888207"/>
                </a:lnTo>
                <a:lnTo>
                  <a:pt x="1718525" y="908050"/>
                </a:lnTo>
                <a:lnTo>
                  <a:pt x="1727781" y="927629"/>
                </a:lnTo>
                <a:lnTo>
                  <a:pt x="1736507" y="947473"/>
                </a:lnTo>
                <a:lnTo>
                  <a:pt x="1744704" y="967846"/>
                </a:lnTo>
                <a:lnTo>
                  <a:pt x="1752373" y="988219"/>
                </a:lnTo>
                <a:lnTo>
                  <a:pt x="1760041" y="1009121"/>
                </a:lnTo>
                <a:lnTo>
                  <a:pt x="1767181" y="1030023"/>
                </a:lnTo>
                <a:lnTo>
                  <a:pt x="1773792" y="1051190"/>
                </a:lnTo>
                <a:lnTo>
                  <a:pt x="1779873" y="1072886"/>
                </a:lnTo>
                <a:lnTo>
                  <a:pt x="1785955" y="1094052"/>
                </a:lnTo>
                <a:lnTo>
                  <a:pt x="1790979" y="1115748"/>
                </a:lnTo>
                <a:lnTo>
                  <a:pt x="1795739" y="1137180"/>
                </a:lnTo>
                <a:lnTo>
                  <a:pt x="1799970" y="1158611"/>
                </a:lnTo>
                <a:lnTo>
                  <a:pt x="1803936" y="1179777"/>
                </a:lnTo>
                <a:lnTo>
                  <a:pt x="1806845" y="1201209"/>
                </a:lnTo>
                <a:lnTo>
                  <a:pt x="1809754" y="1222640"/>
                </a:lnTo>
                <a:lnTo>
                  <a:pt x="1811869" y="1243542"/>
                </a:lnTo>
                <a:lnTo>
                  <a:pt x="1813985" y="1264709"/>
                </a:lnTo>
                <a:lnTo>
                  <a:pt x="1815042" y="1285611"/>
                </a:lnTo>
                <a:lnTo>
                  <a:pt x="1815836" y="1306778"/>
                </a:lnTo>
                <a:lnTo>
                  <a:pt x="1816100" y="1327680"/>
                </a:lnTo>
                <a:lnTo>
                  <a:pt x="1816100" y="1348317"/>
                </a:lnTo>
                <a:lnTo>
                  <a:pt x="1815571" y="1369219"/>
                </a:lnTo>
                <a:lnTo>
                  <a:pt x="1814514" y="1389592"/>
                </a:lnTo>
                <a:lnTo>
                  <a:pt x="1812927" y="1410494"/>
                </a:lnTo>
                <a:lnTo>
                  <a:pt x="1810812" y="1431132"/>
                </a:lnTo>
                <a:lnTo>
                  <a:pt x="1808432" y="1451769"/>
                </a:lnTo>
                <a:lnTo>
                  <a:pt x="1805523" y="1472142"/>
                </a:lnTo>
                <a:lnTo>
                  <a:pt x="1801821" y="1492515"/>
                </a:lnTo>
                <a:lnTo>
                  <a:pt x="1797855" y="1512623"/>
                </a:lnTo>
                <a:lnTo>
                  <a:pt x="1793359" y="1532467"/>
                </a:lnTo>
                <a:lnTo>
                  <a:pt x="1788600" y="1552576"/>
                </a:lnTo>
                <a:lnTo>
                  <a:pt x="1783311" y="1572155"/>
                </a:lnTo>
                <a:lnTo>
                  <a:pt x="1777758" y="1591469"/>
                </a:lnTo>
                <a:lnTo>
                  <a:pt x="1771147" y="1611048"/>
                </a:lnTo>
                <a:lnTo>
                  <a:pt x="1764801" y="1630098"/>
                </a:lnTo>
                <a:lnTo>
                  <a:pt x="1757397" y="1648884"/>
                </a:lnTo>
                <a:lnTo>
                  <a:pt x="1749993" y="1667669"/>
                </a:lnTo>
                <a:lnTo>
                  <a:pt x="1741796" y="1685926"/>
                </a:lnTo>
                <a:lnTo>
                  <a:pt x="1733334" y="1704182"/>
                </a:lnTo>
                <a:lnTo>
                  <a:pt x="1724343" y="1722703"/>
                </a:lnTo>
                <a:lnTo>
                  <a:pt x="1714559" y="1740694"/>
                </a:lnTo>
                <a:lnTo>
                  <a:pt x="1704775" y="1758686"/>
                </a:lnTo>
                <a:lnTo>
                  <a:pt x="1694198" y="1776413"/>
                </a:lnTo>
                <a:lnTo>
                  <a:pt x="1683092" y="1793876"/>
                </a:lnTo>
                <a:lnTo>
                  <a:pt x="1671721" y="1810544"/>
                </a:lnTo>
                <a:lnTo>
                  <a:pt x="1659822" y="1827478"/>
                </a:lnTo>
                <a:lnTo>
                  <a:pt x="1647394" y="1844146"/>
                </a:lnTo>
                <a:lnTo>
                  <a:pt x="1634966" y="1860021"/>
                </a:lnTo>
                <a:lnTo>
                  <a:pt x="1621744" y="1875896"/>
                </a:lnTo>
                <a:lnTo>
                  <a:pt x="1608258" y="1891242"/>
                </a:lnTo>
                <a:lnTo>
                  <a:pt x="1594244" y="1906324"/>
                </a:lnTo>
                <a:lnTo>
                  <a:pt x="1579436" y="1921140"/>
                </a:lnTo>
                <a:lnTo>
                  <a:pt x="1564628" y="1935692"/>
                </a:lnTo>
                <a:lnTo>
                  <a:pt x="1549291" y="1949715"/>
                </a:lnTo>
                <a:lnTo>
                  <a:pt x="1533425" y="1963209"/>
                </a:lnTo>
                <a:lnTo>
                  <a:pt x="1517030" y="1976703"/>
                </a:lnTo>
                <a:lnTo>
                  <a:pt x="1500107" y="1989667"/>
                </a:lnTo>
                <a:lnTo>
                  <a:pt x="1482390" y="2002367"/>
                </a:lnTo>
                <a:lnTo>
                  <a:pt x="1464673" y="2014803"/>
                </a:lnTo>
                <a:lnTo>
                  <a:pt x="1446428" y="2026709"/>
                </a:lnTo>
                <a:lnTo>
                  <a:pt x="1427653" y="2037821"/>
                </a:lnTo>
                <a:lnTo>
                  <a:pt x="1408614" y="2048669"/>
                </a:lnTo>
                <a:lnTo>
                  <a:pt x="1389047" y="2059253"/>
                </a:lnTo>
                <a:lnTo>
                  <a:pt x="1368950" y="2069042"/>
                </a:lnTo>
                <a:lnTo>
                  <a:pt x="1348589" y="2078303"/>
                </a:lnTo>
                <a:lnTo>
                  <a:pt x="1327699" y="2087034"/>
                </a:lnTo>
                <a:lnTo>
                  <a:pt x="1306809" y="2095501"/>
                </a:lnTo>
                <a:lnTo>
                  <a:pt x="1285126" y="2102909"/>
                </a:lnTo>
                <a:lnTo>
                  <a:pt x="1263178" y="2110317"/>
                </a:lnTo>
                <a:lnTo>
                  <a:pt x="1240966" y="2116667"/>
                </a:lnTo>
                <a:lnTo>
                  <a:pt x="1218225" y="2123017"/>
                </a:lnTo>
                <a:lnTo>
                  <a:pt x="1206590" y="2125663"/>
                </a:lnTo>
                <a:lnTo>
                  <a:pt x="1194691" y="2128309"/>
                </a:lnTo>
                <a:lnTo>
                  <a:pt x="1183056" y="2130690"/>
                </a:lnTo>
                <a:lnTo>
                  <a:pt x="1171157" y="2133072"/>
                </a:lnTo>
                <a:lnTo>
                  <a:pt x="1159258" y="2135188"/>
                </a:lnTo>
                <a:lnTo>
                  <a:pt x="1147358" y="2137305"/>
                </a:lnTo>
                <a:lnTo>
                  <a:pt x="1135459" y="2139157"/>
                </a:lnTo>
                <a:lnTo>
                  <a:pt x="1123824" y="2141009"/>
                </a:lnTo>
                <a:lnTo>
                  <a:pt x="1111660" y="2142332"/>
                </a:lnTo>
                <a:lnTo>
                  <a:pt x="1099761" y="2143390"/>
                </a:lnTo>
                <a:lnTo>
                  <a:pt x="1075962" y="2145772"/>
                </a:lnTo>
                <a:lnTo>
                  <a:pt x="1052164" y="2147094"/>
                </a:lnTo>
                <a:lnTo>
                  <a:pt x="1028365" y="2147888"/>
                </a:lnTo>
                <a:lnTo>
                  <a:pt x="1004038" y="2147888"/>
                </a:lnTo>
                <a:lnTo>
                  <a:pt x="980239" y="2147359"/>
                </a:lnTo>
                <a:lnTo>
                  <a:pt x="956440" y="2146301"/>
                </a:lnTo>
                <a:lnTo>
                  <a:pt x="932642" y="2144449"/>
                </a:lnTo>
                <a:lnTo>
                  <a:pt x="908843" y="2142067"/>
                </a:lnTo>
                <a:lnTo>
                  <a:pt x="884780" y="2138892"/>
                </a:lnTo>
                <a:lnTo>
                  <a:pt x="860981" y="2135188"/>
                </a:lnTo>
                <a:lnTo>
                  <a:pt x="837183" y="2130690"/>
                </a:lnTo>
                <a:lnTo>
                  <a:pt x="813384" y="2125663"/>
                </a:lnTo>
                <a:lnTo>
                  <a:pt x="789057" y="2120107"/>
                </a:lnTo>
                <a:lnTo>
                  <a:pt x="765522" y="2114022"/>
                </a:lnTo>
                <a:lnTo>
                  <a:pt x="741724" y="2106878"/>
                </a:lnTo>
                <a:lnTo>
                  <a:pt x="718190" y="2099734"/>
                </a:lnTo>
                <a:lnTo>
                  <a:pt x="694920" y="2091532"/>
                </a:lnTo>
                <a:lnTo>
                  <a:pt x="671650" y="2082801"/>
                </a:lnTo>
                <a:lnTo>
                  <a:pt x="648645" y="2073276"/>
                </a:lnTo>
                <a:lnTo>
                  <a:pt x="625904" y="2063486"/>
                </a:lnTo>
                <a:lnTo>
                  <a:pt x="603163" y="2052903"/>
                </a:lnTo>
                <a:lnTo>
                  <a:pt x="580686" y="2042055"/>
                </a:lnTo>
                <a:lnTo>
                  <a:pt x="558474" y="2030149"/>
                </a:lnTo>
                <a:lnTo>
                  <a:pt x="536527" y="2018242"/>
                </a:lnTo>
                <a:lnTo>
                  <a:pt x="514844" y="2005542"/>
                </a:lnTo>
                <a:lnTo>
                  <a:pt x="493425" y="1992313"/>
                </a:lnTo>
                <a:lnTo>
                  <a:pt x="472270" y="1978555"/>
                </a:lnTo>
                <a:lnTo>
                  <a:pt x="451116" y="1964003"/>
                </a:lnTo>
                <a:lnTo>
                  <a:pt x="430491" y="1949186"/>
                </a:lnTo>
                <a:lnTo>
                  <a:pt x="410130" y="1933576"/>
                </a:lnTo>
                <a:lnTo>
                  <a:pt x="390033" y="1917701"/>
                </a:lnTo>
                <a:lnTo>
                  <a:pt x="370465" y="1901296"/>
                </a:lnTo>
                <a:lnTo>
                  <a:pt x="351162" y="1884099"/>
                </a:lnTo>
                <a:lnTo>
                  <a:pt x="332123" y="1867165"/>
                </a:lnTo>
                <a:lnTo>
                  <a:pt x="313613" y="1849174"/>
                </a:lnTo>
                <a:lnTo>
                  <a:pt x="295632" y="1830917"/>
                </a:lnTo>
                <a:lnTo>
                  <a:pt x="278179" y="1812132"/>
                </a:lnTo>
                <a:lnTo>
                  <a:pt x="260727" y="1792553"/>
                </a:lnTo>
                <a:lnTo>
                  <a:pt x="243804" y="1772974"/>
                </a:lnTo>
                <a:lnTo>
                  <a:pt x="227409" y="1753130"/>
                </a:lnTo>
                <a:lnTo>
                  <a:pt x="211543" y="1732492"/>
                </a:lnTo>
                <a:lnTo>
                  <a:pt x="196206" y="1711590"/>
                </a:lnTo>
                <a:lnTo>
                  <a:pt x="181134" y="1690159"/>
                </a:lnTo>
                <a:lnTo>
                  <a:pt x="166590" y="1668463"/>
                </a:lnTo>
                <a:lnTo>
                  <a:pt x="152840" y="1646503"/>
                </a:lnTo>
                <a:lnTo>
                  <a:pt x="139354" y="1624542"/>
                </a:lnTo>
                <a:lnTo>
                  <a:pt x="126397" y="1601788"/>
                </a:lnTo>
                <a:lnTo>
                  <a:pt x="114498" y="1578505"/>
                </a:lnTo>
                <a:lnTo>
                  <a:pt x="102598" y="1555221"/>
                </a:lnTo>
                <a:lnTo>
                  <a:pt x="91492" y="1531673"/>
                </a:lnTo>
                <a:lnTo>
                  <a:pt x="80915" y="1507861"/>
                </a:lnTo>
                <a:lnTo>
                  <a:pt x="70867" y="1483784"/>
                </a:lnTo>
                <a:lnTo>
                  <a:pt x="61612" y="1458913"/>
                </a:lnTo>
                <a:lnTo>
                  <a:pt x="57117" y="1446742"/>
                </a:lnTo>
                <a:lnTo>
                  <a:pt x="52886" y="1434307"/>
                </a:lnTo>
                <a:lnTo>
                  <a:pt x="48655" y="1421871"/>
                </a:lnTo>
                <a:lnTo>
                  <a:pt x="44688" y="1409171"/>
                </a:lnTo>
                <a:lnTo>
                  <a:pt x="40986" y="1396736"/>
                </a:lnTo>
                <a:lnTo>
                  <a:pt x="37284" y="1384036"/>
                </a:lnTo>
                <a:lnTo>
                  <a:pt x="33582" y="1371071"/>
                </a:lnTo>
                <a:lnTo>
                  <a:pt x="30409" y="1358371"/>
                </a:lnTo>
                <a:lnTo>
                  <a:pt x="27236" y="1345407"/>
                </a:lnTo>
                <a:lnTo>
                  <a:pt x="24063" y="1332707"/>
                </a:lnTo>
                <a:lnTo>
                  <a:pt x="21154" y="1319742"/>
                </a:lnTo>
                <a:lnTo>
                  <a:pt x="18774" y="1306513"/>
                </a:lnTo>
                <a:lnTo>
                  <a:pt x="16130" y="1293548"/>
                </a:lnTo>
                <a:lnTo>
                  <a:pt x="14015" y="1280848"/>
                </a:lnTo>
                <a:lnTo>
                  <a:pt x="11635" y="1268148"/>
                </a:lnTo>
                <a:lnTo>
                  <a:pt x="9784" y="1255448"/>
                </a:lnTo>
                <a:lnTo>
                  <a:pt x="7933" y="1242484"/>
                </a:lnTo>
                <a:lnTo>
                  <a:pt x="6346" y="1229784"/>
                </a:lnTo>
                <a:lnTo>
                  <a:pt x="3702" y="1204648"/>
                </a:lnTo>
                <a:lnTo>
                  <a:pt x="1851" y="1179248"/>
                </a:lnTo>
                <a:lnTo>
                  <a:pt x="529" y="1154642"/>
                </a:lnTo>
                <a:lnTo>
                  <a:pt x="0" y="1129507"/>
                </a:lnTo>
                <a:lnTo>
                  <a:pt x="0" y="1105165"/>
                </a:lnTo>
                <a:lnTo>
                  <a:pt x="793" y="1080823"/>
                </a:lnTo>
                <a:lnTo>
                  <a:pt x="1851" y="1056217"/>
                </a:lnTo>
                <a:lnTo>
                  <a:pt x="4231" y="1032405"/>
                </a:lnTo>
                <a:lnTo>
                  <a:pt x="6611" y="1008592"/>
                </a:lnTo>
                <a:lnTo>
                  <a:pt x="9784" y="985044"/>
                </a:lnTo>
                <a:lnTo>
                  <a:pt x="13750" y="961496"/>
                </a:lnTo>
                <a:lnTo>
                  <a:pt x="18245" y="938477"/>
                </a:lnTo>
                <a:lnTo>
                  <a:pt x="23270" y="915723"/>
                </a:lnTo>
                <a:lnTo>
                  <a:pt x="28823" y="894027"/>
                </a:lnTo>
                <a:lnTo>
                  <a:pt x="34905" y="872067"/>
                </a:lnTo>
                <a:lnTo>
                  <a:pt x="41515" y="850636"/>
                </a:lnTo>
                <a:lnTo>
                  <a:pt x="48655" y="829734"/>
                </a:lnTo>
                <a:lnTo>
                  <a:pt x="56323" y="808567"/>
                </a:lnTo>
                <a:lnTo>
                  <a:pt x="64785" y="787929"/>
                </a:lnTo>
                <a:lnTo>
                  <a:pt x="73511" y="767821"/>
                </a:lnTo>
                <a:lnTo>
                  <a:pt x="82766" y="747977"/>
                </a:lnTo>
                <a:lnTo>
                  <a:pt x="92550" y="728398"/>
                </a:lnTo>
                <a:lnTo>
                  <a:pt x="102598" y="709084"/>
                </a:lnTo>
                <a:lnTo>
                  <a:pt x="113704" y="690298"/>
                </a:lnTo>
                <a:lnTo>
                  <a:pt x="124810" y="671777"/>
                </a:lnTo>
                <a:lnTo>
                  <a:pt x="136181" y="653521"/>
                </a:lnTo>
                <a:lnTo>
                  <a:pt x="148345" y="635794"/>
                </a:lnTo>
                <a:lnTo>
                  <a:pt x="161037" y="618331"/>
                </a:lnTo>
                <a:lnTo>
                  <a:pt x="174259" y="601398"/>
                </a:lnTo>
                <a:lnTo>
                  <a:pt x="187480" y="585259"/>
                </a:lnTo>
                <a:lnTo>
                  <a:pt x="200966" y="569384"/>
                </a:lnTo>
                <a:lnTo>
                  <a:pt x="214981" y="553773"/>
                </a:lnTo>
                <a:lnTo>
                  <a:pt x="229260" y="538956"/>
                </a:lnTo>
                <a:lnTo>
                  <a:pt x="243804" y="524404"/>
                </a:lnTo>
                <a:lnTo>
                  <a:pt x="258876" y="510117"/>
                </a:lnTo>
                <a:lnTo>
                  <a:pt x="274477" y="496359"/>
                </a:lnTo>
                <a:lnTo>
                  <a:pt x="290343" y="483129"/>
                </a:lnTo>
                <a:lnTo>
                  <a:pt x="306738" y="470165"/>
                </a:lnTo>
                <a:lnTo>
                  <a:pt x="323132" y="457465"/>
                </a:lnTo>
                <a:lnTo>
                  <a:pt x="340056" y="445294"/>
                </a:lnTo>
                <a:lnTo>
                  <a:pt x="357508" y="433917"/>
                </a:lnTo>
                <a:lnTo>
                  <a:pt x="374961" y="422540"/>
                </a:lnTo>
                <a:lnTo>
                  <a:pt x="392942" y="411956"/>
                </a:lnTo>
                <a:lnTo>
                  <a:pt x="411187" y="401902"/>
                </a:lnTo>
                <a:lnTo>
                  <a:pt x="429697" y="392113"/>
                </a:lnTo>
                <a:lnTo>
                  <a:pt x="447943" y="383117"/>
                </a:lnTo>
                <a:lnTo>
                  <a:pt x="466717" y="374386"/>
                </a:lnTo>
                <a:lnTo>
                  <a:pt x="485492" y="366183"/>
                </a:lnTo>
                <a:lnTo>
                  <a:pt x="504795" y="358511"/>
                </a:lnTo>
                <a:lnTo>
                  <a:pt x="524099" y="351631"/>
                </a:lnTo>
                <a:lnTo>
                  <a:pt x="543931" y="344752"/>
                </a:lnTo>
                <a:lnTo>
                  <a:pt x="564027" y="338667"/>
                </a:lnTo>
                <a:lnTo>
                  <a:pt x="584388" y="333111"/>
                </a:lnTo>
                <a:lnTo>
                  <a:pt x="604749" y="327819"/>
                </a:lnTo>
                <a:lnTo>
                  <a:pt x="625639" y="323321"/>
                </a:lnTo>
                <a:lnTo>
                  <a:pt x="646529" y="319088"/>
                </a:lnTo>
                <a:lnTo>
                  <a:pt x="667684" y="315383"/>
                </a:lnTo>
                <a:lnTo>
                  <a:pt x="689367" y="312208"/>
                </a:lnTo>
                <a:lnTo>
                  <a:pt x="710786" y="309563"/>
                </a:lnTo>
                <a:lnTo>
                  <a:pt x="732733" y="307446"/>
                </a:lnTo>
                <a:lnTo>
                  <a:pt x="754681" y="306123"/>
                </a:lnTo>
                <a:lnTo>
                  <a:pt x="776364" y="305065"/>
                </a:lnTo>
                <a:lnTo>
                  <a:pt x="797783" y="304800"/>
                </a:lnTo>
                <a:close/>
                <a:moveTo>
                  <a:pt x="1971872" y="292100"/>
                </a:moveTo>
                <a:lnTo>
                  <a:pt x="2122487" y="334433"/>
                </a:lnTo>
                <a:lnTo>
                  <a:pt x="1869877" y="587375"/>
                </a:lnTo>
                <a:lnTo>
                  <a:pt x="1719262" y="545042"/>
                </a:lnTo>
                <a:lnTo>
                  <a:pt x="1971872" y="292100"/>
                </a:lnTo>
                <a:close/>
                <a:moveTo>
                  <a:pt x="1898928" y="190500"/>
                </a:moveTo>
                <a:lnTo>
                  <a:pt x="1903425" y="190765"/>
                </a:lnTo>
                <a:lnTo>
                  <a:pt x="1907921" y="191560"/>
                </a:lnTo>
                <a:lnTo>
                  <a:pt x="1912418" y="192355"/>
                </a:lnTo>
                <a:lnTo>
                  <a:pt x="1916650" y="194209"/>
                </a:lnTo>
                <a:lnTo>
                  <a:pt x="1920882" y="196064"/>
                </a:lnTo>
                <a:lnTo>
                  <a:pt x="1925114" y="198183"/>
                </a:lnTo>
                <a:lnTo>
                  <a:pt x="1928818" y="201098"/>
                </a:lnTo>
                <a:lnTo>
                  <a:pt x="1932521" y="204542"/>
                </a:lnTo>
                <a:lnTo>
                  <a:pt x="1935695" y="208251"/>
                </a:lnTo>
                <a:lnTo>
                  <a:pt x="1938604" y="211696"/>
                </a:lnTo>
                <a:lnTo>
                  <a:pt x="1940985" y="215670"/>
                </a:lnTo>
                <a:lnTo>
                  <a:pt x="1942837" y="219909"/>
                </a:lnTo>
                <a:lnTo>
                  <a:pt x="1944159" y="224413"/>
                </a:lnTo>
                <a:lnTo>
                  <a:pt x="1945482" y="228917"/>
                </a:lnTo>
                <a:lnTo>
                  <a:pt x="1946011" y="233156"/>
                </a:lnTo>
                <a:lnTo>
                  <a:pt x="1946275" y="237925"/>
                </a:lnTo>
                <a:lnTo>
                  <a:pt x="1946011" y="242430"/>
                </a:lnTo>
                <a:lnTo>
                  <a:pt x="1945482" y="246934"/>
                </a:lnTo>
                <a:lnTo>
                  <a:pt x="1944159" y="251173"/>
                </a:lnTo>
                <a:lnTo>
                  <a:pt x="1942837" y="255677"/>
                </a:lnTo>
                <a:lnTo>
                  <a:pt x="1940985" y="259916"/>
                </a:lnTo>
                <a:lnTo>
                  <a:pt x="1938604" y="263890"/>
                </a:lnTo>
                <a:lnTo>
                  <a:pt x="1935695" y="267864"/>
                </a:lnTo>
                <a:lnTo>
                  <a:pt x="1932521" y="271044"/>
                </a:lnTo>
                <a:lnTo>
                  <a:pt x="1064661" y="1140336"/>
                </a:lnTo>
                <a:lnTo>
                  <a:pt x="1061222" y="1143515"/>
                </a:lnTo>
                <a:lnTo>
                  <a:pt x="1057255" y="1146430"/>
                </a:lnTo>
                <a:lnTo>
                  <a:pt x="1053287" y="1148814"/>
                </a:lnTo>
                <a:lnTo>
                  <a:pt x="1049055" y="1150934"/>
                </a:lnTo>
                <a:lnTo>
                  <a:pt x="1044558" y="1152259"/>
                </a:lnTo>
                <a:lnTo>
                  <a:pt x="1040326" y="1153318"/>
                </a:lnTo>
                <a:lnTo>
                  <a:pt x="1035829" y="1153848"/>
                </a:lnTo>
                <a:lnTo>
                  <a:pt x="1031597" y="1154113"/>
                </a:lnTo>
                <a:lnTo>
                  <a:pt x="1026571" y="1153848"/>
                </a:lnTo>
                <a:lnTo>
                  <a:pt x="1022075" y="1153318"/>
                </a:lnTo>
                <a:lnTo>
                  <a:pt x="1018107" y="1152259"/>
                </a:lnTo>
                <a:lnTo>
                  <a:pt x="1013610" y="1150934"/>
                </a:lnTo>
                <a:lnTo>
                  <a:pt x="1009378" y="1148814"/>
                </a:lnTo>
                <a:lnTo>
                  <a:pt x="1005411" y="1146430"/>
                </a:lnTo>
                <a:lnTo>
                  <a:pt x="1001443" y="1143515"/>
                </a:lnTo>
                <a:lnTo>
                  <a:pt x="998004" y="1140336"/>
                </a:lnTo>
                <a:lnTo>
                  <a:pt x="994566" y="1136892"/>
                </a:lnTo>
                <a:lnTo>
                  <a:pt x="991921" y="1132917"/>
                </a:lnTo>
                <a:lnTo>
                  <a:pt x="989540" y="1128943"/>
                </a:lnTo>
                <a:lnTo>
                  <a:pt x="987688" y="1124704"/>
                </a:lnTo>
                <a:lnTo>
                  <a:pt x="986101" y="1120465"/>
                </a:lnTo>
                <a:lnTo>
                  <a:pt x="985043" y="1115961"/>
                </a:lnTo>
                <a:lnTo>
                  <a:pt x="984250" y="1111457"/>
                </a:lnTo>
                <a:lnTo>
                  <a:pt x="984250" y="1106953"/>
                </a:lnTo>
                <a:lnTo>
                  <a:pt x="984250" y="1102448"/>
                </a:lnTo>
                <a:lnTo>
                  <a:pt x="985043" y="1097944"/>
                </a:lnTo>
                <a:lnTo>
                  <a:pt x="986101" y="1093440"/>
                </a:lnTo>
                <a:lnTo>
                  <a:pt x="987688" y="1089201"/>
                </a:lnTo>
                <a:lnTo>
                  <a:pt x="989540" y="1084962"/>
                </a:lnTo>
                <a:lnTo>
                  <a:pt x="991921" y="1080723"/>
                </a:lnTo>
                <a:lnTo>
                  <a:pt x="994566" y="1077278"/>
                </a:lnTo>
                <a:lnTo>
                  <a:pt x="998004" y="1073569"/>
                </a:lnTo>
                <a:lnTo>
                  <a:pt x="1865599" y="204542"/>
                </a:lnTo>
                <a:lnTo>
                  <a:pt x="1869303" y="201098"/>
                </a:lnTo>
                <a:lnTo>
                  <a:pt x="1873270" y="198183"/>
                </a:lnTo>
                <a:lnTo>
                  <a:pt x="1877238" y="196064"/>
                </a:lnTo>
                <a:lnTo>
                  <a:pt x="1881470" y="194209"/>
                </a:lnTo>
                <a:lnTo>
                  <a:pt x="1885438" y="192355"/>
                </a:lnTo>
                <a:lnTo>
                  <a:pt x="1889934" y="191560"/>
                </a:lnTo>
                <a:lnTo>
                  <a:pt x="1894431" y="190765"/>
                </a:lnTo>
                <a:lnTo>
                  <a:pt x="1898928" y="190500"/>
                </a:lnTo>
                <a:close/>
                <a:moveTo>
                  <a:pt x="1813227" y="0"/>
                </a:moveTo>
                <a:lnTo>
                  <a:pt x="1855787" y="150615"/>
                </a:lnTo>
                <a:lnTo>
                  <a:pt x="1602807" y="403225"/>
                </a:lnTo>
                <a:lnTo>
                  <a:pt x="1560512" y="252610"/>
                </a:lnTo>
                <a:lnTo>
                  <a:pt x="1813227" y="0"/>
                </a:lnTo>
                <a:close/>
              </a:path>
            </a:pathLst>
          </a:custGeom>
          <a:solidFill>
            <a:srgbClr val="ACCBF9">
              <a:lumMod val="75000"/>
            </a:srgb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4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3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png"/><Relationship Id="rId5" Type="http://schemas.openxmlformats.org/officeDocument/2006/relationships/tags" Target="../tags/tag5.xml"/><Relationship Id="rId10" Type="http://schemas.openxmlformats.org/officeDocument/2006/relationships/notesSlide" Target="../notesSlides/notesSlide1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3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4.png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3.jpe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image" Target="../media/image2.png"/><Relationship Id="rId5" Type="http://schemas.openxmlformats.org/officeDocument/2006/relationships/tags" Target="../tags/tag23.xml"/><Relationship Id="rId10" Type="http://schemas.openxmlformats.org/officeDocument/2006/relationships/notesSlide" Target="../notesSlides/notesSlide19.xml"/><Relationship Id="rId4" Type="http://schemas.openxmlformats.org/officeDocument/2006/relationships/tags" Target="../tags/tag22.xml"/><Relationship Id="rId9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image" Target="../media/image2.png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13.xml"/><Relationship Id="rId10" Type="http://schemas.openxmlformats.org/officeDocument/2006/relationships/tags" Target="../tags/tag18.xml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491" y="5406675"/>
            <a:ext cx="1738169" cy="1163534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5446713" y="3874086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5405438" y="2629486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30"/>
          <p:cNvGrpSpPr/>
          <p:nvPr/>
        </p:nvGrpSpPr>
        <p:grpSpPr bwMode="auto">
          <a:xfrm>
            <a:off x="6281455" y="4272587"/>
            <a:ext cx="5068887" cy="399494"/>
            <a:chOff x="7206155" y="5040852"/>
            <a:chExt cx="5067096" cy="398488"/>
          </a:xfrm>
        </p:grpSpPr>
        <p:sp>
          <p:nvSpPr>
            <p:cNvPr id="12" name="文本框 11"/>
            <p:cNvSpPr txBox="1"/>
            <p:nvPr/>
          </p:nvSpPr>
          <p:spPr>
            <a:xfrm>
              <a:off x="9397717" y="5040852"/>
              <a:ext cx="2875534" cy="3684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fld id="{DA49AB0B-674F-4E91-8EAF-1E8B3A081EB2}" type="datetime2"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2021年1月9日</a:t>
              </a:fld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206155" y="5070938"/>
              <a:ext cx="2159824" cy="3684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讲师：</a:t>
              </a:r>
              <a:r>
                <a:rPr lang="en-US" altLang="zh-CN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xippt</a:t>
              </a:r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4" name="副标题 2"/>
          <p:cNvSpPr>
            <a:spLocks noChangeArrowheads="1"/>
          </p:cNvSpPr>
          <p:nvPr/>
        </p:nvSpPr>
        <p:spPr bwMode="auto">
          <a:xfrm>
            <a:off x="4775200" y="2931886"/>
            <a:ext cx="7089913" cy="7429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algn="ctr">
              <a:lnSpc>
                <a:spcPct val="90000"/>
              </a:lnSpc>
              <a:spcBef>
                <a:spcPts val="1000"/>
              </a:spcBef>
            </a:pPr>
            <a:r>
              <a:rPr lang="en-US" altLang="zh-CN" sz="44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2.2.1 </a:t>
            </a:r>
            <a:r>
              <a:rPr lang="zh-CN" altLang="en-US" sz="44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一位数整除三位数</a:t>
            </a:r>
          </a:p>
        </p:txBody>
      </p:sp>
      <p:grpSp>
        <p:nvGrpSpPr>
          <p:cNvPr id="15" name="PA_组合 42"/>
          <p:cNvGrpSpPr/>
          <p:nvPr>
            <p:custDataLst>
              <p:tags r:id="rId1"/>
            </p:custDataLst>
          </p:nvPr>
        </p:nvGrpSpPr>
        <p:grpSpPr>
          <a:xfrm>
            <a:off x="7647392" y="1484899"/>
            <a:ext cx="540000" cy="540000"/>
            <a:chOff x="5309025" y="2094564"/>
            <a:chExt cx="1461661" cy="1461661"/>
          </a:xfrm>
        </p:grpSpPr>
        <p:sp>
          <p:nvSpPr>
            <p:cNvPr id="16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7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8" name="PA_组合 45"/>
          <p:cNvGrpSpPr/>
          <p:nvPr>
            <p:custDataLst>
              <p:tags r:id="rId2"/>
            </p:custDataLst>
          </p:nvPr>
        </p:nvGrpSpPr>
        <p:grpSpPr>
          <a:xfrm>
            <a:off x="8187392" y="1484899"/>
            <a:ext cx="540000" cy="540000"/>
            <a:chOff x="5309025" y="2094564"/>
            <a:chExt cx="1461661" cy="1461661"/>
          </a:xfrm>
        </p:grpSpPr>
        <p:sp>
          <p:nvSpPr>
            <p:cNvPr id="19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0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1" name="PA_组合 48"/>
          <p:cNvGrpSpPr/>
          <p:nvPr>
            <p:custDataLst>
              <p:tags r:id="rId3"/>
            </p:custDataLst>
          </p:nvPr>
        </p:nvGrpSpPr>
        <p:grpSpPr>
          <a:xfrm>
            <a:off x="8683920" y="1484899"/>
            <a:ext cx="540000" cy="540000"/>
            <a:chOff x="5309025" y="2094564"/>
            <a:chExt cx="1461661" cy="1461661"/>
          </a:xfrm>
        </p:grpSpPr>
        <p:sp>
          <p:nvSpPr>
            <p:cNvPr id="22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3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4" name="PA_组合 51"/>
          <p:cNvGrpSpPr/>
          <p:nvPr>
            <p:custDataLst>
              <p:tags r:id="rId4"/>
            </p:custDataLst>
          </p:nvPr>
        </p:nvGrpSpPr>
        <p:grpSpPr>
          <a:xfrm>
            <a:off x="9186496" y="1484899"/>
            <a:ext cx="540000" cy="540000"/>
            <a:chOff x="5309025" y="2094564"/>
            <a:chExt cx="1461661" cy="1461661"/>
          </a:xfrm>
        </p:grpSpPr>
        <p:sp>
          <p:nvSpPr>
            <p:cNvPr id="25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6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7" name="PA_文本框 26"/>
          <p:cNvSpPr txBox="1"/>
          <p:nvPr>
            <p:custDataLst>
              <p:tags r:id="rId5"/>
            </p:custDataLst>
          </p:nvPr>
        </p:nvSpPr>
        <p:spPr>
          <a:xfrm>
            <a:off x="7621305" y="1484899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三</a:t>
            </a:r>
            <a:endParaRPr lang="zh-CN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8" name="PA_文本框 26"/>
          <p:cNvSpPr txBox="1"/>
          <p:nvPr>
            <p:custDataLst>
              <p:tags r:id="rId6"/>
            </p:custDataLst>
          </p:nvPr>
        </p:nvSpPr>
        <p:spPr>
          <a:xfrm>
            <a:off x="8187392" y="1484899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下</a:t>
            </a:r>
          </a:p>
        </p:txBody>
      </p:sp>
      <p:sp>
        <p:nvSpPr>
          <p:cNvPr id="29" name="PA_矩形 56"/>
          <p:cNvSpPr/>
          <p:nvPr>
            <p:custDataLst>
              <p:tags r:id="rId7"/>
            </p:custDataLst>
          </p:nvPr>
        </p:nvSpPr>
        <p:spPr>
          <a:xfrm>
            <a:off x="8671257" y="1508482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数</a:t>
            </a:r>
          </a:p>
        </p:txBody>
      </p:sp>
      <p:sp>
        <p:nvSpPr>
          <p:cNvPr id="30" name="PA_矩形 57"/>
          <p:cNvSpPr/>
          <p:nvPr>
            <p:custDataLst>
              <p:tags r:id="rId8"/>
            </p:custDataLst>
          </p:nvPr>
        </p:nvSpPr>
        <p:spPr>
          <a:xfrm>
            <a:off x="9186496" y="1484899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学</a:t>
            </a:r>
          </a:p>
        </p:txBody>
      </p:sp>
      <p:pic>
        <p:nvPicPr>
          <p:cNvPr id="31" name="Picture 2" descr="“书”的图片搜索结果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549" y="1221374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4167" y="1551441"/>
            <a:ext cx="4743450" cy="5305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7" grpId="0"/>
      <p:bldP spid="28" grpId="0"/>
      <p:bldP spid="29" grpId="0"/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8"/>
          <p:cNvGrpSpPr/>
          <p:nvPr/>
        </p:nvGrpSpPr>
        <p:grpSpPr bwMode="auto">
          <a:xfrm>
            <a:off x="3935762" y="1992030"/>
            <a:ext cx="2041525" cy="627062"/>
            <a:chOff x="825860" y="1520382"/>
            <a:chExt cx="2041619" cy="628141"/>
          </a:xfrm>
        </p:grpSpPr>
        <p:pic>
          <p:nvPicPr>
            <p:cNvPr id="13" name="图片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6673" y="1542098"/>
              <a:ext cx="1790806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1364047" y="1520382"/>
              <a:ext cx="1183391" cy="5241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4  3  2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25860" y="1520382"/>
              <a:ext cx="393074" cy="5241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2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9" name="矩形 2"/>
          <p:cNvSpPr>
            <a:spLocks noChangeArrowheads="1"/>
          </p:cNvSpPr>
          <p:nvPr/>
        </p:nvSpPr>
        <p:spPr bwMode="auto">
          <a:xfrm>
            <a:off x="4499225" y="1566582"/>
            <a:ext cx="447675" cy="447675"/>
          </a:xfrm>
          <a:prstGeom prst="rect">
            <a:avLst/>
          </a:prstGeom>
          <a:solidFill>
            <a:srgbClr val="FFFF66"/>
          </a:solidFill>
          <a:ln w="19050">
            <a:solidFill>
              <a:schemeClr val="tx1"/>
            </a:solidFill>
            <a:miter lim="800000"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矩形 105"/>
          <p:cNvSpPr>
            <a:spLocks noChangeArrowheads="1"/>
          </p:cNvSpPr>
          <p:nvPr/>
        </p:nvSpPr>
        <p:spPr bwMode="auto">
          <a:xfrm>
            <a:off x="4992936" y="1566582"/>
            <a:ext cx="449262" cy="447675"/>
          </a:xfrm>
          <a:prstGeom prst="rect">
            <a:avLst/>
          </a:prstGeom>
          <a:solidFill>
            <a:srgbClr val="FFFF66"/>
          </a:solidFill>
          <a:ln w="19050">
            <a:solidFill>
              <a:schemeClr val="tx1"/>
            </a:solidFill>
            <a:miter lim="800000"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矩形 106"/>
          <p:cNvSpPr>
            <a:spLocks noChangeArrowheads="1"/>
          </p:cNvSpPr>
          <p:nvPr/>
        </p:nvSpPr>
        <p:spPr bwMode="auto">
          <a:xfrm>
            <a:off x="5488238" y="1566582"/>
            <a:ext cx="447675" cy="447675"/>
          </a:xfrm>
          <a:prstGeom prst="rect">
            <a:avLst/>
          </a:prstGeom>
          <a:solidFill>
            <a:srgbClr val="FFFF66"/>
          </a:solidFill>
          <a:ln w="19050">
            <a:solidFill>
              <a:schemeClr val="tx1"/>
            </a:solidFill>
            <a:miter lim="800000"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矩形 107"/>
          <p:cNvSpPr>
            <a:spLocks noChangeArrowheads="1"/>
          </p:cNvSpPr>
          <p:nvPr/>
        </p:nvSpPr>
        <p:spPr bwMode="auto">
          <a:xfrm>
            <a:off x="4499225" y="2490507"/>
            <a:ext cx="447675" cy="447675"/>
          </a:xfrm>
          <a:prstGeom prst="rect">
            <a:avLst/>
          </a:prstGeom>
          <a:solidFill>
            <a:srgbClr val="FFFF66"/>
          </a:solidFill>
          <a:ln w="19050">
            <a:solidFill>
              <a:schemeClr val="tx1"/>
            </a:solidFill>
            <a:miter lim="800000"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4351586" y="2974692"/>
            <a:ext cx="1651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108"/>
          <p:cNvSpPr>
            <a:spLocks noChangeArrowheads="1"/>
          </p:cNvSpPr>
          <p:nvPr/>
        </p:nvSpPr>
        <p:spPr bwMode="auto">
          <a:xfrm>
            <a:off x="4983413" y="3011205"/>
            <a:ext cx="447675" cy="449262"/>
          </a:xfrm>
          <a:prstGeom prst="rect">
            <a:avLst/>
          </a:prstGeom>
          <a:solidFill>
            <a:srgbClr val="FFFF66"/>
          </a:solidFill>
          <a:ln w="19050">
            <a:solidFill>
              <a:schemeClr val="tx1"/>
            </a:solidFill>
            <a:miter lim="800000"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矩形 109"/>
          <p:cNvSpPr>
            <a:spLocks noChangeArrowheads="1"/>
          </p:cNvSpPr>
          <p:nvPr/>
        </p:nvSpPr>
        <p:spPr bwMode="auto">
          <a:xfrm>
            <a:off x="4985000" y="3496982"/>
            <a:ext cx="447675" cy="447675"/>
          </a:xfrm>
          <a:prstGeom prst="rect">
            <a:avLst/>
          </a:prstGeom>
          <a:solidFill>
            <a:srgbClr val="FFFF66"/>
          </a:solidFill>
          <a:ln w="19050">
            <a:solidFill>
              <a:schemeClr val="tx1"/>
            </a:solidFill>
            <a:miter lim="800000"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4381748" y="3982755"/>
            <a:ext cx="1651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111"/>
          <p:cNvSpPr>
            <a:spLocks noChangeArrowheads="1"/>
          </p:cNvSpPr>
          <p:nvPr/>
        </p:nvSpPr>
        <p:spPr bwMode="auto">
          <a:xfrm>
            <a:off x="4985000" y="4019269"/>
            <a:ext cx="447675" cy="447675"/>
          </a:xfrm>
          <a:prstGeom prst="rect">
            <a:avLst/>
          </a:prstGeom>
          <a:solidFill>
            <a:srgbClr val="FFFF66"/>
          </a:solidFill>
          <a:ln w="19050">
            <a:solidFill>
              <a:schemeClr val="tx1"/>
            </a:solidFill>
            <a:miter lim="800000"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矩形 112"/>
          <p:cNvSpPr>
            <a:spLocks noChangeArrowheads="1"/>
          </p:cNvSpPr>
          <p:nvPr/>
        </p:nvSpPr>
        <p:spPr bwMode="auto">
          <a:xfrm>
            <a:off x="5467600" y="4019269"/>
            <a:ext cx="447675" cy="447675"/>
          </a:xfrm>
          <a:prstGeom prst="rect">
            <a:avLst/>
          </a:prstGeom>
          <a:solidFill>
            <a:srgbClr val="FFFF66"/>
          </a:solidFill>
          <a:ln w="19050">
            <a:solidFill>
              <a:schemeClr val="tx1"/>
            </a:solidFill>
            <a:miter lim="800000"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矩形 113"/>
          <p:cNvSpPr>
            <a:spLocks noChangeArrowheads="1"/>
          </p:cNvSpPr>
          <p:nvPr/>
        </p:nvSpPr>
        <p:spPr bwMode="auto">
          <a:xfrm>
            <a:off x="4985000" y="4505044"/>
            <a:ext cx="447675" cy="447675"/>
          </a:xfrm>
          <a:prstGeom prst="rect">
            <a:avLst/>
          </a:prstGeom>
          <a:solidFill>
            <a:srgbClr val="FFFF66"/>
          </a:solidFill>
          <a:ln w="19050">
            <a:solidFill>
              <a:schemeClr val="tx1"/>
            </a:solidFill>
            <a:miter lim="800000"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矩形 114"/>
          <p:cNvSpPr>
            <a:spLocks noChangeArrowheads="1"/>
          </p:cNvSpPr>
          <p:nvPr/>
        </p:nvSpPr>
        <p:spPr bwMode="auto">
          <a:xfrm>
            <a:off x="5467600" y="4505044"/>
            <a:ext cx="447675" cy="447675"/>
          </a:xfrm>
          <a:prstGeom prst="rect">
            <a:avLst/>
          </a:prstGeom>
          <a:solidFill>
            <a:srgbClr val="FFFF66"/>
          </a:solidFill>
          <a:ln w="19050">
            <a:solidFill>
              <a:schemeClr val="tx1"/>
            </a:solidFill>
            <a:miter lim="800000"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4394448" y="4981292"/>
            <a:ext cx="1651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 116"/>
          <p:cNvSpPr>
            <a:spLocks noChangeArrowheads="1"/>
          </p:cNvSpPr>
          <p:nvPr/>
        </p:nvSpPr>
        <p:spPr bwMode="auto">
          <a:xfrm>
            <a:off x="5464425" y="5019394"/>
            <a:ext cx="447675" cy="447675"/>
          </a:xfrm>
          <a:prstGeom prst="rect">
            <a:avLst/>
          </a:prstGeom>
          <a:solidFill>
            <a:srgbClr val="FFFF66"/>
          </a:solidFill>
          <a:ln w="19050">
            <a:solidFill>
              <a:schemeClr val="tx1"/>
            </a:solidFill>
            <a:miter lim="800000"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5" name="组合 8"/>
          <p:cNvGrpSpPr/>
          <p:nvPr/>
        </p:nvGrpSpPr>
        <p:grpSpPr bwMode="auto">
          <a:xfrm>
            <a:off x="6816082" y="1982505"/>
            <a:ext cx="2041525" cy="627062"/>
            <a:chOff x="825860" y="1520382"/>
            <a:chExt cx="2041619" cy="628141"/>
          </a:xfrm>
        </p:grpSpPr>
        <p:pic>
          <p:nvPicPr>
            <p:cNvPr id="36" name="图片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6673" y="1542098"/>
              <a:ext cx="1790806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1364047" y="1520382"/>
              <a:ext cx="1183391" cy="5241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5  2  2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25860" y="1520382"/>
              <a:ext cx="393074" cy="5241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3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9" name="矩形 121"/>
          <p:cNvSpPr>
            <a:spLocks noChangeArrowheads="1"/>
          </p:cNvSpPr>
          <p:nvPr/>
        </p:nvSpPr>
        <p:spPr bwMode="auto">
          <a:xfrm>
            <a:off x="7311382" y="1555469"/>
            <a:ext cx="447675" cy="449263"/>
          </a:xfrm>
          <a:prstGeom prst="rect">
            <a:avLst/>
          </a:prstGeom>
          <a:solidFill>
            <a:srgbClr val="FFFF66"/>
          </a:solidFill>
          <a:ln w="19050">
            <a:solidFill>
              <a:schemeClr val="tx1"/>
            </a:solidFill>
            <a:miter lim="800000"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0" name="矩形 122"/>
          <p:cNvSpPr>
            <a:spLocks noChangeArrowheads="1"/>
          </p:cNvSpPr>
          <p:nvPr/>
        </p:nvSpPr>
        <p:spPr bwMode="auto">
          <a:xfrm>
            <a:off x="7806682" y="1555469"/>
            <a:ext cx="447675" cy="449263"/>
          </a:xfrm>
          <a:prstGeom prst="rect">
            <a:avLst/>
          </a:prstGeom>
          <a:solidFill>
            <a:srgbClr val="FFFF66"/>
          </a:solidFill>
          <a:ln w="19050">
            <a:solidFill>
              <a:schemeClr val="tx1"/>
            </a:solidFill>
            <a:miter lim="800000"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" name="矩形 123"/>
          <p:cNvSpPr>
            <a:spLocks noChangeArrowheads="1"/>
          </p:cNvSpPr>
          <p:nvPr/>
        </p:nvSpPr>
        <p:spPr bwMode="auto">
          <a:xfrm>
            <a:off x="8300395" y="1555469"/>
            <a:ext cx="447675" cy="449263"/>
          </a:xfrm>
          <a:prstGeom prst="rect">
            <a:avLst/>
          </a:prstGeom>
          <a:solidFill>
            <a:srgbClr val="FFFF66"/>
          </a:solidFill>
          <a:ln w="19050">
            <a:solidFill>
              <a:schemeClr val="tx1"/>
            </a:solidFill>
            <a:miter lim="800000"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2" name="矩形 124"/>
          <p:cNvSpPr>
            <a:spLocks noChangeArrowheads="1"/>
          </p:cNvSpPr>
          <p:nvPr/>
        </p:nvSpPr>
        <p:spPr bwMode="auto">
          <a:xfrm>
            <a:off x="7311382" y="2479394"/>
            <a:ext cx="447675" cy="447675"/>
          </a:xfrm>
          <a:prstGeom prst="rect">
            <a:avLst/>
          </a:prstGeom>
          <a:solidFill>
            <a:srgbClr val="FFFF66"/>
          </a:solidFill>
          <a:ln w="19050">
            <a:solidFill>
              <a:schemeClr val="tx1"/>
            </a:solidFill>
            <a:miter lim="800000"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7163743" y="2963580"/>
            <a:ext cx="1651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矩形 126"/>
          <p:cNvSpPr>
            <a:spLocks noChangeArrowheads="1"/>
          </p:cNvSpPr>
          <p:nvPr/>
        </p:nvSpPr>
        <p:spPr bwMode="auto">
          <a:xfrm>
            <a:off x="7795570" y="3001682"/>
            <a:ext cx="447675" cy="447675"/>
          </a:xfrm>
          <a:prstGeom prst="rect">
            <a:avLst/>
          </a:prstGeom>
          <a:solidFill>
            <a:srgbClr val="FFFF66"/>
          </a:solidFill>
          <a:ln w="19050">
            <a:solidFill>
              <a:schemeClr val="tx1"/>
            </a:solidFill>
            <a:miter lim="800000"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5" name="矩形 127"/>
          <p:cNvSpPr>
            <a:spLocks noChangeArrowheads="1"/>
          </p:cNvSpPr>
          <p:nvPr/>
        </p:nvSpPr>
        <p:spPr bwMode="auto">
          <a:xfrm>
            <a:off x="7797157" y="3485869"/>
            <a:ext cx="447675" cy="449263"/>
          </a:xfrm>
          <a:prstGeom prst="rect">
            <a:avLst/>
          </a:prstGeom>
          <a:solidFill>
            <a:srgbClr val="FFFF66"/>
          </a:solidFill>
          <a:ln w="19050">
            <a:solidFill>
              <a:schemeClr val="tx1"/>
            </a:solidFill>
            <a:miter lim="800000"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46" name="直接连接符 45"/>
          <p:cNvCxnSpPr/>
          <p:nvPr/>
        </p:nvCxnSpPr>
        <p:spPr>
          <a:xfrm>
            <a:off x="7193905" y="3971642"/>
            <a:ext cx="1651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矩形 129"/>
          <p:cNvSpPr>
            <a:spLocks noChangeArrowheads="1"/>
          </p:cNvSpPr>
          <p:nvPr/>
        </p:nvSpPr>
        <p:spPr bwMode="auto">
          <a:xfrm>
            <a:off x="7797157" y="4009744"/>
            <a:ext cx="447675" cy="447675"/>
          </a:xfrm>
          <a:prstGeom prst="rect">
            <a:avLst/>
          </a:prstGeom>
          <a:solidFill>
            <a:srgbClr val="FFFF66"/>
          </a:solidFill>
          <a:ln w="19050">
            <a:solidFill>
              <a:schemeClr val="tx1"/>
            </a:solidFill>
            <a:miter lim="800000"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8" name="矩形 130"/>
          <p:cNvSpPr>
            <a:spLocks noChangeArrowheads="1"/>
          </p:cNvSpPr>
          <p:nvPr/>
        </p:nvSpPr>
        <p:spPr bwMode="auto">
          <a:xfrm>
            <a:off x="8279757" y="4009744"/>
            <a:ext cx="447675" cy="447675"/>
          </a:xfrm>
          <a:prstGeom prst="rect">
            <a:avLst/>
          </a:prstGeom>
          <a:solidFill>
            <a:srgbClr val="FFFF66"/>
          </a:solidFill>
          <a:ln w="19050">
            <a:solidFill>
              <a:schemeClr val="tx1"/>
            </a:solidFill>
            <a:miter lim="800000"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9" name="矩形 131"/>
          <p:cNvSpPr>
            <a:spLocks noChangeArrowheads="1"/>
          </p:cNvSpPr>
          <p:nvPr/>
        </p:nvSpPr>
        <p:spPr bwMode="auto">
          <a:xfrm>
            <a:off x="7797157" y="4493932"/>
            <a:ext cx="447675" cy="447675"/>
          </a:xfrm>
          <a:prstGeom prst="rect">
            <a:avLst/>
          </a:prstGeom>
          <a:solidFill>
            <a:srgbClr val="FFFF66"/>
          </a:solidFill>
          <a:ln w="19050">
            <a:solidFill>
              <a:schemeClr val="tx1"/>
            </a:solidFill>
            <a:miter lim="800000"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0" name="矩形 132"/>
          <p:cNvSpPr>
            <a:spLocks noChangeArrowheads="1"/>
          </p:cNvSpPr>
          <p:nvPr/>
        </p:nvSpPr>
        <p:spPr bwMode="auto">
          <a:xfrm>
            <a:off x="8279757" y="4493932"/>
            <a:ext cx="447675" cy="447675"/>
          </a:xfrm>
          <a:prstGeom prst="rect">
            <a:avLst/>
          </a:prstGeom>
          <a:solidFill>
            <a:srgbClr val="FFFF66"/>
          </a:solidFill>
          <a:ln w="19050">
            <a:solidFill>
              <a:schemeClr val="tx1"/>
            </a:solidFill>
            <a:miter lim="800000"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51" name="直接连接符 50"/>
          <p:cNvCxnSpPr/>
          <p:nvPr/>
        </p:nvCxnSpPr>
        <p:spPr>
          <a:xfrm>
            <a:off x="7206605" y="4970180"/>
            <a:ext cx="1651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矩形 134"/>
          <p:cNvSpPr>
            <a:spLocks noChangeArrowheads="1"/>
          </p:cNvSpPr>
          <p:nvPr/>
        </p:nvSpPr>
        <p:spPr bwMode="auto">
          <a:xfrm>
            <a:off x="8276582" y="5008282"/>
            <a:ext cx="447675" cy="447675"/>
          </a:xfrm>
          <a:prstGeom prst="rect">
            <a:avLst/>
          </a:prstGeom>
          <a:solidFill>
            <a:srgbClr val="FFFF66"/>
          </a:solidFill>
          <a:ln w="19050">
            <a:solidFill>
              <a:schemeClr val="tx1"/>
            </a:solidFill>
            <a:miter lim="800000"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527798" y="1498317"/>
            <a:ext cx="39305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527798" y="2434942"/>
            <a:ext cx="39305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023098" y="2947705"/>
            <a:ext cx="39305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011986" y="1493555"/>
            <a:ext cx="39305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011986" y="3417605"/>
            <a:ext cx="39305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011986" y="3941480"/>
            <a:ext cx="39305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496173" y="3938305"/>
            <a:ext cx="39305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516811" y="1496730"/>
            <a:ext cx="39305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6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61" name="组合 60"/>
          <p:cNvGrpSpPr/>
          <p:nvPr/>
        </p:nvGrpSpPr>
        <p:grpSpPr bwMode="auto">
          <a:xfrm>
            <a:off x="5011988" y="4414555"/>
            <a:ext cx="877243" cy="524807"/>
            <a:chOff x="1363511" y="4033585"/>
            <a:chExt cx="877238" cy="524483"/>
          </a:xfrm>
        </p:grpSpPr>
        <p:sp>
          <p:nvSpPr>
            <p:cNvPr id="62" name="TextBox 61"/>
            <p:cNvSpPr txBox="1"/>
            <p:nvPr/>
          </p:nvSpPr>
          <p:spPr>
            <a:xfrm>
              <a:off x="1363511" y="4035171"/>
              <a:ext cx="393054" cy="52289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1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847695" y="4033585"/>
              <a:ext cx="393054" cy="52289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2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5496173" y="4940017"/>
            <a:ext cx="39305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0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339955" y="1493555"/>
            <a:ext cx="39305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343130" y="2411130"/>
            <a:ext cx="39305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7" name="矩形 155"/>
          <p:cNvSpPr>
            <a:spLocks noChangeArrowheads="1"/>
          </p:cNvSpPr>
          <p:nvPr/>
        </p:nvSpPr>
        <p:spPr bwMode="auto">
          <a:xfrm>
            <a:off x="7301857" y="3001682"/>
            <a:ext cx="447675" cy="447675"/>
          </a:xfrm>
          <a:prstGeom prst="rect">
            <a:avLst/>
          </a:prstGeom>
          <a:solidFill>
            <a:srgbClr val="FFFF66"/>
          </a:solidFill>
          <a:ln w="19050">
            <a:solidFill>
              <a:schemeClr val="tx1"/>
            </a:solidFill>
            <a:miter lim="800000"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8" name="矩形 156"/>
          <p:cNvSpPr>
            <a:spLocks noChangeArrowheads="1"/>
          </p:cNvSpPr>
          <p:nvPr/>
        </p:nvSpPr>
        <p:spPr bwMode="auto">
          <a:xfrm>
            <a:off x="7301857" y="3485869"/>
            <a:ext cx="447675" cy="449263"/>
          </a:xfrm>
          <a:prstGeom prst="rect">
            <a:avLst/>
          </a:prstGeom>
          <a:solidFill>
            <a:srgbClr val="FFFF66"/>
          </a:solidFill>
          <a:ln w="19050">
            <a:solidFill>
              <a:schemeClr val="tx1"/>
            </a:solidFill>
            <a:miter lim="800000"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339955" y="2933417"/>
            <a:ext cx="39305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814618" y="2930242"/>
            <a:ext cx="39305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836843" y="1487205"/>
            <a:ext cx="39305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7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72" name="组合 71"/>
          <p:cNvGrpSpPr/>
          <p:nvPr/>
        </p:nvGrpSpPr>
        <p:grpSpPr bwMode="auto">
          <a:xfrm>
            <a:off x="7339959" y="3396961"/>
            <a:ext cx="878832" cy="550208"/>
            <a:chOff x="3023038" y="3016836"/>
            <a:chExt cx="879164" cy="549150"/>
          </a:xfrm>
        </p:grpSpPr>
        <p:sp>
          <p:nvSpPr>
            <p:cNvPr id="73" name="TextBox 72"/>
            <p:cNvSpPr txBox="1"/>
            <p:nvPr/>
          </p:nvSpPr>
          <p:spPr>
            <a:xfrm>
              <a:off x="3508997" y="3043772"/>
              <a:ext cx="393205" cy="52221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1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023038" y="3016836"/>
              <a:ext cx="393204" cy="52221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2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7836843" y="3941480"/>
            <a:ext cx="39305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308330" y="3944655"/>
            <a:ext cx="39305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8317855" y="1487205"/>
            <a:ext cx="39305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78" name="组合 77"/>
          <p:cNvGrpSpPr/>
          <p:nvPr/>
        </p:nvGrpSpPr>
        <p:grpSpPr bwMode="auto">
          <a:xfrm>
            <a:off x="7827320" y="4398680"/>
            <a:ext cx="877243" cy="524807"/>
            <a:chOff x="1363511" y="4033585"/>
            <a:chExt cx="877238" cy="524483"/>
          </a:xfrm>
        </p:grpSpPr>
        <p:sp>
          <p:nvSpPr>
            <p:cNvPr id="79" name="TextBox 78"/>
            <p:cNvSpPr txBox="1"/>
            <p:nvPr/>
          </p:nvSpPr>
          <p:spPr>
            <a:xfrm>
              <a:off x="1363511" y="4035171"/>
              <a:ext cx="393054" cy="52289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1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847695" y="4033585"/>
              <a:ext cx="393054" cy="52289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2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8289280" y="4951130"/>
            <a:ext cx="39305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0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4" name="任意多边形: 形状 83"/>
          <p:cNvSpPr>
            <a:spLocks noChangeArrowheads="1"/>
          </p:cNvSpPr>
          <p:nvPr/>
        </p:nvSpPr>
        <p:spPr bwMode="auto">
          <a:xfrm>
            <a:off x="2366906" y="1910322"/>
            <a:ext cx="1187057" cy="310843"/>
          </a:xfrm>
          <a:custGeom>
            <a:avLst/>
            <a:gdLst/>
            <a:ahLst/>
            <a:cxnLst/>
            <a:rect l="l" t="t" r="r" b="b"/>
            <a:pathLst>
              <a:path w="1187057" h="310843">
                <a:moveTo>
                  <a:pt x="925750" y="235567"/>
                </a:moveTo>
                <a:cubicBezTo>
                  <a:pt x="929118" y="235341"/>
                  <a:pt x="935121" y="237107"/>
                  <a:pt x="943757" y="240864"/>
                </a:cubicBezTo>
                <a:cubicBezTo>
                  <a:pt x="961030" y="248378"/>
                  <a:pt x="972531" y="255982"/>
                  <a:pt x="978260" y="263676"/>
                </a:cubicBezTo>
                <a:cubicBezTo>
                  <a:pt x="983989" y="271369"/>
                  <a:pt x="985412" y="281135"/>
                  <a:pt x="982529" y="292973"/>
                </a:cubicBezTo>
                <a:cubicBezTo>
                  <a:pt x="979647" y="304811"/>
                  <a:pt x="973585" y="306116"/>
                  <a:pt x="964342" y="296888"/>
                </a:cubicBezTo>
                <a:cubicBezTo>
                  <a:pt x="955100" y="287660"/>
                  <a:pt x="946485" y="278055"/>
                  <a:pt x="938498" y="268075"/>
                </a:cubicBezTo>
                <a:cubicBezTo>
                  <a:pt x="932332" y="259255"/>
                  <a:pt x="927348" y="250637"/>
                  <a:pt x="923548" y="242219"/>
                </a:cubicBezTo>
                <a:cubicBezTo>
                  <a:pt x="921648" y="238010"/>
                  <a:pt x="922382" y="235793"/>
                  <a:pt x="925750" y="235567"/>
                </a:cubicBezTo>
                <a:close/>
                <a:moveTo>
                  <a:pt x="211375" y="235567"/>
                </a:moveTo>
                <a:cubicBezTo>
                  <a:pt x="214743" y="235341"/>
                  <a:pt x="220746" y="237107"/>
                  <a:pt x="229382" y="240864"/>
                </a:cubicBezTo>
                <a:cubicBezTo>
                  <a:pt x="246655" y="248378"/>
                  <a:pt x="258156" y="255982"/>
                  <a:pt x="263885" y="263676"/>
                </a:cubicBezTo>
                <a:cubicBezTo>
                  <a:pt x="269614" y="271369"/>
                  <a:pt x="271037" y="281135"/>
                  <a:pt x="268154" y="292973"/>
                </a:cubicBezTo>
                <a:cubicBezTo>
                  <a:pt x="265272" y="304811"/>
                  <a:pt x="259210" y="306116"/>
                  <a:pt x="249967" y="296888"/>
                </a:cubicBezTo>
                <a:cubicBezTo>
                  <a:pt x="240725" y="287660"/>
                  <a:pt x="232110" y="278055"/>
                  <a:pt x="224123" y="268075"/>
                </a:cubicBezTo>
                <a:cubicBezTo>
                  <a:pt x="217957" y="259255"/>
                  <a:pt x="212973" y="250637"/>
                  <a:pt x="209173" y="242219"/>
                </a:cubicBezTo>
                <a:cubicBezTo>
                  <a:pt x="207273" y="238010"/>
                  <a:pt x="208007" y="235793"/>
                  <a:pt x="211375" y="235567"/>
                </a:cubicBezTo>
                <a:close/>
                <a:moveTo>
                  <a:pt x="1141441" y="218171"/>
                </a:moveTo>
                <a:cubicBezTo>
                  <a:pt x="1138069" y="218361"/>
                  <a:pt x="1134790" y="219641"/>
                  <a:pt x="1131603" y="222010"/>
                </a:cubicBezTo>
                <a:cubicBezTo>
                  <a:pt x="1125228" y="226750"/>
                  <a:pt x="1122041" y="233067"/>
                  <a:pt x="1122041" y="240961"/>
                </a:cubicBezTo>
                <a:cubicBezTo>
                  <a:pt x="1122041" y="248855"/>
                  <a:pt x="1125591" y="254781"/>
                  <a:pt x="1132689" y="258739"/>
                </a:cubicBezTo>
                <a:cubicBezTo>
                  <a:pt x="1139787" y="262697"/>
                  <a:pt x="1146735" y="262496"/>
                  <a:pt x="1153532" y="258137"/>
                </a:cubicBezTo>
                <a:cubicBezTo>
                  <a:pt x="1160330" y="253763"/>
                  <a:pt x="1163524" y="247453"/>
                  <a:pt x="1163115" y="239208"/>
                </a:cubicBezTo>
                <a:cubicBezTo>
                  <a:pt x="1162707" y="230962"/>
                  <a:pt x="1158946" y="224850"/>
                  <a:pt x="1151833" y="220870"/>
                </a:cubicBezTo>
                <a:cubicBezTo>
                  <a:pt x="1148277" y="218880"/>
                  <a:pt x="1144813" y="217981"/>
                  <a:pt x="1141441" y="218171"/>
                </a:cubicBezTo>
                <a:close/>
                <a:moveTo>
                  <a:pt x="1143923" y="195251"/>
                </a:moveTo>
                <a:cubicBezTo>
                  <a:pt x="1149444" y="195373"/>
                  <a:pt x="1155088" y="196646"/>
                  <a:pt x="1160857" y="199069"/>
                </a:cubicBezTo>
                <a:cubicBezTo>
                  <a:pt x="1172393" y="203916"/>
                  <a:pt x="1180055" y="211596"/>
                  <a:pt x="1183840" y="222107"/>
                </a:cubicBezTo>
                <a:cubicBezTo>
                  <a:pt x="1187626" y="232618"/>
                  <a:pt x="1188071" y="243015"/>
                  <a:pt x="1185174" y="253297"/>
                </a:cubicBezTo>
                <a:cubicBezTo>
                  <a:pt x="1182277" y="263579"/>
                  <a:pt x="1176857" y="271448"/>
                  <a:pt x="1168912" y="276905"/>
                </a:cubicBezTo>
                <a:cubicBezTo>
                  <a:pt x="1160968" y="282361"/>
                  <a:pt x="1151528" y="285089"/>
                  <a:pt x="1140594" y="285089"/>
                </a:cubicBezTo>
                <a:cubicBezTo>
                  <a:pt x="1129660" y="285089"/>
                  <a:pt x="1119758" y="280651"/>
                  <a:pt x="1110888" y="271774"/>
                </a:cubicBezTo>
                <a:cubicBezTo>
                  <a:pt x="1102019" y="262898"/>
                  <a:pt x="1097584" y="253354"/>
                  <a:pt x="1097584" y="243144"/>
                </a:cubicBezTo>
                <a:cubicBezTo>
                  <a:pt x="1097584" y="232934"/>
                  <a:pt x="1099972" y="224004"/>
                  <a:pt x="1104747" y="216353"/>
                </a:cubicBezTo>
                <a:cubicBezTo>
                  <a:pt x="1109522" y="208702"/>
                  <a:pt x="1117184" y="202698"/>
                  <a:pt x="1127731" y="198338"/>
                </a:cubicBezTo>
                <a:cubicBezTo>
                  <a:pt x="1133004" y="196158"/>
                  <a:pt x="1138402" y="195129"/>
                  <a:pt x="1143923" y="195251"/>
                </a:cubicBezTo>
                <a:close/>
                <a:moveTo>
                  <a:pt x="610930" y="120752"/>
                </a:moveTo>
                <a:cubicBezTo>
                  <a:pt x="627110" y="119668"/>
                  <a:pt x="640682" y="122041"/>
                  <a:pt x="651647" y="127870"/>
                </a:cubicBezTo>
                <a:cubicBezTo>
                  <a:pt x="666267" y="135643"/>
                  <a:pt x="672706" y="142641"/>
                  <a:pt x="670963" y="148864"/>
                </a:cubicBezTo>
                <a:cubicBezTo>
                  <a:pt x="669221" y="155088"/>
                  <a:pt x="662187" y="157752"/>
                  <a:pt x="649862" y="156855"/>
                </a:cubicBezTo>
                <a:cubicBezTo>
                  <a:pt x="637536" y="155959"/>
                  <a:pt x="620217" y="155511"/>
                  <a:pt x="597903" y="155511"/>
                </a:cubicBezTo>
                <a:cubicBezTo>
                  <a:pt x="575619" y="155511"/>
                  <a:pt x="551678" y="156633"/>
                  <a:pt x="526081" y="158877"/>
                </a:cubicBezTo>
                <a:cubicBezTo>
                  <a:pt x="500483" y="161122"/>
                  <a:pt x="479059" y="163792"/>
                  <a:pt x="461808" y="166890"/>
                </a:cubicBezTo>
                <a:cubicBezTo>
                  <a:pt x="444556" y="169987"/>
                  <a:pt x="429499" y="172913"/>
                  <a:pt x="416636" y="175666"/>
                </a:cubicBezTo>
                <a:cubicBezTo>
                  <a:pt x="403773" y="178420"/>
                  <a:pt x="390386" y="175430"/>
                  <a:pt x="376476" y="166696"/>
                </a:cubicBezTo>
                <a:cubicBezTo>
                  <a:pt x="363871" y="152829"/>
                  <a:pt x="362975" y="146581"/>
                  <a:pt x="373788" y="147950"/>
                </a:cubicBezTo>
                <a:cubicBezTo>
                  <a:pt x="384600" y="149320"/>
                  <a:pt x="403124" y="148889"/>
                  <a:pt x="429359" y="146660"/>
                </a:cubicBezTo>
                <a:cubicBezTo>
                  <a:pt x="455595" y="144430"/>
                  <a:pt x="483601" y="141056"/>
                  <a:pt x="513379" y="136539"/>
                </a:cubicBezTo>
                <a:cubicBezTo>
                  <a:pt x="543156" y="132022"/>
                  <a:pt x="569990" y="127505"/>
                  <a:pt x="593881" y="122987"/>
                </a:cubicBezTo>
                <a:cubicBezTo>
                  <a:pt x="599854" y="121858"/>
                  <a:pt x="605537" y="121113"/>
                  <a:pt x="610930" y="120752"/>
                </a:cubicBezTo>
                <a:close/>
                <a:moveTo>
                  <a:pt x="922612" y="104886"/>
                </a:moveTo>
                <a:cubicBezTo>
                  <a:pt x="913671" y="106227"/>
                  <a:pt x="899091" y="109321"/>
                  <a:pt x="878871" y="114168"/>
                </a:cubicBezTo>
                <a:lnTo>
                  <a:pt x="878871" y="127010"/>
                </a:lnTo>
                <a:cubicBezTo>
                  <a:pt x="888723" y="126207"/>
                  <a:pt x="897105" y="124429"/>
                  <a:pt x="904017" y="121675"/>
                </a:cubicBezTo>
                <a:cubicBezTo>
                  <a:pt x="910929" y="118922"/>
                  <a:pt x="917238" y="119668"/>
                  <a:pt x="922946" y="123912"/>
                </a:cubicBezTo>
                <a:cubicBezTo>
                  <a:pt x="928653" y="128157"/>
                  <a:pt x="929044" y="132212"/>
                  <a:pt x="924118" y="136076"/>
                </a:cubicBezTo>
                <a:cubicBezTo>
                  <a:pt x="919192" y="139941"/>
                  <a:pt x="912004" y="142573"/>
                  <a:pt x="902554" y="143971"/>
                </a:cubicBezTo>
                <a:cubicBezTo>
                  <a:pt x="893104" y="145369"/>
                  <a:pt x="885210" y="145616"/>
                  <a:pt x="878871" y="144713"/>
                </a:cubicBezTo>
                <a:lnTo>
                  <a:pt x="878871" y="155339"/>
                </a:lnTo>
                <a:cubicBezTo>
                  <a:pt x="885152" y="155454"/>
                  <a:pt x="892917" y="153909"/>
                  <a:pt x="902167" y="150703"/>
                </a:cubicBezTo>
                <a:cubicBezTo>
                  <a:pt x="911416" y="147498"/>
                  <a:pt x="918845" y="148405"/>
                  <a:pt x="924452" y="153425"/>
                </a:cubicBezTo>
                <a:cubicBezTo>
                  <a:pt x="930059" y="158444"/>
                  <a:pt x="929385" y="162516"/>
                  <a:pt x="922430" y="165642"/>
                </a:cubicBezTo>
                <a:cubicBezTo>
                  <a:pt x="915475" y="168769"/>
                  <a:pt x="907996" y="171009"/>
                  <a:pt x="899994" y="172364"/>
                </a:cubicBezTo>
                <a:cubicBezTo>
                  <a:pt x="891992" y="173720"/>
                  <a:pt x="884951" y="173049"/>
                  <a:pt x="878871" y="170353"/>
                </a:cubicBezTo>
                <a:lnTo>
                  <a:pt x="878871" y="185045"/>
                </a:lnTo>
                <a:cubicBezTo>
                  <a:pt x="887016" y="185131"/>
                  <a:pt x="895699" y="183578"/>
                  <a:pt x="904920" y="180388"/>
                </a:cubicBezTo>
                <a:cubicBezTo>
                  <a:pt x="914141" y="177197"/>
                  <a:pt x="921551" y="178097"/>
                  <a:pt x="927151" y="183087"/>
                </a:cubicBezTo>
                <a:cubicBezTo>
                  <a:pt x="932751" y="188078"/>
                  <a:pt x="932349" y="192143"/>
                  <a:pt x="925947" y="195284"/>
                </a:cubicBezTo>
                <a:cubicBezTo>
                  <a:pt x="919544" y="198424"/>
                  <a:pt x="911416" y="200453"/>
                  <a:pt x="901565" y="201371"/>
                </a:cubicBezTo>
                <a:cubicBezTo>
                  <a:pt x="891713" y="202289"/>
                  <a:pt x="884034" y="202296"/>
                  <a:pt x="878527" y="201393"/>
                </a:cubicBezTo>
                <a:cubicBezTo>
                  <a:pt x="877824" y="212262"/>
                  <a:pt x="877487" y="217160"/>
                  <a:pt x="877516" y="216084"/>
                </a:cubicBezTo>
                <a:cubicBezTo>
                  <a:pt x="902224" y="213431"/>
                  <a:pt x="921992" y="210943"/>
                  <a:pt x="936820" y="208620"/>
                </a:cubicBezTo>
                <a:cubicBezTo>
                  <a:pt x="937666" y="179452"/>
                  <a:pt x="938089" y="156773"/>
                  <a:pt x="938089" y="140583"/>
                </a:cubicBezTo>
                <a:cubicBezTo>
                  <a:pt x="938089" y="124809"/>
                  <a:pt x="937745" y="114580"/>
                  <a:pt x="937057" y="109898"/>
                </a:cubicBezTo>
                <a:cubicBezTo>
                  <a:pt x="936368" y="105216"/>
                  <a:pt x="931554" y="103546"/>
                  <a:pt x="922612" y="104886"/>
                </a:cubicBezTo>
                <a:close/>
                <a:moveTo>
                  <a:pt x="208237" y="104886"/>
                </a:moveTo>
                <a:cubicBezTo>
                  <a:pt x="199296" y="106227"/>
                  <a:pt x="184716" y="109321"/>
                  <a:pt x="164496" y="114168"/>
                </a:cubicBezTo>
                <a:lnTo>
                  <a:pt x="164496" y="127010"/>
                </a:lnTo>
                <a:cubicBezTo>
                  <a:pt x="174348" y="126207"/>
                  <a:pt x="182730" y="124429"/>
                  <a:pt x="189642" y="121675"/>
                </a:cubicBezTo>
                <a:cubicBezTo>
                  <a:pt x="196554" y="118922"/>
                  <a:pt x="202863" y="119668"/>
                  <a:pt x="208571" y="123912"/>
                </a:cubicBezTo>
                <a:cubicBezTo>
                  <a:pt x="214278" y="128157"/>
                  <a:pt x="214669" y="132212"/>
                  <a:pt x="209743" y="136076"/>
                </a:cubicBezTo>
                <a:cubicBezTo>
                  <a:pt x="204817" y="139941"/>
                  <a:pt x="197629" y="142573"/>
                  <a:pt x="188179" y="143971"/>
                </a:cubicBezTo>
                <a:cubicBezTo>
                  <a:pt x="178729" y="145369"/>
                  <a:pt x="170835" y="145616"/>
                  <a:pt x="164496" y="144713"/>
                </a:cubicBezTo>
                <a:lnTo>
                  <a:pt x="164496" y="155339"/>
                </a:lnTo>
                <a:cubicBezTo>
                  <a:pt x="170777" y="155454"/>
                  <a:pt x="178542" y="153909"/>
                  <a:pt x="187792" y="150703"/>
                </a:cubicBezTo>
                <a:cubicBezTo>
                  <a:pt x="197041" y="147498"/>
                  <a:pt x="204470" y="148405"/>
                  <a:pt x="210077" y="153425"/>
                </a:cubicBezTo>
                <a:cubicBezTo>
                  <a:pt x="215684" y="158444"/>
                  <a:pt x="215010" y="162516"/>
                  <a:pt x="208055" y="165642"/>
                </a:cubicBezTo>
                <a:cubicBezTo>
                  <a:pt x="201100" y="168769"/>
                  <a:pt x="193621" y="171009"/>
                  <a:pt x="185619" y="172364"/>
                </a:cubicBezTo>
                <a:cubicBezTo>
                  <a:pt x="177618" y="173720"/>
                  <a:pt x="170576" y="173049"/>
                  <a:pt x="164496" y="170353"/>
                </a:cubicBezTo>
                <a:lnTo>
                  <a:pt x="164496" y="185045"/>
                </a:lnTo>
                <a:cubicBezTo>
                  <a:pt x="172641" y="185131"/>
                  <a:pt x="181324" y="183578"/>
                  <a:pt x="190545" y="180388"/>
                </a:cubicBezTo>
                <a:cubicBezTo>
                  <a:pt x="199766" y="177197"/>
                  <a:pt x="207176" y="178097"/>
                  <a:pt x="212776" y="183087"/>
                </a:cubicBezTo>
                <a:cubicBezTo>
                  <a:pt x="218376" y="188078"/>
                  <a:pt x="217974" y="192143"/>
                  <a:pt x="211572" y="195284"/>
                </a:cubicBezTo>
                <a:cubicBezTo>
                  <a:pt x="205169" y="198424"/>
                  <a:pt x="197041" y="200453"/>
                  <a:pt x="187190" y="201371"/>
                </a:cubicBezTo>
                <a:cubicBezTo>
                  <a:pt x="177338" y="202289"/>
                  <a:pt x="169659" y="202296"/>
                  <a:pt x="164152" y="201393"/>
                </a:cubicBezTo>
                <a:cubicBezTo>
                  <a:pt x="163449" y="212262"/>
                  <a:pt x="163112" y="217160"/>
                  <a:pt x="163141" y="216084"/>
                </a:cubicBezTo>
                <a:cubicBezTo>
                  <a:pt x="187849" y="213431"/>
                  <a:pt x="207617" y="210943"/>
                  <a:pt x="222445" y="208620"/>
                </a:cubicBezTo>
                <a:cubicBezTo>
                  <a:pt x="223291" y="179452"/>
                  <a:pt x="223714" y="156773"/>
                  <a:pt x="223714" y="140583"/>
                </a:cubicBezTo>
                <a:cubicBezTo>
                  <a:pt x="223714" y="124809"/>
                  <a:pt x="223370" y="114580"/>
                  <a:pt x="222682" y="109898"/>
                </a:cubicBezTo>
                <a:cubicBezTo>
                  <a:pt x="221993" y="105216"/>
                  <a:pt x="217179" y="103546"/>
                  <a:pt x="208237" y="104886"/>
                </a:cubicBezTo>
                <a:close/>
                <a:moveTo>
                  <a:pt x="763413" y="18791"/>
                </a:moveTo>
                <a:cubicBezTo>
                  <a:pt x="765013" y="18551"/>
                  <a:pt x="767068" y="18666"/>
                  <a:pt x="769577" y="19136"/>
                </a:cubicBezTo>
                <a:cubicBezTo>
                  <a:pt x="779615" y="21014"/>
                  <a:pt x="788191" y="24065"/>
                  <a:pt x="795304" y="28288"/>
                </a:cubicBezTo>
                <a:cubicBezTo>
                  <a:pt x="802416" y="32511"/>
                  <a:pt x="804399" y="38043"/>
                  <a:pt x="801251" y="44883"/>
                </a:cubicBezTo>
                <a:cubicBezTo>
                  <a:pt x="798104" y="51724"/>
                  <a:pt x="796530" y="74596"/>
                  <a:pt x="796530" y="113501"/>
                </a:cubicBezTo>
                <a:cubicBezTo>
                  <a:pt x="798222" y="113630"/>
                  <a:pt x="803137" y="112315"/>
                  <a:pt x="811275" y="109554"/>
                </a:cubicBezTo>
                <a:cubicBezTo>
                  <a:pt x="819413" y="106794"/>
                  <a:pt x="825963" y="108500"/>
                  <a:pt x="830925" y="114674"/>
                </a:cubicBezTo>
                <a:cubicBezTo>
                  <a:pt x="835886" y="120847"/>
                  <a:pt x="834040" y="125350"/>
                  <a:pt x="825386" y="128182"/>
                </a:cubicBezTo>
                <a:cubicBezTo>
                  <a:pt x="816731" y="131014"/>
                  <a:pt x="807048" y="133578"/>
                  <a:pt x="796336" y="135872"/>
                </a:cubicBezTo>
                <a:cubicBezTo>
                  <a:pt x="795562" y="155905"/>
                  <a:pt x="795175" y="173193"/>
                  <a:pt x="795175" y="187734"/>
                </a:cubicBezTo>
                <a:cubicBezTo>
                  <a:pt x="807020" y="181438"/>
                  <a:pt x="818531" y="175817"/>
                  <a:pt x="829709" y="170869"/>
                </a:cubicBezTo>
                <a:cubicBezTo>
                  <a:pt x="840888" y="165922"/>
                  <a:pt x="845433" y="166868"/>
                  <a:pt x="843347" y="173709"/>
                </a:cubicBezTo>
                <a:cubicBezTo>
                  <a:pt x="841260" y="180549"/>
                  <a:pt x="826390" y="192129"/>
                  <a:pt x="798735" y="208448"/>
                </a:cubicBezTo>
                <a:cubicBezTo>
                  <a:pt x="771079" y="224767"/>
                  <a:pt x="754366" y="235770"/>
                  <a:pt x="748594" y="241456"/>
                </a:cubicBezTo>
                <a:cubicBezTo>
                  <a:pt x="742822" y="247141"/>
                  <a:pt x="734946" y="245094"/>
                  <a:pt x="724965" y="235314"/>
                </a:cubicBezTo>
                <a:cubicBezTo>
                  <a:pt x="714984" y="225534"/>
                  <a:pt x="712059" y="219909"/>
                  <a:pt x="716189" y="218440"/>
                </a:cubicBezTo>
                <a:cubicBezTo>
                  <a:pt x="720319" y="216970"/>
                  <a:pt x="724137" y="216020"/>
                  <a:pt x="727643" y="215589"/>
                </a:cubicBezTo>
                <a:cubicBezTo>
                  <a:pt x="731149" y="215159"/>
                  <a:pt x="737860" y="212786"/>
                  <a:pt x="747777" y="208469"/>
                </a:cubicBezTo>
                <a:cubicBezTo>
                  <a:pt x="757693" y="204153"/>
                  <a:pt x="765340" y="200073"/>
                  <a:pt x="770717" y="196230"/>
                </a:cubicBezTo>
                <a:lnTo>
                  <a:pt x="770717" y="142003"/>
                </a:lnTo>
                <a:cubicBezTo>
                  <a:pt x="768724" y="142863"/>
                  <a:pt x="764938" y="143978"/>
                  <a:pt x="759360" y="145347"/>
                </a:cubicBezTo>
                <a:cubicBezTo>
                  <a:pt x="753782" y="146717"/>
                  <a:pt x="748153" y="147158"/>
                  <a:pt x="742474" y="146670"/>
                </a:cubicBezTo>
                <a:cubicBezTo>
                  <a:pt x="736796" y="146183"/>
                  <a:pt x="731310" y="142877"/>
                  <a:pt x="726019" y="136754"/>
                </a:cubicBezTo>
                <a:cubicBezTo>
                  <a:pt x="720727" y="130631"/>
                  <a:pt x="722434" y="127268"/>
                  <a:pt x="731138" y="126666"/>
                </a:cubicBezTo>
                <a:cubicBezTo>
                  <a:pt x="739843" y="126063"/>
                  <a:pt x="753036" y="123747"/>
                  <a:pt x="770717" y="119718"/>
                </a:cubicBezTo>
                <a:cubicBezTo>
                  <a:pt x="770717" y="109465"/>
                  <a:pt x="770276" y="94404"/>
                  <a:pt x="769394" y="74535"/>
                </a:cubicBezTo>
                <a:cubicBezTo>
                  <a:pt x="768513" y="54667"/>
                  <a:pt x="765813" y="39997"/>
                  <a:pt x="761296" y="30525"/>
                </a:cubicBezTo>
                <a:cubicBezTo>
                  <a:pt x="757908" y="23422"/>
                  <a:pt x="758614" y="19510"/>
                  <a:pt x="763413" y="18791"/>
                </a:cubicBezTo>
                <a:close/>
                <a:moveTo>
                  <a:pt x="49038" y="18791"/>
                </a:moveTo>
                <a:cubicBezTo>
                  <a:pt x="50638" y="18551"/>
                  <a:pt x="52693" y="18666"/>
                  <a:pt x="55202" y="19136"/>
                </a:cubicBezTo>
                <a:cubicBezTo>
                  <a:pt x="65240" y="21014"/>
                  <a:pt x="73816" y="24065"/>
                  <a:pt x="80929" y="28288"/>
                </a:cubicBezTo>
                <a:cubicBezTo>
                  <a:pt x="88041" y="32511"/>
                  <a:pt x="90024" y="38043"/>
                  <a:pt x="86876" y="44883"/>
                </a:cubicBezTo>
                <a:cubicBezTo>
                  <a:pt x="83729" y="51724"/>
                  <a:pt x="82155" y="74596"/>
                  <a:pt x="82155" y="113501"/>
                </a:cubicBezTo>
                <a:cubicBezTo>
                  <a:pt x="83847" y="113630"/>
                  <a:pt x="88762" y="112315"/>
                  <a:pt x="96900" y="109554"/>
                </a:cubicBezTo>
                <a:cubicBezTo>
                  <a:pt x="105038" y="106794"/>
                  <a:pt x="111588" y="108500"/>
                  <a:pt x="116550" y="114674"/>
                </a:cubicBezTo>
                <a:cubicBezTo>
                  <a:pt x="121511" y="120847"/>
                  <a:pt x="119665" y="125350"/>
                  <a:pt x="111011" y="128182"/>
                </a:cubicBezTo>
                <a:cubicBezTo>
                  <a:pt x="102356" y="131014"/>
                  <a:pt x="92673" y="133578"/>
                  <a:pt x="81961" y="135872"/>
                </a:cubicBezTo>
                <a:cubicBezTo>
                  <a:pt x="81187" y="155905"/>
                  <a:pt x="80800" y="173193"/>
                  <a:pt x="80800" y="187734"/>
                </a:cubicBezTo>
                <a:cubicBezTo>
                  <a:pt x="92645" y="181438"/>
                  <a:pt x="104156" y="175817"/>
                  <a:pt x="115334" y="170869"/>
                </a:cubicBezTo>
                <a:cubicBezTo>
                  <a:pt x="126513" y="165922"/>
                  <a:pt x="131058" y="166868"/>
                  <a:pt x="128972" y="173709"/>
                </a:cubicBezTo>
                <a:cubicBezTo>
                  <a:pt x="126885" y="180549"/>
                  <a:pt x="112015" y="192129"/>
                  <a:pt x="84360" y="208448"/>
                </a:cubicBezTo>
                <a:cubicBezTo>
                  <a:pt x="56704" y="224767"/>
                  <a:pt x="39991" y="235770"/>
                  <a:pt x="34219" y="241456"/>
                </a:cubicBezTo>
                <a:cubicBezTo>
                  <a:pt x="28447" y="247141"/>
                  <a:pt x="20571" y="245094"/>
                  <a:pt x="10590" y="235314"/>
                </a:cubicBezTo>
                <a:cubicBezTo>
                  <a:pt x="609" y="225534"/>
                  <a:pt x="-2316" y="219909"/>
                  <a:pt x="1814" y="218440"/>
                </a:cubicBezTo>
                <a:cubicBezTo>
                  <a:pt x="5944" y="216970"/>
                  <a:pt x="9762" y="216020"/>
                  <a:pt x="13268" y="215589"/>
                </a:cubicBezTo>
                <a:cubicBezTo>
                  <a:pt x="16774" y="215159"/>
                  <a:pt x="23485" y="212786"/>
                  <a:pt x="33402" y="208469"/>
                </a:cubicBezTo>
                <a:cubicBezTo>
                  <a:pt x="43318" y="204153"/>
                  <a:pt x="50965" y="200073"/>
                  <a:pt x="56342" y="196230"/>
                </a:cubicBezTo>
                <a:lnTo>
                  <a:pt x="56342" y="142003"/>
                </a:lnTo>
                <a:cubicBezTo>
                  <a:pt x="54349" y="142863"/>
                  <a:pt x="50563" y="143978"/>
                  <a:pt x="44985" y="145347"/>
                </a:cubicBezTo>
                <a:cubicBezTo>
                  <a:pt x="39407" y="146717"/>
                  <a:pt x="33778" y="147158"/>
                  <a:pt x="28099" y="146670"/>
                </a:cubicBezTo>
                <a:cubicBezTo>
                  <a:pt x="22421" y="146183"/>
                  <a:pt x="16935" y="142877"/>
                  <a:pt x="11644" y="136754"/>
                </a:cubicBezTo>
                <a:cubicBezTo>
                  <a:pt x="6352" y="130631"/>
                  <a:pt x="8059" y="127268"/>
                  <a:pt x="16763" y="126666"/>
                </a:cubicBezTo>
                <a:cubicBezTo>
                  <a:pt x="25468" y="126063"/>
                  <a:pt x="38661" y="123747"/>
                  <a:pt x="56342" y="119718"/>
                </a:cubicBezTo>
                <a:cubicBezTo>
                  <a:pt x="56342" y="109465"/>
                  <a:pt x="55901" y="94404"/>
                  <a:pt x="55019" y="74535"/>
                </a:cubicBezTo>
                <a:cubicBezTo>
                  <a:pt x="54138" y="54667"/>
                  <a:pt x="51438" y="39997"/>
                  <a:pt x="46921" y="30525"/>
                </a:cubicBezTo>
                <a:cubicBezTo>
                  <a:pt x="43533" y="23422"/>
                  <a:pt x="44239" y="19510"/>
                  <a:pt x="49038" y="18791"/>
                </a:cubicBezTo>
                <a:close/>
                <a:moveTo>
                  <a:pt x="903049" y="207"/>
                </a:moveTo>
                <a:cubicBezTo>
                  <a:pt x="909373" y="1167"/>
                  <a:pt x="917048" y="3770"/>
                  <a:pt x="926076" y="8015"/>
                </a:cubicBezTo>
                <a:cubicBezTo>
                  <a:pt x="935103" y="12259"/>
                  <a:pt x="937949" y="16870"/>
                  <a:pt x="934615" y="21846"/>
                </a:cubicBezTo>
                <a:cubicBezTo>
                  <a:pt x="931281" y="26822"/>
                  <a:pt x="926646" y="35326"/>
                  <a:pt x="920709" y="47357"/>
                </a:cubicBezTo>
                <a:cubicBezTo>
                  <a:pt x="930331" y="45751"/>
                  <a:pt x="939197" y="43550"/>
                  <a:pt x="947306" y="40753"/>
                </a:cubicBezTo>
                <a:cubicBezTo>
                  <a:pt x="955416" y="37957"/>
                  <a:pt x="962460" y="39542"/>
                  <a:pt x="968440" y="45507"/>
                </a:cubicBezTo>
                <a:cubicBezTo>
                  <a:pt x="974420" y="51473"/>
                  <a:pt x="974671" y="55750"/>
                  <a:pt x="969193" y="58338"/>
                </a:cubicBezTo>
                <a:cubicBezTo>
                  <a:pt x="963715" y="60927"/>
                  <a:pt x="956337" y="63153"/>
                  <a:pt x="947059" y="65017"/>
                </a:cubicBezTo>
                <a:lnTo>
                  <a:pt x="915611" y="71277"/>
                </a:lnTo>
                <a:cubicBezTo>
                  <a:pt x="912384" y="80168"/>
                  <a:pt x="909588" y="86592"/>
                  <a:pt x="907222" y="90550"/>
                </a:cubicBezTo>
                <a:cubicBezTo>
                  <a:pt x="919124" y="88141"/>
                  <a:pt x="927108" y="85291"/>
                  <a:pt x="931174" y="82000"/>
                </a:cubicBezTo>
                <a:cubicBezTo>
                  <a:pt x="935239" y="78708"/>
                  <a:pt x="941495" y="78766"/>
                  <a:pt x="949941" y="82172"/>
                </a:cubicBezTo>
                <a:cubicBezTo>
                  <a:pt x="958388" y="85577"/>
                  <a:pt x="965300" y="90152"/>
                  <a:pt x="970677" y="95895"/>
                </a:cubicBezTo>
                <a:cubicBezTo>
                  <a:pt x="976055" y="101638"/>
                  <a:pt x="976697" y="106984"/>
                  <a:pt x="972602" y="111931"/>
                </a:cubicBezTo>
                <a:cubicBezTo>
                  <a:pt x="968508" y="116878"/>
                  <a:pt x="966024" y="126737"/>
                  <a:pt x="965149" y="141508"/>
                </a:cubicBezTo>
                <a:cubicBezTo>
                  <a:pt x="964274" y="156278"/>
                  <a:pt x="963407" y="177538"/>
                  <a:pt x="962546" y="205286"/>
                </a:cubicBezTo>
                <a:cubicBezTo>
                  <a:pt x="976270" y="202662"/>
                  <a:pt x="987624" y="200658"/>
                  <a:pt x="996608" y="199274"/>
                </a:cubicBezTo>
                <a:cubicBezTo>
                  <a:pt x="1005592" y="197890"/>
                  <a:pt x="1013859" y="201550"/>
                  <a:pt x="1021409" y="210255"/>
                </a:cubicBezTo>
                <a:cubicBezTo>
                  <a:pt x="1028959" y="218959"/>
                  <a:pt x="1028726" y="223935"/>
                  <a:pt x="1020710" y="225183"/>
                </a:cubicBezTo>
                <a:cubicBezTo>
                  <a:pt x="1012694" y="226431"/>
                  <a:pt x="1002147" y="226829"/>
                  <a:pt x="989069" y="226377"/>
                </a:cubicBezTo>
                <a:cubicBezTo>
                  <a:pt x="975990" y="225925"/>
                  <a:pt x="958796" y="226814"/>
                  <a:pt x="937487" y="229044"/>
                </a:cubicBezTo>
                <a:cubicBezTo>
                  <a:pt x="916177" y="231274"/>
                  <a:pt x="896280" y="233737"/>
                  <a:pt x="877796" y="236433"/>
                </a:cubicBezTo>
                <a:lnTo>
                  <a:pt x="876334" y="236662"/>
                </a:lnTo>
                <a:lnTo>
                  <a:pt x="876752" y="236799"/>
                </a:lnTo>
                <a:cubicBezTo>
                  <a:pt x="884604" y="240713"/>
                  <a:pt x="890903" y="245037"/>
                  <a:pt x="895649" y="249769"/>
                </a:cubicBezTo>
                <a:cubicBezTo>
                  <a:pt x="900654" y="254975"/>
                  <a:pt x="899987" y="259761"/>
                  <a:pt x="893649" y="264127"/>
                </a:cubicBezTo>
                <a:cubicBezTo>
                  <a:pt x="887310" y="268494"/>
                  <a:pt x="878441" y="275463"/>
                  <a:pt x="867041" y="285035"/>
                </a:cubicBezTo>
                <a:cubicBezTo>
                  <a:pt x="855640" y="294608"/>
                  <a:pt x="841913" y="302183"/>
                  <a:pt x="825859" y="307761"/>
                </a:cubicBezTo>
                <a:cubicBezTo>
                  <a:pt x="809805" y="313339"/>
                  <a:pt x="807088" y="311346"/>
                  <a:pt x="817707" y="301781"/>
                </a:cubicBezTo>
                <a:cubicBezTo>
                  <a:pt x="828326" y="292216"/>
                  <a:pt x="837790" y="282404"/>
                  <a:pt x="846100" y="272344"/>
                </a:cubicBezTo>
                <a:cubicBezTo>
                  <a:pt x="854410" y="262285"/>
                  <a:pt x="859634" y="252867"/>
                  <a:pt x="861770" y="244091"/>
                </a:cubicBezTo>
                <a:cubicBezTo>
                  <a:pt x="862305" y="241897"/>
                  <a:pt x="863017" y="240099"/>
                  <a:pt x="863909" y="238698"/>
                </a:cubicBezTo>
                <a:lnTo>
                  <a:pt x="864023" y="238591"/>
                </a:lnTo>
                <a:lnTo>
                  <a:pt x="854081" y="240149"/>
                </a:lnTo>
                <a:cubicBezTo>
                  <a:pt x="847513" y="241278"/>
                  <a:pt x="842282" y="242298"/>
                  <a:pt x="838389" y="243209"/>
                </a:cubicBezTo>
                <a:cubicBezTo>
                  <a:pt x="830602" y="245030"/>
                  <a:pt x="822102" y="242094"/>
                  <a:pt x="812888" y="234400"/>
                </a:cubicBezTo>
                <a:cubicBezTo>
                  <a:pt x="803675" y="226707"/>
                  <a:pt x="806295" y="222860"/>
                  <a:pt x="820750" y="222860"/>
                </a:cubicBezTo>
                <a:cubicBezTo>
                  <a:pt x="832337" y="222860"/>
                  <a:pt x="844046" y="222121"/>
                  <a:pt x="855877" y="220644"/>
                </a:cubicBezTo>
                <a:cubicBezTo>
                  <a:pt x="856694" y="205960"/>
                  <a:pt x="857103" y="185124"/>
                  <a:pt x="857103" y="158135"/>
                </a:cubicBezTo>
                <a:cubicBezTo>
                  <a:pt x="857103" y="132108"/>
                  <a:pt x="854855" y="115014"/>
                  <a:pt x="850359" y="106855"/>
                </a:cubicBezTo>
                <a:cubicBezTo>
                  <a:pt x="845864" y="98695"/>
                  <a:pt x="847427" y="95318"/>
                  <a:pt x="855049" y="96723"/>
                </a:cubicBezTo>
                <a:cubicBezTo>
                  <a:pt x="862670" y="98129"/>
                  <a:pt x="867202" y="98803"/>
                  <a:pt x="868643" y="98745"/>
                </a:cubicBezTo>
                <a:cubicBezTo>
                  <a:pt x="870084" y="98688"/>
                  <a:pt x="875888" y="97985"/>
                  <a:pt x="886056" y="96637"/>
                </a:cubicBezTo>
                <a:cubicBezTo>
                  <a:pt x="887490" y="92393"/>
                  <a:pt x="889540" y="85022"/>
                  <a:pt x="892208" y="74525"/>
                </a:cubicBezTo>
                <a:cubicBezTo>
                  <a:pt x="883862" y="76317"/>
                  <a:pt x="877391" y="77665"/>
                  <a:pt x="872795" y="78569"/>
                </a:cubicBezTo>
                <a:cubicBezTo>
                  <a:pt x="868199" y="79472"/>
                  <a:pt x="861735" y="77016"/>
                  <a:pt x="853403" y="71201"/>
                </a:cubicBezTo>
                <a:cubicBezTo>
                  <a:pt x="845071" y="65386"/>
                  <a:pt x="845853" y="61310"/>
                  <a:pt x="855748" y="58973"/>
                </a:cubicBezTo>
                <a:cubicBezTo>
                  <a:pt x="865642" y="56635"/>
                  <a:pt x="878871" y="54334"/>
                  <a:pt x="895434" y="52068"/>
                </a:cubicBezTo>
                <a:cubicBezTo>
                  <a:pt x="896883" y="46977"/>
                  <a:pt x="898055" y="39689"/>
                  <a:pt x="898951" y="30203"/>
                </a:cubicBezTo>
                <a:cubicBezTo>
                  <a:pt x="899847" y="20717"/>
                  <a:pt x="899173" y="13106"/>
                  <a:pt x="896929" y="7369"/>
                </a:cubicBezTo>
                <a:cubicBezTo>
                  <a:pt x="894685" y="1633"/>
                  <a:pt x="896725" y="-754"/>
                  <a:pt x="903049" y="207"/>
                </a:cubicBezTo>
                <a:close/>
                <a:moveTo>
                  <a:pt x="188674" y="207"/>
                </a:moveTo>
                <a:cubicBezTo>
                  <a:pt x="194998" y="1167"/>
                  <a:pt x="202673" y="3770"/>
                  <a:pt x="211701" y="8015"/>
                </a:cubicBezTo>
                <a:cubicBezTo>
                  <a:pt x="220728" y="12259"/>
                  <a:pt x="223574" y="16870"/>
                  <a:pt x="220240" y="21846"/>
                </a:cubicBezTo>
                <a:cubicBezTo>
                  <a:pt x="216906" y="26822"/>
                  <a:pt x="212271" y="35326"/>
                  <a:pt x="206334" y="47357"/>
                </a:cubicBezTo>
                <a:cubicBezTo>
                  <a:pt x="215956" y="45751"/>
                  <a:pt x="224822" y="43550"/>
                  <a:pt x="232931" y="40753"/>
                </a:cubicBezTo>
                <a:cubicBezTo>
                  <a:pt x="241041" y="37957"/>
                  <a:pt x="248085" y="39542"/>
                  <a:pt x="254065" y="45507"/>
                </a:cubicBezTo>
                <a:cubicBezTo>
                  <a:pt x="260045" y="51473"/>
                  <a:pt x="260296" y="55750"/>
                  <a:pt x="254818" y="58338"/>
                </a:cubicBezTo>
                <a:cubicBezTo>
                  <a:pt x="249340" y="60927"/>
                  <a:pt x="241962" y="63153"/>
                  <a:pt x="232684" y="65017"/>
                </a:cubicBezTo>
                <a:lnTo>
                  <a:pt x="201236" y="71277"/>
                </a:lnTo>
                <a:cubicBezTo>
                  <a:pt x="198009" y="80168"/>
                  <a:pt x="195213" y="86592"/>
                  <a:pt x="192847" y="90550"/>
                </a:cubicBezTo>
                <a:cubicBezTo>
                  <a:pt x="204749" y="88141"/>
                  <a:pt x="212733" y="85291"/>
                  <a:pt x="216799" y="82000"/>
                </a:cubicBezTo>
                <a:cubicBezTo>
                  <a:pt x="220864" y="78708"/>
                  <a:pt x="227120" y="78766"/>
                  <a:pt x="235566" y="82172"/>
                </a:cubicBezTo>
                <a:cubicBezTo>
                  <a:pt x="244013" y="85577"/>
                  <a:pt x="250925" y="90152"/>
                  <a:pt x="256302" y="95895"/>
                </a:cubicBezTo>
                <a:cubicBezTo>
                  <a:pt x="261680" y="101638"/>
                  <a:pt x="262322" y="106984"/>
                  <a:pt x="258227" y="111931"/>
                </a:cubicBezTo>
                <a:cubicBezTo>
                  <a:pt x="254133" y="116878"/>
                  <a:pt x="251649" y="126737"/>
                  <a:pt x="250774" y="141508"/>
                </a:cubicBezTo>
                <a:cubicBezTo>
                  <a:pt x="249899" y="156278"/>
                  <a:pt x="249032" y="177538"/>
                  <a:pt x="248171" y="205286"/>
                </a:cubicBezTo>
                <a:cubicBezTo>
                  <a:pt x="261895" y="202662"/>
                  <a:pt x="273249" y="200658"/>
                  <a:pt x="282233" y="199274"/>
                </a:cubicBezTo>
                <a:cubicBezTo>
                  <a:pt x="291217" y="197890"/>
                  <a:pt x="299484" y="201550"/>
                  <a:pt x="307034" y="210255"/>
                </a:cubicBezTo>
                <a:cubicBezTo>
                  <a:pt x="314584" y="218959"/>
                  <a:pt x="314351" y="223935"/>
                  <a:pt x="306335" y="225183"/>
                </a:cubicBezTo>
                <a:cubicBezTo>
                  <a:pt x="298319" y="226431"/>
                  <a:pt x="287772" y="226829"/>
                  <a:pt x="274694" y="226377"/>
                </a:cubicBezTo>
                <a:cubicBezTo>
                  <a:pt x="261615" y="225925"/>
                  <a:pt x="244421" y="226814"/>
                  <a:pt x="223112" y="229044"/>
                </a:cubicBezTo>
                <a:cubicBezTo>
                  <a:pt x="201802" y="231274"/>
                  <a:pt x="181905" y="233737"/>
                  <a:pt x="163421" y="236433"/>
                </a:cubicBezTo>
                <a:lnTo>
                  <a:pt x="161959" y="236662"/>
                </a:lnTo>
                <a:lnTo>
                  <a:pt x="162377" y="236799"/>
                </a:lnTo>
                <a:cubicBezTo>
                  <a:pt x="170229" y="240713"/>
                  <a:pt x="176528" y="245037"/>
                  <a:pt x="181274" y="249769"/>
                </a:cubicBezTo>
                <a:cubicBezTo>
                  <a:pt x="186279" y="254975"/>
                  <a:pt x="185612" y="259761"/>
                  <a:pt x="179274" y="264127"/>
                </a:cubicBezTo>
                <a:cubicBezTo>
                  <a:pt x="172935" y="268494"/>
                  <a:pt x="164066" y="275463"/>
                  <a:pt x="152666" y="285035"/>
                </a:cubicBezTo>
                <a:cubicBezTo>
                  <a:pt x="141265" y="294608"/>
                  <a:pt x="127538" y="302183"/>
                  <a:pt x="111484" y="307761"/>
                </a:cubicBezTo>
                <a:cubicBezTo>
                  <a:pt x="95430" y="313339"/>
                  <a:pt x="92713" y="311346"/>
                  <a:pt x="103332" y="301781"/>
                </a:cubicBezTo>
                <a:cubicBezTo>
                  <a:pt x="113951" y="292216"/>
                  <a:pt x="123415" y="282404"/>
                  <a:pt x="131725" y="272344"/>
                </a:cubicBezTo>
                <a:cubicBezTo>
                  <a:pt x="140035" y="262285"/>
                  <a:pt x="145259" y="252867"/>
                  <a:pt x="147396" y="244091"/>
                </a:cubicBezTo>
                <a:cubicBezTo>
                  <a:pt x="147930" y="241897"/>
                  <a:pt x="148642" y="240099"/>
                  <a:pt x="149534" y="238698"/>
                </a:cubicBezTo>
                <a:lnTo>
                  <a:pt x="149648" y="238591"/>
                </a:lnTo>
                <a:lnTo>
                  <a:pt x="139706" y="240149"/>
                </a:lnTo>
                <a:cubicBezTo>
                  <a:pt x="133138" y="241278"/>
                  <a:pt x="127907" y="242298"/>
                  <a:pt x="124014" y="243209"/>
                </a:cubicBezTo>
                <a:cubicBezTo>
                  <a:pt x="116227" y="245030"/>
                  <a:pt x="107727" y="242094"/>
                  <a:pt x="98513" y="234400"/>
                </a:cubicBezTo>
                <a:cubicBezTo>
                  <a:pt x="89300" y="226707"/>
                  <a:pt x="91920" y="222860"/>
                  <a:pt x="106375" y="222860"/>
                </a:cubicBezTo>
                <a:cubicBezTo>
                  <a:pt x="117962" y="222860"/>
                  <a:pt x="129671" y="222121"/>
                  <a:pt x="141502" y="220644"/>
                </a:cubicBezTo>
                <a:cubicBezTo>
                  <a:pt x="142319" y="205960"/>
                  <a:pt x="142728" y="185124"/>
                  <a:pt x="142728" y="158135"/>
                </a:cubicBezTo>
                <a:cubicBezTo>
                  <a:pt x="142728" y="132108"/>
                  <a:pt x="140480" y="115014"/>
                  <a:pt x="135984" y="106855"/>
                </a:cubicBezTo>
                <a:cubicBezTo>
                  <a:pt x="131489" y="98695"/>
                  <a:pt x="133052" y="95318"/>
                  <a:pt x="140674" y="96723"/>
                </a:cubicBezTo>
                <a:cubicBezTo>
                  <a:pt x="148295" y="98129"/>
                  <a:pt x="152827" y="98803"/>
                  <a:pt x="154268" y="98745"/>
                </a:cubicBezTo>
                <a:cubicBezTo>
                  <a:pt x="155709" y="98688"/>
                  <a:pt x="161513" y="97985"/>
                  <a:pt x="171681" y="96637"/>
                </a:cubicBezTo>
                <a:cubicBezTo>
                  <a:pt x="173115" y="92393"/>
                  <a:pt x="175165" y="85022"/>
                  <a:pt x="177833" y="74525"/>
                </a:cubicBezTo>
                <a:cubicBezTo>
                  <a:pt x="169487" y="76317"/>
                  <a:pt x="163016" y="77665"/>
                  <a:pt x="158420" y="78569"/>
                </a:cubicBezTo>
                <a:cubicBezTo>
                  <a:pt x="153823" y="79472"/>
                  <a:pt x="147360" y="77016"/>
                  <a:pt x="139028" y="71201"/>
                </a:cubicBezTo>
                <a:cubicBezTo>
                  <a:pt x="130696" y="65386"/>
                  <a:pt x="131478" y="61310"/>
                  <a:pt x="141373" y="58973"/>
                </a:cubicBezTo>
                <a:cubicBezTo>
                  <a:pt x="151267" y="56635"/>
                  <a:pt x="164496" y="54334"/>
                  <a:pt x="181059" y="52068"/>
                </a:cubicBezTo>
                <a:cubicBezTo>
                  <a:pt x="182508" y="46977"/>
                  <a:pt x="183680" y="39689"/>
                  <a:pt x="184576" y="30203"/>
                </a:cubicBezTo>
                <a:cubicBezTo>
                  <a:pt x="185472" y="20717"/>
                  <a:pt x="184798" y="13106"/>
                  <a:pt x="182554" y="7369"/>
                </a:cubicBezTo>
                <a:cubicBezTo>
                  <a:pt x="180310" y="1633"/>
                  <a:pt x="182350" y="-754"/>
                  <a:pt x="188674" y="20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829559" y="17910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课堂练习</a:t>
            </a:r>
          </a:p>
        </p:txBody>
      </p:sp>
      <p:pic>
        <p:nvPicPr>
          <p:cNvPr id="85" name="图片 8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56" y="3698353"/>
            <a:ext cx="2386622" cy="31596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4" grpId="0"/>
      <p:bldP spid="65" grpId="0"/>
      <p:bldP spid="66" grpId="0"/>
      <p:bldP spid="69" grpId="0"/>
      <p:bldP spid="70" grpId="0"/>
      <p:bldP spid="71" grpId="0"/>
      <p:bldP spid="75" grpId="0"/>
      <p:bldP spid="76" grpId="0"/>
      <p:bldP spid="77" grpId="0"/>
      <p:bldP spid="8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图片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649" y="2880591"/>
            <a:ext cx="1626954" cy="583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图片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366" y="2942897"/>
            <a:ext cx="1626954" cy="583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任意多边形: 形状 44"/>
          <p:cNvSpPr>
            <a:spLocks noChangeArrowheads="1"/>
          </p:cNvSpPr>
          <p:nvPr/>
        </p:nvSpPr>
        <p:spPr bwMode="auto">
          <a:xfrm>
            <a:off x="2541718" y="1542738"/>
            <a:ext cx="821711" cy="317527"/>
          </a:xfrm>
          <a:custGeom>
            <a:avLst/>
            <a:gdLst/>
            <a:ahLst/>
            <a:cxnLst/>
            <a:rect l="l" t="t" r="r" b="b"/>
            <a:pathLst>
              <a:path w="821711" h="317527">
                <a:moveTo>
                  <a:pt x="776095" y="225715"/>
                </a:moveTo>
                <a:cubicBezTo>
                  <a:pt x="772723" y="225905"/>
                  <a:pt x="769444" y="227184"/>
                  <a:pt x="766257" y="229554"/>
                </a:cubicBezTo>
                <a:cubicBezTo>
                  <a:pt x="759882" y="234294"/>
                  <a:pt x="756695" y="240610"/>
                  <a:pt x="756695" y="248505"/>
                </a:cubicBezTo>
                <a:cubicBezTo>
                  <a:pt x="756695" y="256399"/>
                  <a:pt x="760244" y="262325"/>
                  <a:pt x="767343" y="266283"/>
                </a:cubicBezTo>
                <a:cubicBezTo>
                  <a:pt x="774441" y="270241"/>
                  <a:pt x="781389" y="270040"/>
                  <a:pt x="788186" y="265681"/>
                </a:cubicBezTo>
                <a:cubicBezTo>
                  <a:pt x="794984" y="261307"/>
                  <a:pt x="798178" y="254997"/>
                  <a:pt x="797769" y="246752"/>
                </a:cubicBezTo>
                <a:cubicBezTo>
                  <a:pt x="797360" y="238506"/>
                  <a:pt x="793600" y="232394"/>
                  <a:pt x="786487" y="228414"/>
                </a:cubicBezTo>
                <a:cubicBezTo>
                  <a:pt x="782931" y="226424"/>
                  <a:pt x="779467" y="225525"/>
                  <a:pt x="776095" y="225715"/>
                </a:cubicBezTo>
                <a:close/>
                <a:moveTo>
                  <a:pt x="778577" y="202795"/>
                </a:moveTo>
                <a:cubicBezTo>
                  <a:pt x="784098" y="202917"/>
                  <a:pt x="789742" y="204190"/>
                  <a:pt x="795511" y="206613"/>
                </a:cubicBezTo>
                <a:cubicBezTo>
                  <a:pt x="807047" y="211460"/>
                  <a:pt x="814709" y="219140"/>
                  <a:pt x="818494" y="229651"/>
                </a:cubicBezTo>
                <a:cubicBezTo>
                  <a:pt x="822280" y="240162"/>
                  <a:pt x="822725" y="250559"/>
                  <a:pt x="819828" y="260841"/>
                </a:cubicBezTo>
                <a:cubicBezTo>
                  <a:pt x="816931" y="271123"/>
                  <a:pt x="811511" y="278992"/>
                  <a:pt x="803566" y="284448"/>
                </a:cubicBezTo>
                <a:cubicBezTo>
                  <a:pt x="795622" y="289905"/>
                  <a:pt x="786182" y="292633"/>
                  <a:pt x="775248" y="292633"/>
                </a:cubicBezTo>
                <a:cubicBezTo>
                  <a:pt x="764313" y="292633"/>
                  <a:pt x="754412" y="288195"/>
                  <a:pt x="745542" y="279318"/>
                </a:cubicBezTo>
                <a:cubicBezTo>
                  <a:pt x="736673" y="270442"/>
                  <a:pt x="732238" y="260898"/>
                  <a:pt x="732238" y="250688"/>
                </a:cubicBezTo>
                <a:cubicBezTo>
                  <a:pt x="732238" y="240478"/>
                  <a:pt x="734626" y="231547"/>
                  <a:pt x="739401" y="223897"/>
                </a:cubicBezTo>
                <a:cubicBezTo>
                  <a:pt x="744176" y="216246"/>
                  <a:pt x="751837" y="210241"/>
                  <a:pt x="762385" y="205882"/>
                </a:cubicBezTo>
                <a:cubicBezTo>
                  <a:pt x="767658" y="203702"/>
                  <a:pt x="773056" y="202673"/>
                  <a:pt x="778577" y="202795"/>
                </a:cubicBezTo>
                <a:close/>
                <a:moveTo>
                  <a:pt x="530354" y="181814"/>
                </a:moveTo>
                <a:lnTo>
                  <a:pt x="471748" y="188437"/>
                </a:lnTo>
                <a:cubicBezTo>
                  <a:pt x="470414" y="190506"/>
                  <a:pt x="469133" y="192146"/>
                  <a:pt x="467905" y="193358"/>
                </a:cubicBezTo>
                <a:lnTo>
                  <a:pt x="466475" y="194311"/>
                </a:lnTo>
                <a:lnTo>
                  <a:pt x="473663" y="196149"/>
                </a:lnTo>
                <a:cubicBezTo>
                  <a:pt x="479585" y="198436"/>
                  <a:pt x="482073" y="200885"/>
                  <a:pt x="481127" y="203494"/>
                </a:cubicBezTo>
                <a:cubicBezTo>
                  <a:pt x="480180" y="206104"/>
                  <a:pt x="479305" y="208764"/>
                  <a:pt x="478502" y="211475"/>
                </a:cubicBezTo>
                <a:cubicBezTo>
                  <a:pt x="492040" y="210686"/>
                  <a:pt x="510431" y="208628"/>
                  <a:pt x="533676" y="205301"/>
                </a:cubicBezTo>
                <a:cubicBezTo>
                  <a:pt x="533676" y="198619"/>
                  <a:pt x="532554" y="192578"/>
                  <a:pt x="530310" y="187179"/>
                </a:cubicBezTo>
                <a:close/>
                <a:moveTo>
                  <a:pt x="541033" y="180607"/>
                </a:moveTo>
                <a:lnTo>
                  <a:pt x="533349" y="181476"/>
                </a:lnTo>
                <a:lnTo>
                  <a:pt x="537225" y="181253"/>
                </a:lnTo>
                <a:lnTo>
                  <a:pt x="543815" y="183232"/>
                </a:lnTo>
                <a:close/>
                <a:moveTo>
                  <a:pt x="72615" y="102829"/>
                </a:moveTo>
                <a:cubicBezTo>
                  <a:pt x="76015" y="102469"/>
                  <a:pt x="80350" y="103235"/>
                  <a:pt x="85620" y="105128"/>
                </a:cubicBezTo>
                <a:cubicBezTo>
                  <a:pt x="99946" y="109788"/>
                  <a:pt x="104550" y="114911"/>
                  <a:pt x="99430" y="120497"/>
                </a:cubicBezTo>
                <a:cubicBezTo>
                  <a:pt x="94311" y="126082"/>
                  <a:pt x="90690" y="132478"/>
                  <a:pt x="88567" y="139684"/>
                </a:cubicBezTo>
                <a:cubicBezTo>
                  <a:pt x="86445" y="146890"/>
                  <a:pt x="83175" y="170820"/>
                  <a:pt x="78759" y="211475"/>
                </a:cubicBezTo>
                <a:cubicBezTo>
                  <a:pt x="90360" y="204821"/>
                  <a:pt x="102033" y="198884"/>
                  <a:pt x="113778" y="193664"/>
                </a:cubicBezTo>
                <a:cubicBezTo>
                  <a:pt x="125522" y="188444"/>
                  <a:pt x="128921" y="188333"/>
                  <a:pt x="123973" y="193331"/>
                </a:cubicBezTo>
                <a:cubicBezTo>
                  <a:pt x="119026" y="198328"/>
                  <a:pt x="109648" y="207789"/>
                  <a:pt x="95838" y="221714"/>
                </a:cubicBezTo>
                <a:cubicBezTo>
                  <a:pt x="82028" y="235638"/>
                  <a:pt x="71610" y="247565"/>
                  <a:pt x="64583" y="257496"/>
                </a:cubicBezTo>
                <a:cubicBezTo>
                  <a:pt x="57557" y="267427"/>
                  <a:pt x="50713" y="266487"/>
                  <a:pt x="44052" y="254678"/>
                </a:cubicBezTo>
                <a:cubicBezTo>
                  <a:pt x="37391" y="242869"/>
                  <a:pt x="36581" y="234570"/>
                  <a:pt x="41621" y="229780"/>
                </a:cubicBezTo>
                <a:cubicBezTo>
                  <a:pt x="46662" y="224990"/>
                  <a:pt x="50709" y="217795"/>
                  <a:pt x="53764" y="208194"/>
                </a:cubicBezTo>
                <a:cubicBezTo>
                  <a:pt x="56818" y="198594"/>
                  <a:pt x="59023" y="186379"/>
                  <a:pt x="60378" y="171552"/>
                </a:cubicBezTo>
                <a:cubicBezTo>
                  <a:pt x="61733" y="156724"/>
                  <a:pt x="62633" y="146650"/>
                  <a:pt x="63078" y="141330"/>
                </a:cubicBezTo>
                <a:cubicBezTo>
                  <a:pt x="63522" y="136009"/>
                  <a:pt x="60181" y="134665"/>
                  <a:pt x="53054" y="137296"/>
                </a:cubicBezTo>
                <a:cubicBezTo>
                  <a:pt x="45927" y="139928"/>
                  <a:pt x="38961" y="142853"/>
                  <a:pt x="32157" y="146073"/>
                </a:cubicBezTo>
                <a:cubicBezTo>
                  <a:pt x="25352" y="149292"/>
                  <a:pt x="16995" y="147758"/>
                  <a:pt x="7086" y="141469"/>
                </a:cubicBezTo>
                <a:cubicBezTo>
                  <a:pt x="-2823" y="135181"/>
                  <a:pt x="-2339" y="131130"/>
                  <a:pt x="8538" y="129316"/>
                </a:cubicBezTo>
                <a:cubicBezTo>
                  <a:pt x="19415" y="127502"/>
                  <a:pt x="30816" y="124684"/>
                  <a:pt x="42740" y="120863"/>
                </a:cubicBezTo>
                <a:cubicBezTo>
                  <a:pt x="54664" y="117041"/>
                  <a:pt x="62156" y="112517"/>
                  <a:pt x="65218" y="107290"/>
                </a:cubicBezTo>
                <a:cubicBezTo>
                  <a:pt x="66749" y="104676"/>
                  <a:pt x="69214" y="103189"/>
                  <a:pt x="72615" y="102829"/>
                </a:cubicBezTo>
                <a:close/>
                <a:moveTo>
                  <a:pt x="531283" y="94203"/>
                </a:moveTo>
                <a:cubicBezTo>
                  <a:pt x="527049" y="94438"/>
                  <a:pt x="521322" y="95118"/>
                  <a:pt x="514102" y="96244"/>
                </a:cubicBezTo>
                <a:cubicBezTo>
                  <a:pt x="499661" y="98495"/>
                  <a:pt x="483744" y="100804"/>
                  <a:pt x="466349" y="103170"/>
                </a:cubicBezTo>
                <a:cubicBezTo>
                  <a:pt x="466349" y="109652"/>
                  <a:pt x="466535" y="113359"/>
                  <a:pt x="466908" y="114291"/>
                </a:cubicBezTo>
                <a:cubicBezTo>
                  <a:pt x="476416" y="113502"/>
                  <a:pt x="486755" y="111057"/>
                  <a:pt x="497926" y="106956"/>
                </a:cubicBezTo>
                <a:cubicBezTo>
                  <a:pt x="509097" y="102855"/>
                  <a:pt x="517651" y="104181"/>
                  <a:pt x="523588" y="110936"/>
                </a:cubicBezTo>
                <a:cubicBezTo>
                  <a:pt x="529525" y="117690"/>
                  <a:pt x="525140" y="122662"/>
                  <a:pt x="510434" y="125853"/>
                </a:cubicBezTo>
                <a:cubicBezTo>
                  <a:pt x="495729" y="129044"/>
                  <a:pt x="481937" y="131005"/>
                  <a:pt x="469059" y="131736"/>
                </a:cubicBezTo>
                <a:cubicBezTo>
                  <a:pt x="469963" y="135464"/>
                  <a:pt x="470414" y="138648"/>
                  <a:pt x="470414" y="141287"/>
                </a:cubicBezTo>
                <a:cubicBezTo>
                  <a:pt x="481198" y="138920"/>
                  <a:pt x="491728" y="136307"/>
                  <a:pt x="502002" y="133446"/>
                </a:cubicBezTo>
                <a:cubicBezTo>
                  <a:pt x="512277" y="130585"/>
                  <a:pt x="520379" y="132267"/>
                  <a:pt x="526309" y="138490"/>
                </a:cubicBezTo>
                <a:cubicBezTo>
                  <a:pt x="532239" y="144714"/>
                  <a:pt x="528793" y="149461"/>
                  <a:pt x="515973" y="152730"/>
                </a:cubicBezTo>
                <a:cubicBezTo>
                  <a:pt x="503153" y="156000"/>
                  <a:pt x="488411" y="158022"/>
                  <a:pt x="471748" y="158796"/>
                </a:cubicBezTo>
                <a:lnTo>
                  <a:pt x="472759" y="172347"/>
                </a:lnTo>
                <a:cubicBezTo>
                  <a:pt x="473777" y="171573"/>
                  <a:pt x="482561" y="169809"/>
                  <a:pt x="499109" y="167056"/>
                </a:cubicBezTo>
                <a:cubicBezTo>
                  <a:pt x="515658" y="164303"/>
                  <a:pt x="525861" y="162926"/>
                  <a:pt x="529718" y="162926"/>
                </a:cubicBezTo>
                <a:cubicBezTo>
                  <a:pt x="534479" y="162926"/>
                  <a:pt x="538158" y="162912"/>
                  <a:pt x="540753" y="162883"/>
                </a:cubicBezTo>
                <a:cubicBezTo>
                  <a:pt x="543234" y="138576"/>
                  <a:pt x="544270" y="121486"/>
                  <a:pt x="543861" y="111613"/>
                </a:cubicBezTo>
                <a:cubicBezTo>
                  <a:pt x="543453" y="101740"/>
                  <a:pt x="542001" y="96147"/>
                  <a:pt x="539506" y="94835"/>
                </a:cubicBezTo>
                <a:cubicBezTo>
                  <a:pt x="538258" y="94179"/>
                  <a:pt x="535517" y="93968"/>
                  <a:pt x="531283" y="94203"/>
                </a:cubicBezTo>
                <a:close/>
                <a:moveTo>
                  <a:pt x="464988" y="60142"/>
                </a:moveTo>
                <a:cubicBezTo>
                  <a:pt x="468376" y="60251"/>
                  <a:pt x="472508" y="61204"/>
                  <a:pt x="477384" y="63000"/>
                </a:cubicBezTo>
                <a:cubicBezTo>
                  <a:pt x="487135" y="66592"/>
                  <a:pt x="490545" y="73142"/>
                  <a:pt x="487612" y="82649"/>
                </a:cubicBezTo>
                <a:lnTo>
                  <a:pt x="486362" y="84844"/>
                </a:lnTo>
                <a:lnTo>
                  <a:pt x="496463" y="83392"/>
                </a:lnTo>
                <a:lnTo>
                  <a:pt x="518252" y="78377"/>
                </a:lnTo>
                <a:lnTo>
                  <a:pt x="518235" y="78433"/>
                </a:lnTo>
                <a:lnTo>
                  <a:pt x="518590" y="78299"/>
                </a:lnTo>
                <a:lnTo>
                  <a:pt x="537494" y="73949"/>
                </a:lnTo>
                <a:cubicBezTo>
                  <a:pt x="542936" y="71159"/>
                  <a:pt x="549028" y="71217"/>
                  <a:pt x="555767" y="74121"/>
                </a:cubicBezTo>
                <a:cubicBezTo>
                  <a:pt x="562507" y="77025"/>
                  <a:pt x="569086" y="80567"/>
                  <a:pt x="575503" y="84747"/>
                </a:cubicBezTo>
                <a:cubicBezTo>
                  <a:pt x="581920" y="88927"/>
                  <a:pt x="583297" y="94043"/>
                  <a:pt x="579633" y="100094"/>
                </a:cubicBezTo>
                <a:cubicBezTo>
                  <a:pt x="575969" y="106146"/>
                  <a:pt x="572800" y="118310"/>
                  <a:pt x="570126" y="136587"/>
                </a:cubicBezTo>
                <a:cubicBezTo>
                  <a:pt x="567451" y="154863"/>
                  <a:pt x="563769" y="169017"/>
                  <a:pt x="559080" y="179048"/>
                </a:cubicBezTo>
                <a:cubicBezTo>
                  <a:pt x="557908" y="181556"/>
                  <a:pt x="556652" y="183469"/>
                  <a:pt x="555314" y="184788"/>
                </a:cubicBezTo>
                <a:lnTo>
                  <a:pt x="552970" y="185983"/>
                </a:lnTo>
                <a:lnTo>
                  <a:pt x="555520" y="186749"/>
                </a:lnTo>
                <a:cubicBezTo>
                  <a:pt x="560862" y="188964"/>
                  <a:pt x="563278" y="191147"/>
                  <a:pt x="562769" y="193299"/>
                </a:cubicBezTo>
                <a:cubicBezTo>
                  <a:pt x="562260" y="195450"/>
                  <a:pt x="561166" y="197909"/>
                  <a:pt x="559489" y="200677"/>
                </a:cubicBezTo>
                <a:cubicBezTo>
                  <a:pt x="587294" y="198095"/>
                  <a:pt x="607916" y="195650"/>
                  <a:pt x="621352" y="193342"/>
                </a:cubicBezTo>
                <a:cubicBezTo>
                  <a:pt x="634789" y="191033"/>
                  <a:pt x="645609" y="192703"/>
                  <a:pt x="653811" y="198353"/>
                </a:cubicBezTo>
                <a:cubicBezTo>
                  <a:pt x="662014" y="204004"/>
                  <a:pt x="665194" y="209205"/>
                  <a:pt x="663351" y="213959"/>
                </a:cubicBezTo>
                <a:cubicBezTo>
                  <a:pt x="661509" y="218713"/>
                  <a:pt x="654521" y="220864"/>
                  <a:pt x="642389" y="220412"/>
                </a:cubicBezTo>
                <a:cubicBezTo>
                  <a:pt x="630258" y="219961"/>
                  <a:pt x="619696" y="219735"/>
                  <a:pt x="610705" y="219735"/>
                </a:cubicBezTo>
                <a:cubicBezTo>
                  <a:pt x="602775" y="219735"/>
                  <a:pt x="585703" y="220559"/>
                  <a:pt x="559489" y="222208"/>
                </a:cubicBezTo>
                <a:cubicBezTo>
                  <a:pt x="559489" y="261902"/>
                  <a:pt x="559245" y="283696"/>
                  <a:pt x="558757" y="287589"/>
                </a:cubicBezTo>
                <a:cubicBezTo>
                  <a:pt x="558270" y="291482"/>
                  <a:pt x="556535" y="298021"/>
                  <a:pt x="553552" y="307206"/>
                </a:cubicBezTo>
                <a:cubicBezTo>
                  <a:pt x="550569" y="316391"/>
                  <a:pt x="547213" y="319446"/>
                  <a:pt x="543485" y="316370"/>
                </a:cubicBezTo>
                <a:cubicBezTo>
                  <a:pt x="539757" y="313294"/>
                  <a:pt x="537419" y="308680"/>
                  <a:pt x="536473" y="302528"/>
                </a:cubicBezTo>
                <a:cubicBezTo>
                  <a:pt x="535526" y="296376"/>
                  <a:pt x="534824" y="287327"/>
                  <a:pt x="534365" y="275382"/>
                </a:cubicBezTo>
                <a:cubicBezTo>
                  <a:pt x="533906" y="263437"/>
                  <a:pt x="533676" y="246243"/>
                  <a:pt x="533676" y="223800"/>
                </a:cubicBezTo>
                <a:lnTo>
                  <a:pt x="476437" y="231501"/>
                </a:lnTo>
                <a:cubicBezTo>
                  <a:pt x="473067" y="248322"/>
                  <a:pt x="465030" y="263558"/>
                  <a:pt x="452324" y="277210"/>
                </a:cubicBezTo>
                <a:cubicBezTo>
                  <a:pt x="439619" y="290862"/>
                  <a:pt x="423906" y="299771"/>
                  <a:pt x="405184" y="303937"/>
                </a:cubicBezTo>
                <a:cubicBezTo>
                  <a:pt x="386463" y="308103"/>
                  <a:pt x="383778" y="305611"/>
                  <a:pt x="397129" y="296462"/>
                </a:cubicBezTo>
                <a:cubicBezTo>
                  <a:pt x="410480" y="287313"/>
                  <a:pt x="421751" y="277486"/>
                  <a:pt x="430943" y="266982"/>
                </a:cubicBezTo>
                <a:cubicBezTo>
                  <a:pt x="440135" y="256478"/>
                  <a:pt x="446488" y="245232"/>
                  <a:pt x="450001" y="233243"/>
                </a:cubicBezTo>
                <a:cubicBezTo>
                  <a:pt x="419227" y="238635"/>
                  <a:pt x="399215" y="242231"/>
                  <a:pt x="389966" y="244031"/>
                </a:cubicBezTo>
                <a:cubicBezTo>
                  <a:pt x="380716" y="245830"/>
                  <a:pt x="371539" y="242206"/>
                  <a:pt x="362433" y="233157"/>
                </a:cubicBezTo>
                <a:cubicBezTo>
                  <a:pt x="353327" y="224108"/>
                  <a:pt x="356166" y="220262"/>
                  <a:pt x="370951" y="221617"/>
                </a:cubicBezTo>
                <a:cubicBezTo>
                  <a:pt x="385736" y="222972"/>
                  <a:pt x="412537" y="221119"/>
                  <a:pt x="451356" y="216056"/>
                </a:cubicBezTo>
                <a:cubicBezTo>
                  <a:pt x="451356" y="209403"/>
                  <a:pt x="450231" y="203376"/>
                  <a:pt x="447979" y="197977"/>
                </a:cubicBezTo>
                <a:cubicBezTo>
                  <a:pt x="445728" y="192578"/>
                  <a:pt x="447965" y="190352"/>
                  <a:pt x="454690" y="191298"/>
                </a:cubicBezTo>
                <a:lnTo>
                  <a:pt x="458001" y="192144"/>
                </a:lnTo>
                <a:lnTo>
                  <a:pt x="453647" y="183283"/>
                </a:lnTo>
                <a:cubicBezTo>
                  <a:pt x="452389" y="179725"/>
                  <a:pt x="451414" y="175746"/>
                  <a:pt x="450722" y="171347"/>
                </a:cubicBezTo>
                <a:cubicBezTo>
                  <a:pt x="449338" y="162550"/>
                  <a:pt x="447542" y="149988"/>
                  <a:pt x="445333" y="133661"/>
                </a:cubicBezTo>
                <a:cubicBezTo>
                  <a:pt x="443125" y="117335"/>
                  <a:pt x="439977" y="105533"/>
                  <a:pt x="435890" y="98255"/>
                </a:cubicBezTo>
                <a:cubicBezTo>
                  <a:pt x="431803" y="90978"/>
                  <a:pt x="433833" y="87339"/>
                  <a:pt x="441978" y="87339"/>
                </a:cubicBezTo>
                <a:cubicBezTo>
                  <a:pt x="447614" y="87339"/>
                  <a:pt x="452625" y="87557"/>
                  <a:pt x="457014" y="87995"/>
                </a:cubicBezTo>
                <a:cubicBezTo>
                  <a:pt x="459208" y="88213"/>
                  <a:pt x="463592" y="87939"/>
                  <a:pt x="470167" y="87172"/>
                </a:cubicBezTo>
                <a:lnTo>
                  <a:pt x="470639" y="87104"/>
                </a:lnTo>
                <a:lnTo>
                  <a:pt x="464714" y="83617"/>
                </a:lnTo>
                <a:cubicBezTo>
                  <a:pt x="455809" y="72590"/>
                  <a:pt x="453256" y="65499"/>
                  <a:pt x="457057" y="62344"/>
                </a:cubicBezTo>
                <a:cubicBezTo>
                  <a:pt x="458957" y="60766"/>
                  <a:pt x="461601" y="60032"/>
                  <a:pt x="464988" y="60142"/>
                </a:cubicBezTo>
                <a:close/>
                <a:moveTo>
                  <a:pt x="558989" y="47867"/>
                </a:moveTo>
                <a:cubicBezTo>
                  <a:pt x="561717" y="47157"/>
                  <a:pt x="567032" y="48147"/>
                  <a:pt x="574933" y="50836"/>
                </a:cubicBezTo>
                <a:cubicBezTo>
                  <a:pt x="590736" y="56213"/>
                  <a:pt x="597454" y="64111"/>
                  <a:pt x="595088" y="74529"/>
                </a:cubicBezTo>
                <a:cubicBezTo>
                  <a:pt x="592722" y="84947"/>
                  <a:pt x="586075" y="86105"/>
                  <a:pt x="575148" y="78003"/>
                </a:cubicBezTo>
                <a:cubicBezTo>
                  <a:pt x="568982" y="70948"/>
                  <a:pt x="563454" y="63312"/>
                  <a:pt x="558564" y="55095"/>
                </a:cubicBezTo>
                <a:cubicBezTo>
                  <a:pt x="556119" y="50986"/>
                  <a:pt x="556260" y="48577"/>
                  <a:pt x="558989" y="47867"/>
                </a:cubicBezTo>
                <a:close/>
                <a:moveTo>
                  <a:pt x="67026" y="19076"/>
                </a:moveTo>
                <a:cubicBezTo>
                  <a:pt x="70897" y="18929"/>
                  <a:pt x="75790" y="19198"/>
                  <a:pt x="81706" y="19882"/>
                </a:cubicBezTo>
                <a:cubicBezTo>
                  <a:pt x="93751" y="20901"/>
                  <a:pt x="102571" y="23980"/>
                  <a:pt x="108163" y="29121"/>
                </a:cubicBezTo>
                <a:cubicBezTo>
                  <a:pt x="113756" y="34262"/>
                  <a:pt x="115430" y="41672"/>
                  <a:pt x="113186" y="51352"/>
                </a:cubicBezTo>
                <a:cubicBezTo>
                  <a:pt x="110942" y="61032"/>
                  <a:pt x="103743" y="62806"/>
                  <a:pt x="91590" y="56676"/>
                </a:cubicBezTo>
                <a:cubicBezTo>
                  <a:pt x="79436" y="50545"/>
                  <a:pt x="68835" y="42196"/>
                  <a:pt x="59787" y="31627"/>
                </a:cubicBezTo>
                <a:cubicBezTo>
                  <a:pt x="53000" y="23700"/>
                  <a:pt x="55413" y="19517"/>
                  <a:pt x="67026" y="19076"/>
                </a:cubicBezTo>
                <a:close/>
                <a:moveTo>
                  <a:pt x="445307" y="11023"/>
                </a:moveTo>
                <a:cubicBezTo>
                  <a:pt x="447131" y="10394"/>
                  <a:pt x="450094" y="10432"/>
                  <a:pt x="454196" y="11138"/>
                </a:cubicBezTo>
                <a:cubicBezTo>
                  <a:pt x="462398" y="12551"/>
                  <a:pt x="469174" y="14734"/>
                  <a:pt x="474523" y="17688"/>
                </a:cubicBezTo>
                <a:cubicBezTo>
                  <a:pt x="479872" y="20642"/>
                  <a:pt x="481317" y="23926"/>
                  <a:pt x="478857" y="27540"/>
                </a:cubicBezTo>
                <a:cubicBezTo>
                  <a:pt x="476398" y="31154"/>
                  <a:pt x="473584" y="34889"/>
                  <a:pt x="470414" y="38747"/>
                </a:cubicBezTo>
                <a:cubicBezTo>
                  <a:pt x="473340" y="38747"/>
                  <a:pt x="480349" y="36718"/>
                  <a:pt x="491441" y="32659"/>
                </a:cubicBezTo>
                <a:cubicBezTo>
                  <a:pt x="502533" y="28601"/>
                  <a:pt x="510800" y="29885"/>
                  <a:pt x="516242" y="36510"/>
                </a:cubicBezTo>
                <a:cubicBezTo>
                  <a:pt x="521684" y="43135"/>
                  <a:pt x="520050" y="47874"/>
                  <a:pt x="511338" y="50728"/>
                </a:cubicBezTo>
                <a:cubicBezTo>
                  <a:pt x="502626" y="53582"/>
                  <a:pt x="493542" y="55468"/>
                  <a:pt x="484084" y="56385"/>
                </a:cubicBezTo>
                <a:cubicBezTo>
                  <a:pt x="474627" y="57303"/>
                  <a:pt x="467475" y="56866"/>
                  <a:pt x="462628" y="55073"/>
                </a:cubicBezTo>
                <a:cubicBezTo>
                  <a:pt x="452647" y="70503"/>
                  <a:pt x="439049" y="83133"/>
                  <a:pt x="421833" y="92964"/>
                </a:cubicBezTo>
                <a:cubicBezTo>
                  <a:pt x="404618" y="102794"/>
                  <a:pt x="399907" y="102783"/>
                  <a:pt x="407701" y="92931"/>
                </a:cubicBezTo>
                <a:cubicBezTo>
                  <a:pt x="415495" y="83080"/>
                  <a:pt x="421833" y="74601"/>
                  <a:pt x="426716" y="67495"/>
                </a:cubicBezTo>
                <a:cubicBezTo>
                  <a:pt x="431599" y="60390"/>
                  <a:pt x="435801" y="53101"/>
                  <a:pt x="439321" y="45630"/>
                </a:cubicBezTo>
                <a:cubicBezTo>
                  <a:pt x="442842" y="38159"/>
                  <a:pt x="444602" y="32279"/>
                  <a:pt x="444602" y="27992"/>
                </a:cubicBezTo>
                <a:cubicBezTo>
                  <a:pt x="444602" y="23202"/>
                  <a:pt x="444150" y="18843"/>
                  <a:pt x="443247" y="14913"/>
                </a:cubicBezTo>
                <a:cubicBezTo>
                  <a:pt x="442795" y="12949"/>
                  <a:pt x="443482" y="11652"/>
                  <a:pt x="445307" y="11023"/>
                </a:cubicBezTo>
                <a:close/>
                <a:moveTo>
                  <a:pt x="182102" y="7038"/>
                </a:moveTo>
                <a:cubicBezTo>
                  <a:pt x="183730" y="6900"/>
                  <a:pt x="185817" y="7188"/>
                  <a:pt x="188364" y="7901"/>
                </a:cubicBezTo>
                <a:cubicBezTo>
                  <a:pt x="198553" y="10755"/>
                  <a:pt x="207803" y="14731"/>
                  <a:pt x="216113" y="19829"/>
                </a:cubicBezTo>
                <a:cubicBezTo>
                  <a:pt x="224423" y="24927"/>
                  <a:pt x="226097" y="31591"/>
                  <a:pt x="221136" y="39822"/>
                </a:cubicBezTo>
                <a:cubicBezTo>
                  <a:pt x="216174" y="48054"/>
                  <a:pt x="214116" y="74232"/>
                  <a:pt x="214962" y="118357"/>
                </a:cubicBezTo>
                <a:cubicBezTo>
                  <a:pt x="235081" y="115732"/>
                  <a:pt x="249436" y="113277"/>
                  <a:pt x="258026" y="110989"/>
                </a:cubicBezTo>
                <a:cubicBezTo>
                  <a:pt x="266615" y="108702"/>
                  <a:pt x="276005" y="110520"/>
                  <a:pt x="286193" y="116442"/>
                </a:cubicBezTo>
                <a:cubicBezTo>
                  <a:pt x="296382" y="122365"/>
                  <a:pt x="296630" y="126882"/>
                  <a:pt x="286936" y="129994"/>
                </a:cubicBezTo>
                <a:cubicBezTo>
                  <a:pt x="277242" y="133105"/>
                  <a:pt x="253293" y="136361"/>
                  <a:pt x="215091" y="139759"/>
                </a:cubicBezTo>
                <a:cubicBezTo>
                  <a:pt x="215091" y="191642"/>
                  <a:pt x="214611" y="234089"/>
                  <a:pt x="213650" y="267100"/>
                </a:cubicBezTo>
                <a:cubicBezTo>
                  <a:pt x="212689" y="300112"/>
                  <a:pt x="208161" y="316893"/>
                  <a:pt x="200066" y="317445"/>
                </a:cubicBezTo>
                <a:cubicBezTo>
                  <a:pt x="191971" y="317997"/>
                  <a:pt x="187924" y="301603"/>
                  <a:pt x="187924" y="268262"/>
                </a:cubicBezTo>
                <a:lnTo>
                  <a:pt x="187924" y="142814"/>
                </a:lnTo>
                <a:cubicBezTo>
                  <a:pt x="168206" y="147188"/>
                  <a:pt x="153253" y="150529"/>
                  <a:pt x="143064" y="152838"/>
                </a:cubicBezTo>
                <a:cubicBezTo>
                  <a:pt x="132875" y="155146"/>
                  <a:pt x="122959" y="152321"/>
                  <a:pt x="113315" y="144363"/>
                </a:cubicBezTo>
                <a:cubicBezTo>
                  <a:pt x="103671" y="136404"/>
                  <a:pt x="103972" y="132116"/>
                  <a:pt x="114218" y="131499"/>
                </a:cubicBezTo>
                <a:cubicBezTo>
                  <a:pt x="124465" y="130883"/>
                  <a:pt x="134435" y="130130"/>
                  <a:pt x="144129" y="129241"/>
                </a:cubicBezTo>
                <a:cubicBezTo>
                  <a:pt x="153823" y="128352"/>
                  <a:pt x="168421" y="126280"/>
                  <a:pt x="187924" y="123024"/>
                </a:cubicBezTo>
                <a:cubicBezTo>
                  <a:pt x="187924" y="91289"/>
                  <a:pt x="187708" y="68840"/>
                  <a:pt x="187278" y="55676"/>
                </a:cubicBezTo>
                <a:cubicBezTo>
                  <a:pt x="186848" y="42511"/>
                  <a:pt x="184374" y="30544"/>
                  <a:pt x="179857" y="19775"/>
                </a:cubicBezTo>
                <a:cubicBezTo>
                  <a:pt x="176469" y="11698"/>
                  <a:pt x="177217" y="7452"/>
                  <a:pt x="182102" y="7038"/>
                </a:cubicBezTo>
                <a:close/>
                <a:moveTo>
                  <a:pt x="544275" y="1"/>
                </a:moveTo>
                <a:cubicBezTo>
                  <a:pt x="547663" y="-16"/>
                  <a:pt x="552584" y="1011"/>
                  <a:pt x="559037" y="3083"/>
                </a:cubicBezTo>
                <a:cubicBezTo>
                  <a:pt x="571943" y="7227"/>
                  <a:pt x="576597" y="12540"/>
                  <a:pt x="572997" y="19022"/>
                </a:cubicBezTo>
                <a:lnTo>
                  <a:pt x="564888" y="25217"/>
                </a:lnTo>
                <a:cubicBezTo>
                  <a:pt x="571427" y="25289"/>
                  <a:pt x="581193" y="23733"/>
                  <a:pt x="594185" y="20549"/>
                </a:cubicBezTo>
                <a:cubicBezTo>
                  <a:pt x="607177" y="17366"/>
                  <a:pt x="616566" y="19434"/>
                  <a:pt x="622353" y="26755"/>
                </a:cubicBezTo>
                <a:cubicBezTo>
                  <a:pt x="628139" y="34076"/>
                  <a:pt x="621790" y="39274"/>
                  <a:pt x="603305" y="42350"/>
                </a:cubicBezTo>
                <a:cubicBezTo>
                  <a:pt x="584821" y="45426"/>
                  <a:pt x="570394" y="46068"/>
                  <a:pt x="560026" y="44275"/>
                </a:cubicBezTo>
                <a:cubicBezTo>
                  <a:pt x="552584" y="56106"/>
                  <a:pt x="542510" y="66036"/>
                  <a:pt x="529804" y="74067"/>
                </a:cubicBezTo>
                <a:lnTo>
                  <a:pt x="518590" y="78299"/>
                </a:lnTo>
                <a:lnTo>
                  <a:pt x="518252" y="78377"/>
                </a:lnTo>
                <a:lnTo>
                  <a:pt x="521641" y="67442"/>
                </a:lnTo>
                <a:cubicBezTo>
                  <a:pt x="528905" y="54994"/>
                  <a:pt x="534078" y="44017"/>
                  <a:pt x="537161" y="34509"/>
                </a:cubicBezTo>
                <a:cubicBezTo>
                  <a:pt x="540244" y="25002"/>
                  <a:pt x="541112" y="18459"/>
                  <a:pt x="539764" y="14881"/>
                </a:cubicBezTo>
                <a:cubicBezTo>
                  <a:pt x="538416" y="11303"/>
                  <a:pt x="538064" y="7406"/>
                  <a:pt x="538710" y="3190"/>
                </a:cubicBezTo>
                <a:cubicBezTo>
                  <a:pt x="539032" y="1082"/>
                  <a:pt x="540888" y="19"/>
                  <a:pt x="544275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6" name="文本框 45"/>
          <p:cNvSpPr txBox="1">
            <a:spLocks noChangeArrowheads="1"/>
          </p:cNvSpPr>
          <p:nvPr/>
        </p:nvSpPr>
        <p:spPr bwMode="auto">
          <a:xfrm>
            <a:off x="3232300" y="2120425"/>
            <a:ext cx="1184393" cy="211683"/>
          </a:xfrm>
          <a:custGeom>
            <a:avLst/>
            <a:gdLst/>
            <a:ahLst/>
            <a:cxnLst/>
            <a:rect l="l" t="t" r="r" b="b"/>
            <a:pathLst>
              <a:path w="1184393" h="211683">
                <a:moveTo>
                  <a:pt x="609804" y="157695"/>
                </a:moveTo>
                <a:lnTo>
                  <a:pt x="615218" y="157695"/>
                </a:lnTo>
                <a:cubicBezTo>
                  <a:pt x="628947" y="159518"/>
                  <a:pt x="636699" y="166147"/>
                  <a:pt x="638472" y="177582"/>
                </a:cubicBezTo>
                <a:lnTo>
                  <a:pt x="638472" y="186437"/>
                </a:lnTo>
                <a:cubicBezTo>
                  <a:pt x="632023" y="200811"/>
                  <a:pt x="622430" y="206820"/>
                  <a:pt x="609693" y="204464"/>
                </a:cubicBezTo>
                <a:cubicBezTo>
                  <a:pt x="597774" y="203546"/>
                  <a:pt x="591368" y="195472"/>
                  <a:pt x="590475" y="180242"/>
                </a:cubicBezTo>
                <a:cubicBezTo>
                  <a:pt x="590475" y="168882"/>
                  <a:pt x="596918" y="161366"/>
                  <a:pt x="609804" y="157695"/>
                </a:cubicBezTo>
                <a:close/>
                <a:moveTo>
                  <a:pt x="960108" y="120339"/>
                </a:moveTo>
                <a:lnTo>
                  <a:pt x="1184393" y="120339"/>
                </a:lnTo>
                <a:lnTo>
                  <a:pt x="1184393" y="146142"/>
                </a:lnTo>
                <a:lnTo>
                  <a:pt x="960108" y="146142"/>
                </a:lnTo>
                <a:close/>
                <a:moveTo>
                  <a:pt x="373874" y="100489"/>
                </a:moveTo>
                <a:cubicBezTo>
                  <a:pt x="362849" y="101965"/>
                  <a:pt x="354831" y="107347"/>
                  <a:pt x="349820" y="116637"/>
                </a:cubicBezTo>
                <a:cubicBezTo>
                  <a:pt x="344810" y="125926"/>
                  <a:pt x="342679" y="135960"/>
                  <a:pt x="343430" y="146737"/>
                </a:cubicBezTo>
                <a:cubicBezTo>
                  <a:pt x="344180" y="157515"/>
                  <a:pt x="347811" y="166339"/>
                  <a:pt x="354322" y="173210"/>
                </a:cubicBezTo>
                <a:cubicBezTo>
                  <a:pt x="360833" y="180081"/>
                  <a:pt x="369276" y="183684"/>
                  <a:pt x="379651" y="184019"/>
                </a:cubicBezTo>
                <a:cubicBezTo>
                  <a:pt x="390025" y="184354"/>
                  <a:pt x="398822" y="180732"/>
                  <a:pt x="406040" y="173154"/>
                </a:cubicBezTo>
                <a:cubicBezTo>
                  <a:pt x="413258" y="165576"/>
                  <a:pt x="416867" y="154048"/>
                  <a:pt x="416867" y="138570"/>
                </a:cubicBezTo>
                <a:cubicBezTo>
                  <a:pt x="416867" y="123092"/>
                  <a:pt x="412458" y="112507"/>
                  <a:pt x="403640" y="106814"/>
                </a:cubicBezTo>
                <a:cubicBezTo>
                  <a:pt x="394822" y="101121"/>
                  <a:pt x="384900" y="99013"/>
                  <a:pt x="373874" y="100489"/>
                </a:cubicBezTo>
                <a:close/>
                <a:moveTo>
                  <a:pt x="507578" y="91150"/>
                </a:moveTo>
                <a:lnTo>
                  <a:pt x="717853" y="91150"/>
                </a:lnTo>
                <a:lnTo>
                  <a:pt x="717853" y="116953"/>
                </a:lnTo>
                <a:lnTo>
                  <a:pt x="507578" y="116953"/>
                </a:lnTo>
                <a:close/>
                <a:moveTo>
                  <a:pt x="960108" y="61961"/>
                </a:moveTo>
                <a:lnTo>
                  <a:pt x="1184393" y="61961"/>
                </a:lnTo>
                <a:lnTo>
                  <a:pt x="1184393" y="87764"/>
                </a:lnTo>
                <a:lnTo>
                  <a:pt x="960108" y="87764"/>
                </a:lnTo>
                <a:close/>
                <a:moveTo>
                  <a:pt x="160567" y="4774"/>
                </a:moveTo>
                <a:lnTo>
                  <a:pt x="292633" y="4774"/>
                </a:lnTo>
                <a:lnTo>
                  <a:pt x="292633" y="27991"/>
                </a:lnTo>
                <a:cubicBezTo>
                  <a:pt x="255885" y="87398"/>
                  <a:pt x="231533" y="147401"/>
                  <a:pt x="219577" y="207999"/>
                </a:cubicBezTo>
                <a:lnTo>
                  <a:pt x="187430" y="207999"/>
                </a:lnTo>
                <a:cubicBezTo>
                  <a:pt x="201457" y="146185"/>
                  <a:pt x="225970" y="87429"/>
                  <a:pt x="260970" y="31730"/>
                </a:cubicBezTo>
                <a:lnTo>
                  <a:pt x="160567" y="31730"/>
                </a:lnTo>
                <a:close/>
                <a:moveTo>
                  <a:pt x="28482" y="4774"/>
                </a:moveTo>
                <a:lnTo>
                  <a:pt x="127378" y="4774"/>
                </a:lnTo>
                <a:lnTo>
                  <a:pt x="127378" y="31730"/>
                </a:lnTo>
                <a:lnTo>
                  <a:pt x="52015" y="31730"/>
                </a:lnTo>
                <a:cubicBezTo>
                  <a:pt x="48431" y="51202"/>
                  <a:pt x="44760" y="65551"/>
                  <a:pt x="41002" y="74779"/>
                </a:cubicBezTo>
                <a:cubicBezTo>
                  <a:pt x="49584" y="70128"/>
                  <a:pt x="59301" y="68010"/>
                  <a:pt x="70153" y="68426"/>
                </a:cubicBezTo>
                <a:cubicBezTo>
                  <a:pt x="81006" y="68841"/>
                  <a:pt x="91396" y="71325"/>
                  <a:pt x="101324" y="75876"/>
                </a:cubicBezTo>
                <a:cubicBezTo>
                  <a:pt x="111252" y="80428"/>
                  <a:pt x="118436" y="86539"/>
                  <a:pt x="122876" y="94210"/>
                </a:cubicBezTo>
                <a:cubicBezTo>
                  <a:pt x="127316" y="101881"/>
                  <a:pt x="130534" y="109502"/>
                  <a:pt x="132531" y="117074"/>
                </a:cubicBezTo>
                <a:cubicBezTo>
                  <a:pt x="134528" y="124646"/>
                  <a:pt x="135322" y="132875"/>
                  <a:pt x="134912" y="141761"/>
                </a:cubicBezTo>
                <a:cubicBezTo>
                  <a:pt x="134503" y="150647"/>
                  <a:pt x="132677" y="159750"/>
                  <a:pt x="129434" y="169071"/>
                </a:cubicBezTo>
                <a:cubicBezTo>
                  <a:pt x="126190" y="178391"/>
                  <a:pt x="121251" y="186164"/>
                  <a:pt x="114616" y="192390"/>
                </a:cubicBezTo>
                <a:cubicBezTo>
                  <a:pt x="107981" y="198616"/>
                  <a:pt x="99975" y="203552"/>
                  <a:pt x="90599" y="207199"/>
                </a:cubicBezTo>
                <a:cubicBezTo>
                  <a:pt x="81223" y="210845"/>
                  <a:pt x="70371" y="212268"/>
                  <a:pt x="58043" y="211468"/>
                </a:cubicBezTo>
                <a:cubicBezTo>
                  <a:pt x="45715" y="210668"/>
                  <a:pt x="33988" y="206148"/>
                  <a:pt x="22863" y="197906"/>
                </a:cubicBezTo>
                <a:cubicBezTo>
                  <a:pt x="11738" y="189665"/>
                  <a:pt x="4117" y="175015"/>
                  <a:pt x="0" y="153955"/>
                </a:cubicBezTo>
                <a:lnTo>
                  <a:pt x="27291" y="145993"/>
                </a:lnTo>
                <a:cubicBezTo>
                  <a:pt x="32984" y="168106"/>
                  <a:pt x="41780" y="180056"/>
                  <a:pt x="53680" y="181842"/>
                </a:cubicBezTo>
                <a:cubicBezTo>
                  <a:pt x="65580" y="183628"/>
                  <a:pt x="75242" y="182382"/>
                  <a:pt x="82664" y="178103"/>
                </a:cubicBezTo>
                <a:cubicBezTo>
                  <a:pt x="90087" y="173824"/>
                  <a:pt x="95482" y="167765"/>
                  <a:pt x="98849" y="159927"/>
                </a:cubicBezTo>
                <a:cubicBezTo>
                  <a:pt x="102217" y="152089"/>
                  <a:pt x="103711" y="143358"/>
                  <a:pt x="103333" y="133733"/>
                </a:cubicBezTo>
                <a:cubicBezTo>
                  <a:pt x="102955" y="124109"/>
                  <a:pt x="100462" y="116107"/>
                  <a:pt x="95854" y="109726"/>
                </a:cubicBezTo>
                <a:cubicBezTo>
                  <a:pt x="91247" y="103345"/>
                  <a:pt x="85390" y="99063"/>
                  <a:pt x="78283" y="96880"/>
                </a:cubicBezTo>
                <a:cubicBezTo>
                  <a:pt x="71177" y="94697"/>
                  <a:pt x="63131" y="94709"/>
                  <a:pt x="54145" y="96917"/>
                </a:cubicBezTo>
                <a:cubicBezTo>
                  <a:pt x="45160" y="99125"/>
                  <a:pt x="37399" y="104637"/>
                  <a:pt x="30863" y="113456"/>
                </a:cubicBezTo>
                <a:lnTo>
                  <a:pt x="5841" y="110609"/>
                </a:lnTo>
                <a:cubicBezTo>
                  <a:pt x="7404" y="103676"/>
                  <a:pt x="14951" y="68398"/>
                  <a:pt x="28482" y="4774"/>
                </a:cubicBezTo>
                <a:close/>
                <a:moveTo>
                  <a:pt x="610995" y="1258"/>
                </a:moveTo>
                <a:lnTo>
                  <a:pt x="615218" y="1258"/>
                </a:lnTo>
                <a:cubicBezTo>
                  <a:pt x="628947" y="3093"/>
                  <a:pt x="636699" y="9338"/>
                  <a:pt x="638472" y="19991"/>
                </a:cubicBezTo>
                <a:lnTo>
                  <a:pt x="638472" y="29870"/>
                </a:lnTo>
                <a:cubicBezTo>
                  <a:pt x="632941" y="44343"/>
                  <a:pt x="623397" y="50799"/>
                  <a:pt x="609841" y="49236"/>
                </a:cubicBezTo>
                <a:cubicBezTo>
                  <a:pt x="597811" y="47388"/>
                  <a:pt x="591356" y="38911"/>
                  <a:pt x="590475" y="23805"/>
                </a:cubicBezTo>
                <a:cubicBezTo>
                  <a:pt x="590475" y="12432"/>
                  <a:pt x="597315" y="4916"/>
                  <a:pt x="610995" y="1258"/>
                </a:cubicBezTo>
                <a:close/>
                <a:moveTo>
                  <a:pt x="383120" y="1258"/>
                </a:moveTo>
                <a:lnTo>
                  <a:pt x="415844" y="1258"/>
                </a:lnTo>
                <a:lnTo>
                  <a:pt x="366805" y="77123"/>
                </a:lnTo>
                <a:cubicBezTo>
                  <a:pt x="385855" y="71678"/>
                  <a:pt x="402009" y="72835"/>
                  <a:pt x="415267" y="80592"/>
                </a:cubicBezTo>
                <a:cubicBezTo>
                  <a:pt x="428525" y="88350"/>
                  <a:pt x="437371" y="96864"/>
                  <a:pt x="441805" y="106135"/>
                </a:cubicBezTo>
                <a:cubicBezTo>
                  <a:pt x="446239" y="115406"/>
                  <a:pt x="448658" y="125458"/>
                  <a:pt x="449061" y="136291"/>
                </a:cubicBezTo>
                <a:cubicBezTo>
                  <a:pt x="449464" y="147125"/>
                  <a:pt x="447830" y="157844"/>
                  <a:pt x="444159" y="168448"/>
                </a:cubicBezTo>
                <a:cubicBezTo>
                  <a:pt x="440487" y="179052"/>
                  <a:pt x="433924" y="188676"/>
                  <a:pt x="424467" y="197320"/>
                </a:cubicBezTo>
                <a:cubicBezTo>
                  <a:pt x="415010" y="205965"/>
                  <a:pt x="401888" y="210684"/>
                  <a:pt x="385102" y="211477"/>
                </a:cubicBezTo>
                <a:cubicBezTo>
                  <a:pt x="368315" y="212271"/>
                  <a:pt x="353950" y="209180"/>
                  <a:pt x="342007" y="202204"/>
                </a:cubicBezTo>
                <a:cubicBezTo>
                  <a:pt x="330063" y="195227"/>
                  <a:pt x="321850" y="185392"/>
                  <a:pt x="317366" y="172698"/>
                </a:cubicBezTo>
                <a:cubicBezTo>
                  <a:pt x="312883" y="160005"/>
                  <a:pt x="311032" y="147853"/>
                  <a:pt x="311813" y="136245"/>
                </a:cubicBezTo>
                <a:cubicBezTo>
                  <a:pt x="312594" y="124636"/>
                  <a:pt x="314734" y="114953"/>
                  <a:pt x="318231" y="107195"/>
                </a:cubicBezTo>
                <a:cubicBezTo>
                  <a:pt x="321729" y="99438"/>
                  <a:pt x="327068" y="89550"/>
                  <a:pt x="334249" y="77532"/>
                </a:cubicBezTo>
                <a:close/>
                <a:moveTo>
                  <a:pt x="857333" y="679"/>
                </a:moveTo>
                <a:cubicBezTo>
                  <a:pt x="863907" y="1620"/>
                  <a:pt x="870018" y="3540"/>
                  <a:pt x="875667" y="6439"/>
                </a:cubicBezTo>
                <a:cubicBezTo>
                  <a:pt x="886966" y="12237"/>
                  <a:pt x="894832" y="20621"/>
                  <a:pt x="899266" y="31591"/>
                </a:cubicBezTo>
                <a:cubicBezTo>
                  <a:pt x="903700" y="42561"/>
                  <a:pt x="904282" y="54650"/>
                  <a:pt x="901014" y="67858"/>
                </a:cubicBezTo>
                <a:cubicBezTo>
                  <a:pt x="897746" y="81067"/>
                  <a:pt x="888876" y="91596"/>
                  <a:pt x="874402" y="99447"/>
                </a:cubicBezTo>
                <a:cubicBezTo>
                  <a:pt x="884783" y="103019"/>
                  <a:pt x="893018" y="109691"/>
                  <a:pt x="899108" y="119464"/>
                </a:cubicBezTo>
                <a:cubicBezTo>
                  <a:pt x="905197" y="129238"/>
                  <a:pt x="907231" y="142068"/>
                  <a:pt x="905209" y="157955"/>
                </a:cubicBezTo>
                <a:cubicBezTo>
                  <a:pt x="903188" y="173843"/>
                  <a:pt x="895976" y="186741"/>
                  <a:pt x="883574" y="196650"/>
                </a:cubicBezTo>
                <a:cubicBezTo>
                  <a:pt x="871171" y="206560"/>
                  <a:pt x="857157" y="211313"/>
                  <a:pt x="841530" y="210910"/>
                </a:cubicBezTo>
                <a:cubicBezTo>
                  <a:pt x="825903" y="210507"/>
                  <a:pt x="812325" y="205574"/>
                  <a:pt x="800797" y="196111"/>
                </a:cubicBezTo>
                <a:cubicBezTo>
                  <a:pt x="789269" y="186648"/>
                  <a:pt x="781850" y="172094"/>
                  <a:pt x="778538" y="152449"/>
                </a:cubicBezTo>
                <a:lnTo>
                  <a:pt x="805830" y="147165"/>
                </a:lnTo>
                <a:cubicBezTo>
                  <a:pt x="809377" y="159133"/>
                  <a:pt x="814369" y="167961"/>
                  <a:pt x="820805" y="173647"/>
                </a:cubicBezTo>
                <a:cubicBezTo>
                  <a:pt x="827242" y="179334"/>
                  <a:pt x="835071" y="182202"/>
                  <a:pt x="844292" y="182251"/>
                </a:cubicBezTo>
                <a:cubicBezTo>
                  <a:pt x="853513" y="182301"/>
                  <a:pt x="861008" y="178552"/>
                  <a:pt x="866775" y="171006"/>
                </a:cubicBezTo>
                <a:cubicBezTo>
                  <a:pt x="872542" y="163459"/>
                  <a:pt x="875053" y="154811"/>
                  <a:pt x="874309" y="145063"/>
                </a:cubicBezTo>
                <a:cubicBezTo>
                  <a:pt x="873565" y="135315"/>
                  <a:pt x="869829" y="127780"/>
                  <a:pt x="863100" y="122460"/>
                </a:cubicBezTo>
                <a:cubicBezTo>
                  <a:pt x="856372" y="117139"/>
                  <a:pt x="844134" y="113214"/>
                  <a:pt x="826386" y="110684"/>
                </a:cubicBezTo>
                <a:lnTo>
                  <a:pt x="826386" y="90313"/>
                </a:lnTo>
                <a:cubicBezTo>
                  <a:pt x="843775" y="88663"/>
                  <a:pt x="855904" y="84592"/>
                  <a:pt x="862775" y="78100"/>
                </a:cubicBezTo>
                <a:cubicBezTo>
                  <a:pt x="869646" y="71607"/>
                  <a:pt x="872718" y="63204"/>
                  <a:pt x="871993" y="52892"/>
                </a:cubicBezTo>
                <a:cubicBezTo>
                  <a:pt x="871267" y="42579"/>
                  <a:pt x="866759" y="35113"/>
                  <a:pt x="858468" y="30493"/>
                </a:cubicBezTo>
                <a:cubicBezTo>
                  <a:pt x="850177" y="25873"/>
                  <a:pt x="841291" y="25383"/>
                  <a:pt x="831809" y="29023"/>
                </a:cubicBezTo>
                <a:cubicBezTo>
                  <a:pt x="822328" y="32664"/>
                  <a:pt x="814331" y="43686"/>
                  <a:pt x="807820" y="62091"/>
                </a:cubicBezTo>
                <a:lnTo>
                  <a:pt x="780864" y="57905"/>
                </a:lnTo>
                <a:cubicBezTo>
                  <a:pt x="785676" y="41410"/>
                  <a:pt x="792358" y="28276"/>
                  <a:pt x="800909" y="18503"/>
                </a:cubicBezTo>
                <a:cubicBezTo>
                  <a:pt x="809460" y="8730"/>
                  <a:pt x="821233" y="2827"/>
                  <a:pt x="836228" y="793"/>
                </a:cubicBezTo>
                <a:cubicBezTo>
                  <a:pt x="843725" y="-224"/>
                  <a:pt x="850760" y="-262"/>
                  <a:pt x="857333" y="67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7" name="文本框 46"/>
          <p:cNvSpPr txBox="1">
            <a:spLocks noChangeArrowheads="1"/>
          </p:cNvSpPr>
          <p:nvPr/>
        </p:nvSpPr>
        <p:spPr bwMode="auto">
          <a:xfrm>
            <a:off x="6250805" y="2121682"/>
            <a:ext cx="1185565" cy="210257"/>
          </a:xfrm>
          <a:custGeom>
            <a:avLst/>
            <a:gdLst/>
            <a:ahLst/>
            <a:cxnLst/>
            <a:rect l="l" t="t" r="r" b="b"/>
            <a:pathLst>
              <a:path w="1185565" h="210257">
                <a:moveTo>
                  <a:pt x="610976" y="156437"/>
                </a:moveTo>
                <a:lnTo>
                  <a:pt x="616390" y="156437"/>
                </a:lnTo>
                <a:cubicBezTo>
                  <a:pt x="630119" y="158260"/>
                  <a:pt x="637871" y="164889"/>
                  <a:pt x="639644" y="176324"/>
                </a:cubicBezTo>
                <a:lnTo>
                  <a:pt x="639644" y="185179"/>
                </a:lnTo>
                <a:cubicBezTo>
                  <a:pt x="633195" y="199553"/>
                  <a:pt x="623602" y="205562"/>
                  <a:pt x="610865" y="203206"/>
                </a:cubicBezTo>
                <a:cubicBezTo>
                  <a:pt x="598946" y="202288"/>
                  <a:pt x="592540" y="194214"/>
                  <a:pt x="591647" y="178984"/>
                </a:cubicBezTo>
                <a:cubicBezTo>
                  <a:pt x="591647" y="167624"/>
                  <a:pt x="598090" y="160108"/>
                  <a:pt x="610976" y="156437"/>
                </a:cubicBezTo>
                <a:close/>
                <a:moveTo>
                  <a:pt x="961280" y="119081"/>
                </a:moveTo>
                <a:lnTo>
                  <a:pt x="1185565" y="119081"/>
                </a:lnTo>
                <a:lnTo>
                  <a:pt x="1185565" y="144884"/>
                </a:lnTo>
                <a:lnTo>
                  <a:pt x="961280" y="144884"/>
                </a:lnTo>
                <a:close/>
                <a:moveTo>
                  <a:pt x="220414" y="114476"/>
                </a:moveTo>
                <a:cubicBezTo>
                  <a:pt x="211137" y="115227"/>
                  <a:pt x="203519" y="118408"/>
                  <a:pt x="197560" y="124020"/>
                </a:cubicBezTo>
                <a:cubicBezTo>
                  <a:pt x="191600" y="129632"/>
                  <a:pt x="188435" y="136785"/>
                  <a:pt x="188063" y="145479"/>
                </a:cubicBezTo>
                <a:cubicBezTo>
                  <a:pt x="187703" y="154161"/>
                  <a:pt x="189145" y="161742"/>
                  <a:pt x="192388" y="168222"/>
                </a:cubicBezTo>
                <a:cubicBezTo>
                  <a:pt x="195631" y="174702"/>
                  <a:pt x="201451" y="178634"/>
                  <a:pt x="209847" y="180017"/>
                </a:cubicBezTo>
                <a:cubicBezTo>
                  <a:pt x="218244" y="181400"/>
                  <a:pt x="227031" y="181213"/>
                  <a:pt x="236209" y="179459"/>
                </a:cubicBezTo>
                <a:cubicBezTo>
                  <a:pt x="245386" y="177704"/>
                  <a:pt x="251808" y="172823"/>
                  <a:pt x="255472" y="164818"/>
                </a:cubicBezTo>
                <a:cubicBezTo>
                  <a:pt x="259137" y="156812"/>
                  <a:pt x="260424" y="148905"/>
                  <a:pt x="259333" y="141098"/>
                </a:cubicBezTo>
                <a:cubicBezTo>
                  <a:pt x="258241" y="133291"/>
                  <a:pt x="253801" y="126714"/>
                  <a:pt x="246013" y="121369"/>
                </a:cubicBezTo>
                <a:cubicBezTo>
                  <a:pt x="238224" y="116024"/>
                  <a:pt x="229691" y="113726"/>
                  <a:pt x="220414" y="114476"/>
                </a:cubicBezTo>
                <a:close/>
                <a:moveTo>
                  <a:pt x="508750" y="89892"/>
                </a:moveTo>
                <a:lnTo>
                  <a:pt x="719026" y="89892"/>
                </a:lnTo>
                <a:lnTo>
                  <a:pt x="719026" y="115695"/>
                </a:lnTo>
                <a:lnTo>
                  <a:pt x="508750" y="115695"/>
                </a:lnTo>
                <a:close/>
                <a:moveTo>
                  <a:pt x="961280" y="60703"/>
                </a:moveTo>
                <a:lnTo>
                  <a:pt x="1185565" y="60703"/>
                </a:lnTo>
                <a:lnTo>
                  <a:pt x="1185565" y="86506"/>
                </a:lnTo>
                <a:lnTo>
                  <a:pt x="961280" y="86506"/>
                </a:lnTo>
                <a:close/>
                <a:moveTo>
                  <a:pt x="861417" y="50322"/>
                </a:moveTo>
                <a:lnTo>
                  <a:pt x="803188" y="136587"/>
                </a:lnTo>
                <a:lnTo>
                  <a:pt x="861417" y="136587"/>
                </a:lnTo>
                <a:close/>
                <a:moveTo>
                  <a:pt x="394692" y="50322"/>
                </a:moveTo>
                <a:lnTo>
                  <a:pt x="336463" y="136587"/>
                </a:lnTo>
                <a:lnTo>
                  <a:pt x="394692" y="136587"/>
                </a:lnTo>
                <a:close/>
                <a:moveTo>
                  <a:pt x="89892" y="50322"/>
                </a:moveTo>
                <a:lnTo>
                  <a:pt x="31663" y="136587"/>
                </a:lnTo>
                <a:lnTo>
                  <a:pt x="89892" y="136587"/>
                </a:lnTo>
                <a:close/>
                <a:moveTo>
                  <a:pt x="219930" y="26928"/>
                </a:moveTo>
                <a:cubicBezTo>
                  <a:pt x="209587" y="27679"/>
                  <a:pt x="202384" y="30590"/>
                  <a:pt x="198322" y="35663"/>
                </a:cubicBezTo>
                <a:cubicBezTo>
                  <a:pt x="194261" y="40735"/>
                  <a:pt x="192230" y="46893"/>
                  <a:pt x="192230" y="54136"/>
                </a:cubicBezTo>
                <a:cubicBezTo>
                  <a:pt x="192230" y="61367"/>
                  <a:pt x="194704" y="68160"/>
                  <a:pt x="199653" y="74516"/>
                </a:cubicBezTo>
                <a:cubicBezTo>
                  <a:pt x="204601" y="80872"/>
                  <a:pt x="212219" y="84050"/>
                  <a:pt x="222507" y="84050"/>
                </a:cubicBezTo>
                <a:cubicBezTo>
                  <a:pt x="232795" y="84050"/>
                  <a:pt x="240611" y="80854"/>
                  <a:pt x="245957" y="74460"/>
                </a:cubicBezTo>
                <a:cubicBezTo>
                  <a:pt x="251302" y="68067"/>
                  <a:pt x="253792" y="60424"/>
                  <a:pt x="253426" y="51531"/>
                </a:cubicBezTo>
                <a:cubicBezTo>
                  <a:pt x="253060" y="42639"/>
                  <a:pt x="249972" y="36128"/>
                  <a:pt x="244162" y="31998"/>
                </a:cubicBezTo>
                <a:cubicBezTo>
                  <a:pt x="238351" y="27868"/>
                  <a:pt x="230274" y="26178"/>
                  <a:pt x="219930" y="26928"/>
                </a:cubicBezTo>
                <a:close/>
                <a:moveTo>
                  <a:pt x="867426" y="0"/>
                </a:moveTo>
                <a:lnTo>
                  <a:pt x="890736" y="0"/>
                </a:lnTo>
                <a:lnTo>
                  <a:pt x="890736" y="136587"/>
                </a:lnTo>
                <a:lnTo>
                  <a:pt x="918753" y="136587"/>
                </a:lnTo>
                <a:lnTo>
                  <a:pt x="918753" y="162390"/>
                </a:lnTo>
                <a:lnTo>
                  <a:pt x="890736" y="162390"/>
                </a:lnTo>
                <a:lnTo>
                  <a:pt x="890736" y="206741"/>
                </a:lnTo>
                <a:lnTo>
                  <a:pt x="861417" y="206741"/>
                </a:lnTo>
                <a:lnTo>
                  <a:pt x="861417" y="162390"/>
                </a:lnTo>
                <a:lnTo>
                  <a:pt x="771525" y="162390"/>
                </a:lnTo>
                <a:lnTo>
                  <a:pt x="771525" y="138522"/>
                </a:lnTo>
                <a:close/>
                <a:moveTo>
                  <a:pt x="612167" y="0"/>
                </a:moveTo>
                <a:lnTo>
                  <a:pt x="616390" y="0"/>
                </a:lnTo>
                <a:cubicBezTo>
                  <a:pt x="630119" y="1835"/>
                  <a:pt x="637871" y="8080"/>
                  <a:pt x="639644" y="18733"/>
                </a:cubicBezTo>
                <a:lnTo>
                  <a:pt x="639644" y="28612"/>
                </a:lnTo>
                <a:cubicBezTo>
                  <a:pt x="634113" y="43085"/>
                  <a:pt x="624569" y="49541"/>
                  <a:pt x="611014" y="47978"/>
                </a:cubicBezTo>
                <a:cubicBezTo>
                  <a:pt x="598983" y="46130"/>
                  <a:pt x="592528" y="37653"/>
                  <a:pt x="591647" y="22547"/>
                </a:cubicBezTo>
                <a:cubicBezTo>
                  <a:pt x="591647" y="11174"/>
                  <a:pt x="598487" y="3658"/>
                  <a:pt x="612167" y="0"/>
                </a:cubicBezTo>
                <a:close/>
                <a:moveTo>
                  <a:pt x="400701" y="0"/>
                </a:moveTo>
                <a:lnTo>
                  <a:pt x="424011" y="0"/>
                </a:lnTo>
                <a:lnTo>
                  <a:pt x="424011" y="136587"/>
                </a:lnTo>
                <a:lnTo>
                  <a:pt x="452028" y="136587"/>
                </a:lnTo>
                <a:lnTo>
                  <a:pt x="452028" y="162390"/>
                </a:lnTo>
                <a:lnTo>
                  <a:pt x="424011" y="162390"/>
                </a:lnTo>
                <a:lnTo>
                  <a:pt x="424011" y="206741"/>
                </a:lnTo>
                <a:lnTo>
                  <a:pt x="394692" y="206741"/>
                </a:lnTo>
                <a:lnTo>
                  <a:pt x="394692" y="162390"/>
                </a:lnTo>
                <a:lnTo>
                  <a:pt x="304800" y="162390"/>
                </a:lnTo>
                <a:lnTo>
                  <a:pt x="304800" y="138522"/>
                </a:lnTo>
                <a:close/>
                <a:moveTo>
                  <a:pt x="222451" y="0"/>
                </a:moveTo>
                <a:cubicBezTo>
                  <a:pt x="230643" y="0"/>
                  <a:pt x="238072" y="834"/>
                  <a:pt x="244738" y="2502"/>
                </a:cubicBezTo>
                <a:cubicBezTo>
                  <a:pt x="251405" y="4170"/>
                  <a:pt x="258471" y="7702"/>
                  <a:pt x="265937" y="13097"/>
                </a:cubicBezTo>
                <a:cubicBezTo>
                  <a:pt x="273403" y="18492"/>
                  <a:pt x="278745" y="26057"/>
                  <a:pt x="281964" y="35793"/>
                </a:cubicBezTo>
                <a:cubicBezTo>
                  <a:pt x="285182" y="45529"/>
                  <a:pt x="284937" y="57023"/>
                  <a:pt x="281229" y="70275"/>
                </a:cubicBezTo>
                <a:cubicBezTo>
                  <a:pt x="277521" y="83526"/>
                  <a:pt x="268479" y="92782"/>
                  <a:pt x="254105" y="98040"/>
                </a:cubicBezTo>
                <a:cubicBezTo>
                  <a:pt x="266718" y="100794"/>
                  <a:pt x="275902" y="106486"/>
                  <a:pt x="281657" y="115118"/>
                </a:cubicBezTo>
                <a:cubicBezTo>
                  <a:pt x="287412" y="123750"/>
                  <a:pt x="290289" y="134109"/>
                  <a:pt x="290289" y="146195"/>
                </a:cubicBezTo>
                <a:cubicBezTo>
                  <a:pt x="290289" y="158282"/>
                  <a:pt x="288438" y="168036"/>
                  <a:pt x="284736" y="175459"/>
                </a:cubicBezTo>
                <a:cubicBezTo>
                  <a:pt x="281034" y="182882"/>
                  <a:pt x="276882" y="189095"/>
                  <a:pt x="272281" y="194100"/>
                </a:cubicBezTo>
                <a:cubicBezTo>
                  <a:pt x="267679" y="199104"/>
                  <a:pt x="261475" y="203048"/>
                  <a:pt x="253668" y="205931"/>
                </a:cubicBezTo>
                <a:cubicBezTo>
                  <a:pt x="245861" y="208815"/>
                  <a:pt x="236075" y="210257"/>
                  <a:pt x="224312" y="210257"/>
                </a:cubicBezTo>
                <a:cubicBezTo>
                  <a:pt x="212548" y="210257"/>
                  <a:pt x="202359" y="208818"/>
                  <a:pt x="193746" y="205941"/>
                </a:cubicBezTo>
                <a:cubicBezTo>
                  <a:pt x="185133" y="203063"/>
                  <a:pt x="177902" y="198704"/>
                  <a:pt x="172054" y="192862"/>
                </a:cubicBezTo>
                <a:cubicBezTo>
                  <a:pt x="166207" y="187021"/>
                  <a:pt x="162247" y="180165"/>
                  <a:pt x="160176" y="172296"/>
                </a:cubicBezTo>
                <a:cubicBezTo>
                  <a:pt x="158105" y="164427"/>
                  <a:pt x="157069" y="155686"/>
                  <a:pt x="157069" y="146075"/>
                </a:cubicBezTo>
                <a:cubicBezTo>
                  <a:pt x="157069" y="136450"/>
                  <a:pt x="159500" y="126978"/>
                  <a:pt x="164362" y="117658"/>
                </a:cubicBezTo>
                <a:cubicBezTo>
                  <a:pt x="169223" y="108337"/>
                  <a:pt x="176913" y="101550"/>
                  <a:pt x="187430" y="97296"/>
                </a:cubicBezTo>
                <a:cubicBezTo>
                  <a:pt x="178637" y="93340"/>
                  <a:pt x="172554" y="87774"/>
                  <a:pt x="169180" y="80599"/>
                </a:cubicBezTo>
                <a:cubicBezTo>
                  <a:pt x="165807" y="73425"/>
                  <a:pt x="163918" y="65366"/>
                  <a:pt x="163515" y="56424"/>
                </a:cubicBezTo>
                <a:cubicBezTo>
                  <a:pt x="163112" y="47482"/>
                  <a:pt x="164318" y="39780"/>
                  <a:pt x="167134" y="33319"/>
                </a:cubicBezTo>
                <a:cubicBezTo>
                  <a:pt x="169949" y="26857"/>
                  <a:pt x="174240" y="20743"/>
                  <a:pt x="180007" y="14976"/>
                </a:cubicBezTo>
                <a:cubicBezTo>
                  <a:pt x="185774" y="9208"/>
                  <a:pt x="192242" y="5271"/>
                  <a:pt x="199411" y="3162"/>
                </a:cubicBezTo>
                <a:cubicBezTo>
                  <a:pt x="206579" y="1054"/>
                  <a:pt x="214259" y="0"/>
                  <a:pt x="222451" y="0"/>
                </a:cubicBezTo>
                <a:close/>
                <a:moveTo>
                  <a:pt x="95901" y="0"/>
                </a:moveTo>
                <a:lnTo>
                  <a:pt x="119211" y="0"/>
                </a:lnTo>
                <a:lnTo>
                  <a:pt x="119211" y="136587"/>
                </a:lnTo>
                <a:lnTo>
                  <a:pt x="147228" y="136587"/>
                </a:lnTo>
                <a:lnTo>
                  <a:pt x="147228" y="162390"/>
                </a:lnTo>
                <a:lnTo>
                  <a:pt x="119211" y="162390"/>
                </a:lnTo>
                <a:lnTo>
                  <a:pt x="119211" y="206741"/>
                </a:lnTo>
                <a:lnTo>
                  <a:pt x="89892" y="206741"/>
                </a:lnTo>
                <a:lnTo>
                  <a:pt x="89892" y="162390"/>
                </a:lnTo>
                <a:lnTo>
                  <a:pt x="0" y="162390"/>
                </a:lnTo>
                <a:lnTo>
                  <a:pt x="0" y="1385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4377903" y="1963704"/>
            <a:ext cx="9779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92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4" name="Text Box 32"/>
          <p:cNvSpPr txBox="1">
            <a:spLocks noChangeArrowheads="1"/>
          </p:cNvSpPr>
          <p:nvPr/>
        </p:nvSpPr>
        <p:spPr bwMode="auto">
          <a:xfrm>
            <a:off x="7413798" y="1971548"/>
            <a:ext cx="20574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121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8" name="Line 13"/>
          <p:cNvSpPr>
            <a:spLocks noChangeShapeType="1"/>
          </p:cNvSpPr>
          <p:nvPr/>
        </p:nvSpPr>
        <p:spPr bwMode="auto">
          <a:xfrm>
            <a:off x="3378781" y="4381805"/>
            <a:ext cx="1368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9" name="Text Box 19"/>
          <p:cNvSpPr txBox="1">
            <a:spLocks noChangeArrowheads="1"/>
          </p:cNvSpPr>
          <p:nvPr/>
        </p:nvSpPr>
        <p:spPr bwMode="auto">
          <a:xfrm>
            <a:off x="3942128" y="3563334"/>
            <a:ext cx="584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7</a:t>
            </a:r>
          </a:p>
        </p:txBody>
      </p:sp>
      <p:sp>
        <p:nvSpPr>
          <p:cNvPr id="50" name="Text Box 21"/>
          <p:cNvSpPr txBox="1">
            <a:spLocks noChangeArrowheads="1"/>
          </p:cNvSpPr>
          <p:nvPr/>
        </p:nvSpPr>
        <p:spPr bwMode="auto">
          <a:xfrm>
            <a:off x="3495355" y="2899629"/>
            <a:ext cx="18637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5  7  6</a:t>
            </a:r>
          </a:p>
        </p:txBody>
      </p:sp>
      <p:sp>
        <p:nvSpPr>
          <p:cNvPr id="51" name="Text Box 16"/>
          <p:cNvSpPr txBox="1">
            <a:spLocks noChangeArrowheads="1"/>
          </p:cNvSpPr>
          <p:nvPr/>
        </p:nvSpPr>
        <p:spPr bwMode="auto">
          <a:xfrm>
            <a:off x="4405829" y="4299755"/>
            <a:ext cx="5719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6</a:t>
            </a:r>
          </a:p>
        </p:txBody>
      </p:sp>
      <p:sp>
        <p:nvSpPr>
          <p:cNvPr id="52" name="Text Box 9"/>
          <p:cNvSpPr txBox="1">
            <a:spLocks noChangeArrowheads="1"/>
          </p:cNvSpPr>
          <p:nvPr/>
        </p:nvSpPr>
        <p:spPr bwMode="auto">
          <a:xfrm>
            <a:off x="2893691" y="2885342"/>
            <a:ext cx="5719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</a:t>
            </a:r>
          </a:p>
        </p:txBody>
      </p:sp>
      <p:sp>
        <p:nvSpPr>
          <p:cNvPr id="53" name="Text Box 10"/>
          <p:cNvSpPr txBox="1">
            <a:spLocks noChangeArrowheads="1"/>
          </p:cNvSpPr>
          <p:nvPr/>
        </p:nvSpPr>
        <p:spPr bwMode="auto">
          <a:xfrm>
            <a:off x="3492895" y="3153929"/>
            <a:ext cx="5719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</a:t>
            </a:r>
          </a:p>
        </p:txBody>
      </p:sp>
      <p:sp>
        <p:nvSpPr>
          <p:cNvPr id="54" name="Line 11"/>
          <p:cNvSpPr>
            <a:spLocks noChangeShapeType="1"/>
          </p:cNvSpPr>
          <p:nvPr/>
        </p:nvSpPr>
        <p:spPr bwMode="auto">
          <a:xfrm>
            <a:off x="3380590" y="3615592"/>
            <a:ext cx="1368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5" name="Text Box 12"/>
          <p:cNvSpPr txBox="1">
            <a:spLocks noChangeArrowheads="1"/>
          </p:cNvSpPr>
          <p:nvPr/>
        </p:nvSpPr>
        <p:spPr bwMode="auto">
          <a:xfrm>
            <a:off x="3954422" y="2503398"/>
            <a:ext cx="5719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9</a:t>
            </a:r>
          </a:p>
        </p:txBody>
      </p:sp>
      <p:sp>
        <p:nvSpPr>
          <p:cNvPr id="56" name="Text Box 15"/>
          <p:cNvSpPr txBox="1">
            <a:spLocks noChangeArrowheads="1"/>
          </p:cNvSpPr>
          <p:nvPr/>
        </p:nvSpPr>
        <p:spPr bwMode="auto">
          <a:xfrm>
            <a:off x="4403861" y="4966326"/>
            <a:ext cx="5719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</a:t>
            </a:r>
          </a:p>
        </p:txBody>
      </p:sp>
      <p:sp>
        <p:nvSpPr>
          <p:cNvPr id="57" name="Text Box 17"/>
          <p:cNvSpPr txBox="1">
            <a:spLocks noChangeArrowheads="1"/>
          </p:cNvSpPr>
          <p:nvPr/>
        </p:nvSpPr>
        <p:spPr bwMode="auto">
          <a:xfrm>
            <a:off x="4444612" y="2503397"/>
            <a:ext cx="5719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</a:p>
        </p:txBody>
      </p:sp>
      <p:sp>
        <p:nvSpPr>
          <p:cNvPr id="58" name="Text Box 18"/>
          <p:cNvSpPr txBox="1">
            <a:spLocks noChangeArrowheads="1"/>
          </p:cNvSpPr>
          <p:nvPr/>
        </p:nvSpPr>
        <p:spPr bwMode="auto">
          <a:xfrm>
            <a:off x="3491086" y="3920742"/>
            <a:ext cx="5719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</a:p>
        </p:txBody>
      </p:sp>
      <p:sp>
        <p:nvSpPr>
          <p:cNvPr id="59" name="Text Box 20"/>
          <p:cNvSpPr txBox="1">
            <a:spLocks noChangeArrowheads="1"/>
          </p:cNvSpPr>
          <p:nvPr/>
        </p:nvSpPr>
        <p:spPr bwMode="auto">
          <a:xfrm>
            <a:off x="3936169" y="3920142"/>
            <a:ext cx="5719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7</a:t>
            </a:r>
          </a:p>
        </p:txBody>
      </p:sp>
      <p:sp>
        <p:nvSpPr>
          <p:cNvPr id="60" name="Text Box 22"/>
          <p:cNvSpPr txBox="1">
            <a:spLocks noChangeArrowheads="1"/>
          </p:cNvSpPr>
          <p:nvPr/>
        </p:nvSpPr>
        <p:spPr bwMode="auto">
          <a:xfrm>
            <a:off x="3496929" y="2503398"/>
            <a:ext cx="5719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</a:p>
        </p:txBody>
      </p:sp>
      <p:sp>
        <p:nvSpPr>
          <p:cNvPr id="61" name="Text Box 23"/>
          <p:cNvSpPr txBox="1">
            <a:spLocks noChangeArrowheads="1"/>
          </p:cNvSpPr>
          <p:nvPr/>
        </p:nvSpPr>
        <p:spPr bwMode="auto">
          <a:xfrm>
            <a:off x="3491086" y="3560379"/>
            <a:ext cx="5719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</a:p>
        </p:txBody>
      </p:sp>
      <p:sp>
        <p:nvSpPr>
          <p:cNvPr id="62" name="Text Box 25"/>
          <p:cNvSpPr txBox="1">
            <a:spLocks noChangeArrowheads="1"/>
          </p:cNvSpPr>
          <p:nvPr/>
        </p:nvSpPr>
        <p:spPr bwMode="auto">
          <a:xfrm>
            <a:off x="4405829" y="4645830"/>
            <a:ext cx="5719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6</a:t>
            </a:r>
          </a:p>
        </p:txBody>
      </p:sp>
      <p:sp>
        <p:nvSpPr>
          <p:cNvPr id="63" name="Line 13"/>
          <p:cNvSpPr>
            <a:spLocks noChangeShapeType="1"/>
          </p:cNvSpPr>
          <p:nvPr/>
        </p:nvSpPr>
        <p:spPr bwMode="auto">
          <a:xfrm>
            <a:off x="3431449" y="5036174"/>
            <a:ext cx="1368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6" name="Line 31"/>
          <p:cNvSpPr>
            <a:spLocks noChangeShapeType="1"/>
          </p:cNvSpPr>
          <p:nvPr/>
        </p:nvSpPr>
        <p:spPr bwMode="auto">
          <a:xfrm>
            <a:off x="6965597" y="3713029"/>
            <a:ext cx="1368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7" name="Text Box 39"/>
          <p:cNvSpPr txBox="1">
            <a:spLocks noChangeArrowheads="1"/>
          </p:cNvSpPr>
          <p:nvPr/>
        </p:nvSpPr>
        <p:spPr bwMode="auto">
          <a:xfrm>
            <a:off x="7484601" y="3648528"/>
            <a:ext cx="584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8</a:t>
            </a:r>
          </a:p>
        </p:txBody>
      </p:sp>
      <p:sp>
        <p:nvSpPr>
          <p:cNvPr id="68" name="Text Box 29"/>
          <p:cNvSpPr txBox="1">
            <a:spLocks noChangeArrowheads="1"/>
          </p:cNvSpPr>
          <p:nvPr/>
        </p:nvSpPr>
        <p:spPr bwMode="auto">
          <a:xfrm>
            <a:off x="6462251" y="2868155"/>
            <a:ext cx="5808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</a:t>
            </a:r>
          </a:p>
        </p:txBody>
      </p:sp>
      <p:sp>
        <p:nvSpPr>
          <p:cNvPr id="101" name="Text Box 30"/>
          <p:cNvSpPr txBox="1">
            <a:spLocks noChangeArrowheads="1"/>
          </p:cNvSpPr>
          <p:nvPr/>
        </p:nvSpPr>
        <p:spPr bwMode="auto">
          <a:xfrm>
            <a:off x="7028903" y="3265030"/>
            <a:ext cx="5808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</a:t>
            </a:r>
          </a:p>
        </p:txBody>
      </p:sp>
      <p:sp>
        <p:nvSpPr>
          <p:cNvPr id="102" name="Text Box 32"/>
          <p:cNvSpPr txBox="1">
            <a:spLocks noChangeArrowheads="1"/>
          </p:cNvSpPr>
          <p:nvPr/>
        </p:nvSpPr>
        <p:spPr bwMode="auto">
          <a:xfrm>
            <a:off x="7069009" y="2483266"/>
            <a:ext cx="5808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</a:p>
        </p:txBody>
      </p:sp>
      <p:sp>
        <p:nvSpPr>
          <p:cNvPr id="103" name="Text Box 34"/>
          <p:cNvSpPr txBox="1">
            <a:spLocks noChangeArrowheads="1"/>
          </p:cNvSpPr>
          <p:nvPr/>
        </p:nvSpPr>
        <p:spPr bwMode="auto">
          <a:xfrm>
            <a:off x="7494074" y="3992690"/>
            <a:ext cx="5808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8</a:t>
            </a:r>
          </a:p>
        </p:txBody>
      </p:sp>
      <p:sp>
        <p:nvSpPr>
          <p:cNvPr id="104" name="Text Box 35"/>
          <p:cNvSpPr txBox="1">
            <a:spLocks noChangeArrowheads="1"/>
          </p:cNvSpPr>
          <p:nvPr/>
        </p:nvSpPr>
        <p:spPr bwMode="auto">
          <a:xfrm>
            <a:off x="7928782" y="4272348"/>
            <a:ext cx="5808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</a:t>
            </a:r>
          </a:p>
        </p:txBody>
      </p:sp>
      <p:sp>
        <p:nvSpPr>
          <p:cNvPr id="106" name="Text Box 37"/>
          <p:cNvSpPr txBox="1">
            <a:spLocks noChangeArrowheads="1"/>
          </p:cNvSpPr>
          <p:nvPr/>
        </p:nvSpPr>
        <p:spPr bwMode="auto">
          <a:xfrm>
            <a:off x="7488002" y="2472011"/>
            <a:ext cx="5808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</a:p>
        </p:txBody>
      </p:sp>
      <p:sp>
        <p:nvSpPr>
          <p:cNvPr id="107" name="Text Box 41"/>
          <p:cNvSpPr txBox="1">
            <a:spLocks noChangeArrowheads="1"/>
          </p:cNvSpPr>
          <p:nvPr/>
        </p:nvSpPr>
        <p:spPr bwMode="auto">
          <a:xfrm>
            <a:off x="7019461" y="2882442"/>
            <a:ext cx="18938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4  8  4</a:t>
            </a:r>
          </a:p>
        </p:txBody>
      </p:sp>
      <p:sp>
        <p:nvSpPr>
          <p:cNvPr id="110" name="Line 46"/>
          <p:cNvSpPr>
            <a:spLocks noChangeShapeType="1"/>
          </p:cNvSpPr>
          <p:nvPr/>
        </p:nvSpPr>
        <p:spPr bwMode="auto">
          <a:xfrm>
            <a:off x="6965597" y="4370590"/>
            <a:ext cx="1368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9" name="Text Box 32"/>
          <p:cNvSpPr txBox="1">
            <a:spLocks noChangeArrowheads="1"/>
          </p:cNvSpPr>
          <p:nvPr/>
        </p:nvSpPr>
        <p:spPr bwMode="auto">
          <a:xfrm>
            <a:off x="7938853" y="2481232"/>
            <a:ext cx="5808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</a:p>
        </p:txBody>
      </p:sp>
      <p:sp>
        <p:nvSpPr>
          <p:cNvPr id="70" name="Text Box 34"/>
          <p:cNvSpPr txBox="1">
            <a:spLocks noChangeArrowheads="1"/>
          </p:cNvSpPr>
          <p:nvPr/>
        </p:nvSpPr>
        <p:spPr bwMode="auto">
          <a:xfrm>
            <a:off x="7931783" y="4503180"/>
            <a:ext cx="5808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</a:t>
            </a:r>
          </a:p>
        </p:txBody>
      </p:sp>
      <p:sp>
        <p:nvSpPr>
          <p:cNvPr id="71" name="Text Box 15"/>
          <p:cNvSpPr txBox="1">
            <a:spLocks noChangeArrowheads="1"/>
          </p:cNvSpPr>
          <p:nvPr/>
        </p:nvSpPr>
        <p:spPr bwMode="auto">
          <a:xfrm>
            <a:off x="7947318" y="4833654"/>
            <a:ext cx="5719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</a:t>
            </a:r>
          </a:p>
        </p:txBody>
      </p:sp>
      <p:sp>
        <p:nvSpPr>
          <p:cNvPr id="72" name="Line 13"/>
          <p:cNvSpPr>
            <a:spLocks noChangeShapeType="1"/>
          </p:cNvSpPr>
          <p:nvPr/>
        </p:nvSpPr>
        <p:spPr bwMode="auto">
          <a:xfrm>
            <a:off x="7037970" y="4903502"/>
            <a:ext cx="1368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829559" y="17910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课堂练习</a:t>
            </a: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615" y="3698353"/>
            <a:ext cx="2386622" cy="31596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0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60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5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70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8" grpId="0" animBg="1"/>
      <p:bldP spid="49" grpId="0"/>
      <p:bldP spid="50" grpId="0"/>
      <p:bldP spid="51" grpId="0"/>
      <p:bldP spid="52" grpId="0"/>
      <p:bldP spid="53" grpId="0"/>
      <p:bldP spid="54" grpId="0" animBg="1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 animBg="1"/>
      <p:bldP spid="66" grpId="0" animBg="1"/>
      <p:bldP spid="67" grpId="0"/>
      <p:bldP spid="68" grpId="0"/>
      <p:bldP spid="101" grpId="0"/>
      <p:bldP spid="102" grpId="0"/>
      <p:bldP spid="103" grpId="0"/>
      <p:bldP spid="104" grpId="0"/>
      <p:bldP spid="106" grpId="0"/>
      <p:bldP spid="107" grpId="0"/>
      <p:bldP spid="110" grpId="0" animBg="1"/>
      <p:bldP spid="69" grpId="0"/>
      <p:bldP spid="70" grpId="0"/>
      <p:bldP spid="71" grpId="0"/>
      <p:bldP spid="7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2"/>
          <p:cNvSpPr txBox="1">
            <a:spLocks noChangeArrowheads="1"/>
          </p:cNvSpPr>
          <p:nvPr/>
        </p:nvSpPr>
        <p:spPr bwMode="auto">
          <a:xfrm>
            <a:off x="3293629" y="4915471"/>
            <a:ext cx="1511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   ）</a:t>
            </a:r>
          </a:p>
        </p:txBody>
      </p:sp>
      <p:sp>
        <p:nvSpPr>
          <p:cNvPr id="3" name="Rectangle 25"/>
          <p:cNvSpPr>
            <a:spLocks noChangeArrowheads="1"/>
          </p:cNvSpPr>
          <p:nvPr/>
        </p:nvSpPr>
        <p:spPr bwMode="auto">
          <a:xfrm>
            <a:off x="3661931" y="4915471"/>
            <a:ext cx="50045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×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" name="组合 4"/>
          <p:cNvGrpSpPr/>
          <p:nvPr/>
        </p:nvGrpSpPr>
        <p:grpSpPr bwMode="auto">
          <a:xfrm rot="16551505" flipH="1">
            <a:off x="4977126" y="1077055"/>
            <a:ext cx="1161841" cy="1972065"/>
            <a:chOff x="2424541" y="1015925"/>
            <a:chExt cx="2965708" cy="667083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云形标注 82"/>
            <p:cNvSpPr>
              <a:spLocks noChangeArrowheads="1"/>
            </p:cNvSpPr>
            <p:nvPr/>
          </p:nvSpPr>
          <p:spPr bwMode="auto">
            <a:xfrm>
              <a:off x="2424541" y="1015925"/>
              <a:ext cx="2965708" cy="667083"/>
            </a:xfrm>
            <a:prstGeom prst="cloudCallout">
              <a:avLst>
                <a:gd name="adj1" fmla="val 70291"/>
                <a:gd name="adj2" fmla="val -52031"/>
              </a:avLst>
            </a:prstGeom>
            <a:grpFill/>
            <a:ln w="19050" algn="ctr">
              <a:solidFill>
                <a:srgbClr val="825830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" name="矩形 4"/>
            <p:cNvSpPr>
              <a:spLocks noChangeArrowheads="1"/>
            </p:cNvSpPr>
            <p:nvPr/>
          </p:nvSpPr>
          <p:spPr bwMode="auto">
            <a:xfrm rot="16551505">
              <a:off x="3688294" y="320622"/>
              <a:ext cx="513904" cy="212119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个位要参加运算。</a:t>
              </a:r>
            </a:p>
          </p:txBody>
        </p:sp>
      </p:grpSp>
      <p:sp>
        <p:nvSpPr>
          <p:cNvPr id="7" name="圆角矩形 66"/>
          <p:cNvSpPr/>
          <p:nvPr/>
        </p:nvSpPr>
        <p:spPr>
          <a:xfrm>
            <a:off x="4182065" y="2798828"/>
            <a:ext cx="388523" cy="44311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749392" y="2297236"/>
            <a:ext cx="2578100" cy="2538934"/>
            <a:chOff x="3762738" y="1587571"/>
            <a:chExt cx="2578100" cy="2538934"/>
          </a:xfrm>
        </p:grpSpPr>
        <p:grpSp>
          <p:nvGrpSpPr>
            <p:cNvPr id="9" name="组合 10"/>
            <p:cNvGrpSpPr/>
            <p:nvPr/>
          </p:nvGrpSpPr>
          <p:grpSpPr bwMode="auto">
            <a:xfrm>
              <a:off x="3762738" y="1587571"/>
              <a:ext cx="2578100" cy="1846501"/>
              <a:chOff x="3799209" y="2563068"/>
              <a:chExt cx="2578100" cy="1846353"/>
            </a:xfrm>
          </p:grpSpPr>
          <p:sp>
            <p:nvSpPr>
              <p:cNvPr id="14" name="Text Box 29"/>
              <p:cNvSpPr txBox="1">
                <a:spLocks noChangeArrowheads="1"/>
              </p:cNvSpPr>
              <p:nvPr/>
            </p:nvSpPr>
            <p:spPr bwMode="auto">
              <a:xfrm>
                <a:off x="3799209" y="3026678"/>
                <a:ext cx="622341" cy="4616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楷体_GB2312"/>
                    <a:ea typeface="楷体_GB2312"/>
                    <a:cs typeface="楷体_GB2312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楷体_GB2312"/>
                    <a:ea typeface="楷体_GB2312"/>
                    <a:cs typeface="楷体_GB2312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楷体_GB2312"/>
                    <a:ea typeface="楷体_GB2312"/>
                    <a:cs typeface="楷体_GB2312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楷体_GB2312"/>
                    <a:ea typeface="楷体_GB2312"/>
                    <a:cs typeface="楷体_GB2312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楷体_GB2312"/>
                    <a:ea typeface="楷体_GB2312"/>
                    <a:cs typeface="楷体_GB2312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/>
                    <a:ea typeface="楷体_GB2312"/>
                    <a:cs typeface="楷体_GB2312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/>
                    <a:ea typeface="楷体_GB2312"/>
                    <a:cs typeface="楷体_GB2312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/>
                    <a:ea typeface="楷体_GB2312"/>
                    <a:cs typeface="楷体_GB2312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/>
                    <a:ea typeface="楷体_GB2312"/>
                    <a:cs typeface="楷体_GB231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8</a:t>
                </a:r>
              </a:p>
            </p:txBody>
          </p:sp>
          <p:sp>
            <p:nvSpPr>
              <p:cNvPr id="15" name="Text Box 30"/>
              <p:cNvSpPr txBox="1">
                <a:spLocks noChangeArrowheads="1"/>
              </p:cNvSpPr>
              <p:nvPr/>
            </p:nvSpPr>
            <p:spPr bwMode="auto">
              <a:xfrm>
                <a:off x="4348484" y="3488277"/>
                <a:ext cx="622341" cy="4616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楷体_GB2312"/>
                    <a:ea typeface="楷体_GB2312"/>
                    <a:cs typeface="楷体_GB2312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楷体_GB2312"/>
                    <a:ea typeface="楷体_GB2312"/>
                    <a:cs typeface="楷体_GB2312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楷体_GB2312"/>
                    <a:ea typeface="楷体_GB2312"/>
                    <a:cs typeface="楷体_GB2312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楷体_GB2312"/>
                    <a:ea typeface="楷体_GB2312"/>
                    <a:cs typeface="楷体_GB2312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楷体_GB2312"/>
                    <a:ea typeface="楷体_GB2312"/>
                    <a:cs typeface="楷体_GB2312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/>
                    <a:ea typeface="楷体_GB2312"/>
                    <a:cs typeface="楷体_GB2312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/>
                    <a:ea typeface="楷体_GB2312"/>
                    <a:cs typeface="楷体_GB2312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/>
                    <a:ea typeface="楷体_GB2312"/>
                    <a:cs typeface="楷体_GB2312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/>
                    <a:ea typeface="楷体_GB2312"/>
                    <a:cs typeface="楷体_GB231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8</a:t>
                </a:r>
              </a:p>
            </p:txBody>
          </p:sp>
          <p:sp>
            <p:nvSpPr>
              <p:cNvPr id="16" name="Line 31"/>
              <p:cNvSpPr>
                <a:spLocks noChangeShapeType="1"/>
              </p:cNvSpPr>
              <p:nvPr/>
            </p:nvSpPr>
            <p:spPr bwMode="auto">
              <a:xfrm>
                <a:off x="4199259" y="4013924"/>
                <a:ext cx="136842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" name="Text Box 32"/>
              <p:cNvSpPr txBox="1">
                <a:spLocks noChangeArrowheads="1"/>
              </p:cNvSpPr>
              <p:nvPr/>
            </p:nvSpPr>
            <p:spPr bwMode="auto">
              <a:xfrm>
                <a:off x="4383567" y="2571722"/>
                <a:ext cx="622341" cy="4616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楷体_GB2312"/>
                    <a:ea typeface="楷体_GB2312"/>
                    <a:cs typeface="楷体_GB2312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楷体_GB2312"/>
                    <a:ea typeface="楷体_GB2312"/>
                    <a:cs typeface="楷体_GB2312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楷体_GB2312"/>
                    <a:ea typeface="楷体_GB2312"/>
                    <a:cs typeface="楷体_GB2312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楷体_GB2312"/>
                    <a:ea typeface="楷体_GB2312"/>
                    <a:cs typeface="楷体_GB2312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楷体_GB2312"/>
                    <a:ea typeface="楷体_GB2312"/>
                    <a:cs typeface="楷体_GB2312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/>
                    <a:ea typeface="楷体_GB2312"/>
                    <a:cs typeface="楷体_GB2312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/>
                    <a:ea typeface="楷体_GB2312"/>
                    <a:cs typeface="楷体_GB2312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/>
                    <a:ea typeface="楷体_GB2312"/>
                    <a:cs typeface="楷体_GB2312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/>
                    <a:ea typeface="楷体_GB2312"/>
                    <a:cs typeface="楷体_GB231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1</a:t>
                </a:r>
              </a:p>
            </p:txBody>
          </p:sp>
          <p:sp>
            <p:nvSpPr>
              <p:cNvPr id="18" name="Text Box 37"/>
              <p:cNvSpPr txBox="1">
                <a:spLocks noChangeArrowheads="1"/>
              </p:cNvSpPr>
              <p:nvPr/>
            </p:nvSpPr>
            <p:spPr bwMode="auto">
              <a:xfrm>
                <a:off x="5232405" y="2563068"/>
                <a:ext cx="622341" cy="4616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楷体_GB2312"/>
                    <a:ea typeface="楷体_GB2312"/>
                    <a:cs typeface="楷体_GB2312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楷体_GB2312"/>
                    <a:ea typeface="楷体_GB2312"/>
                    <a:cs typeface="楷体_GB2312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楷体_GB2312"/>
                    <a:ea typeface="楷体_GB2312"/>
                    <a:cs typeface="楷体_GB2312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楷体_GB2312"/>
                    <a:ea typeface="楷体_GB2312"/>
                    <a:cs typeface="楷体_GB2312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楷体_GB2312"/>
                    <a:ea typeface="楷体_GB2312"/>
                    <a:cs typeface="楷体_GB2312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/>
                    <a:ea typeface="楷体_GB2312"/>
                    <a:cs typeface="楷体_GB2312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/>
                    <a:ea typeface="楷体_GB2312"/>
                    <a:cs typeface="楷体_GB2312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/>
                    <a:ea typeface="楷体_GB2312"/>
                    <a:cs typeface="楷体_GB2312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/>
                    <a:ea typeface="楷体_GB2312"/>
                    <a:cs typeface="楷体_GB231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" name="Text Box 39"/>
              <p:cNvSpPr txBox="1">
                <a:spLocks noChangeArrowheads="1"/>
              </p:cNvSpPr>
              <p:nvPr/>
            </p:nvSpPr>
            <p:spPr bwMode="auto">
              <a:xfrm>
                <a:off x="4348771" y="3947793"/>
                <a:ext cx="622341" cy="4616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楷体_GB2312"/>
                    <a:ea typeface="楷体_GB2312"/>
                    <a:cs typeface="楷体_GB2312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楷体_GB2312"/>
                    <a:ea typeface="楷体_GB2312"/>
                    <a:cs typeface="楷体_GB2312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楷体_GB2312"/>
                    <a:ea typeface="楷体_GB2312"/>
                    <a:cs typeface="楷体_GB2312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楷体_GB2312"/>
                    <a:ea typeface="楷体_GB2312"/>
                    <a:cs typeface="楷体_GB2312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楷体_GB2312"/>
                    <a:ea typeface="楷体_GB2312"/>
                    <a:cs typeface="楷体_GB2312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/>
                    <a:ea typeface="楷体_GB2312"/>
                    <a:cs typeface="楷体_GB2312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/>
                    <a:ea typeface="楷体_GB2312"/>
                    <a:cs typeface="楷体_GB2312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/>
                    <a:ea typeface="楷体_GB2312"/>
                    <a:cs typeface="楷体_GB2312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/>
                    <a:ea typeface="楷体_GB2312"/>
                    <a:cs typeface="楷体_GB231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1</a:t>
                </a:r>
              </a:p>
            </p:txBody>
          </p:sp>
          <p:sp>
            <p:nvSpPr>
              <p:cNvPr id="20" name="Text Box 41"/>
              <p:cNvSpPr txBox="1">
                <a:spLocks noChangeArrowheads="1"/>
              </p:cNvSpPr>
              <p:nvPr/>
            </p:nvSpPr>
            <p:spPr bwMode="auto">
              <a:xfrm>
                <a:off x="4348484" y="3026482"/>
                <a:ext cx="2028825" cy="4616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楷体_GB2312"/>
                    <a:ea typeface="楷体_GB2312"/>
                    <a:cs typeface="楷体_GB2312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楷体_GB2312"/>
                    <a:ea typeface="楷体_GB2312"/>
                    <a:cs typeface="楷体_GB2312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楷体_GB2312"/>
                    <a:ea typeface="楷体_GB2312"/>
                    <a:cs typeface="楷体_GB2312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楷体_GB2312"/>
                    <a:ea typeface="楷体_GB2312"/>
                    <a:cs typeface="楷体_GB2312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楷体_GB2312"/>
                    <a:ea typeface="楷体_GB2312"/>
                    <a:cs typeface="楷体_GB2312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/>
                    <a:ea typeface="楷体_GB2312"/>
                    <a:cs typeface="楷体_GB2312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/>
                    <a:ea typeface="楷体_GB2312"/>
                    <a:cs typeface="楷体_GB2312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/>
                    <a:ea typeface="楷体_GB2312"/>
                    <a:cs typeface="楷体_GB2312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/>
                    <a:ea typeface="楷体_GB2312"/>
                    <a:cs typeface="楷体_GB231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9  5  2</a:t>
                </a:r>
              </a:p>
            </p:txBody>
          </p:sp>
          <p:sp>
            <p:nvSpPr>
              <p:cNvPr id="21" name="Text Box 42"/>
              <p:cNvSpPr txBox="1">
                <a:spLocks noChangeArrowheads="1"/>
              </p:cNvSpPr>
              <p:nvPr/>
            </p:nvSpPr>
            <p:spPr bwMode="auto">
              <a:xfrm>
                <a:off x="4772403" y="3937362"/>
                <a:ext cx="622341" cy="4616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楷体_GB2312"/>
                    <a:ea typeface="楷体_GB2312"/>
                    <a:cs typeface="楷体_GB2312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楷体_GB2312"/>
                    <a:ea typeface="楷体_GB2312"/>
                    <a:cs typeface="楷体_GB2312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楷体_GB2312"/>
                    <a:ea typeface="楷体_GB2312"/>
                    <a:cs typeface="楷体_GB2312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楷体_GB2312"/>
                    <a:ea typeface="楷体_GB2312"/>
                    <a:cs typeface="楷体_GB2312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楷体_GB2312"/>
                    <a:ea typeface="楷体_GB2312"/>
                    <a:cs typeface="楷体_GB2312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/>
                    <a:ea typeface="楷体_GB2312"/>
                    <a:cs typeface="楷体_GB2312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/>
                    <a:ea typeface="楷体_GB2312"/>
                    <a:cs typeface="楷体_GB2312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/>
                    <a:ea typeface="楷体_GB2312"/>
                    <a:cs typeface="楷体_GB2312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/>
                    <a:ea typeface="楷体_GB2312"/>
                    <a:cs typeface="楷体_GB231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5</a:t>
                </a:r>
              </a:p>
            </p:txBody>
          </p:sp>
          <p:pic>
            <p:nvPicPr>
              <p:cNvPr id="22" name="图片 2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6561" y="3007413"/>
                <a:ext cx="1626954" cy="5837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0" name="Text Box 42"/>
            <p:cNvSpPr txBox="1">
              <a:spLocks noChangeArrowheads="1"/>
            </p:cNvSpPr>
            <p:nvPr/>
          </p:nvSpPr>
          <p:spPr bwMode="auto">
            <a:xfrm>
              <a:off x="4776156" y="1601870"/>
              <a:ext cx="62234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1</a:t>
              </a:r>
            </a:p>
          </p:txBody>
        </p:sp>
        <p:sp>
          <p:nvSpPr>
            <p:cNvPr id="11" name="Text Box 30"/>
            <p:cNvSpPr txBox="1">
              <a:spLocks noChangeArrowheads="1"/>
            </p:cNvSpPr>
            <p:nvPr/>
          </p:nvSpPr>
          <p:spPr bwMode="auto">
            <a:xfrm>
              <a:off x="4735932" y="3244684"/>
              <a:ext cx="62234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8</a:t>
              </a:r>
            </a:p>
          </p:txBody>
        </p:sp>
        <p:sp>
          <p:nvSpPr>
            <p:cNvPr id="12" name="Line 31"/>
            <p:cNvSpPr>
              <a:spLocks noChangeShapeType="1"/>
            </p:cNvSpPr>
            <p:nvPr/>
          </p:nvSpPr>
          <p:spPr bwMode="auto">
            <a:xfrm>
              <a:off x="4240395" y="3730996"/>
              <a:ext cx="136842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Text Box 39"/>
            <p:cNvSpPr txBox="1">
              <a:spLocks noChangeArrowheads="1"/>
            </p:cNvSpPr>
            <p:nvPr/>
          </p:nvSpPr>
          <p:spPr bwMode="auto">
            <a:xfrm>
              <a:off x="4712495" y="3664840"/>
              <a:ext cx="62234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7</a:t>
              </a:r>
            </a:p>
          </p:txBody>
        </p:sp>
      </p:grpSp>
      <p:sp>
        <p:nvSpPr>
          <p:cNvPr id="49" name="任意多边形: 形状 48"/>
          <p:cNvSpPr>
            <a:spLocks noChangeArrowheads="1"/>
          </p:cNvSpPr>
          <p:nvPr/>
        </p:nvSpPr>
        <p:spPr bwMode="auto">
          <a:xfrm>
            <a:off x="2567254" y="1673735"/>
            <a:ext cx="1547379" cy="311473"/>
          </a:xfrm>
          <a:custGeom>
            <a:avLst/>
            <a:gdLst/>
            <a:ahLst/>
            <a:cxnLst/>
            <a:rect l="l" t="t" r="r" b="b"/>
            <a:pathLst>
              <a:path w="1547379" h="311473">
                <a:moveTo>
                  <a:pt x="1501763" y="221807"/>
                </a:moveTo>
                <a:cubicBezTo>
                  <a:pt x="1498391" y="221997"/>
                  <a:pt x="1495112" y="223276"/>
                  <a:pt x="1491925" y="225646"/>
                </a:cubicBezTo>
                <a:cubicBezTo>
                  <a:pt x="1485550" y="230386"/>
                  <a:pt x="1482363" y="236702"/>
                  <a:pt x="1482363" y="244597"/>
                </a:cubicBezTo>
                <a:cubicBezTo>
                  <a:pt x="1482363" y="252491"/>
                  <a:pt x="1485913" y="258417"/>
                  <a:pt x="1493011" y="262375"/>
                </a:cubicBezTo>
                <a:cubicBezTo>
                  <a:pt x="1500109" y="266333"/>
                  <a:pt x="1507057" y="266132"/>
                  <a:pt x="1513854" y="261773"/>
                </a:cubicBezTo>
                <a:cubicBezTo>
                  <a:pt x="1520652" y="257399"/>
                  <a:pt x="1523846" y="251089"/>
                  <a:pt x="1523437" y="242844"/>
                </a:cubicBezTo>
                <a:cubicBezTo>
                  <a:pt x="1523029" y="234598"/>
                  <a:pt x="1519268" y="228486"/>
                  <a:pt x="1512155" y="224506"/>
                </a:cubicBezTo>
                <a:cubicBezTo>
                  <a:pt x="1508599" y="222516"/>
                  <a:pt x="1505135" y="221617"/>
                  <a:pt x="1501763" y="221807"/>
                </a:cubicBezTo>
                <a:close/>
                <a:moveTo>
                  <a:pt x="1504245" y="198887"/>
                </a:moveTo>
                <a:cubicBezTo>
                  <a:pt x="1509766" y="199009"/>
                  <a:pt x="1515410" y="200282"/>
                  <a:pt x="1521179" y="202705"/>
                </a:cubicBezTo>
                <a:cubicBezTo>
                  <a:pt x="1532715" y="207552"/>
                  <a:pt x="1540377" y="215232"/>
                  <a:pt x="1544162" y="225743"/>
                </a:cubicBezTo>
                <a:cubicBezTo>
                  <a:pt x="1547948" y="236254"/>
                  <a:pt x="1548393" y="246651"/>
                  <a:pt x="1545496" y="256933"/>
                </a:cubicBezTo>
                <a:cubicBezTo>
                  <a:pt x="1542599" y="267215"/>
                  <a:pt x="1537179" y="275084"/>
                  <a:pt x="1529234" y="280540"/>
                </a:cubicBezTo>
                <a:cubicBezTo>
                  <a:pt x="1521290" y="285997"/>
                  <a:pt x="1511850" y="288725"/>
                  <a:pt x="1500916" y="288725"/>
                </a:cubicBezTo>
                <a:cubicBezTo>
                  <a:pt x="1489982" y="288725"/>
                  <a:pt x="1480080" y="284287"/>
                  <a:pt x="1471210" y="275410"/>
                </a:cubicBezTo>
                <a:cubicBezTo>
                  <a:pt x="1462341" y="266534"/>
                  <a:pt x="1457906" y="256990"/>
                  <a:pt x="1457906" y="246780"/>
                </a:cubicBezTo>
                <a:cubicBezTo>
                  <a:pt x="1457906" y="236570"/>
                  <a:pt x="1460294" y="227639"/>
                  <a:pt x="1465069" y="219989"/>
                </a:cubicBezTo>
                <a:cubicBezTo>
                  <a:pt x="1469844" y="212338"/>
                  <a:pt x="1477506" y="206333"/>
                  <a:pt x="1488053" y="201974"/>
                </a:cubicBezTo>
                <a:cubicBezTo>
                  <a:pt x="1493326" y="199794"/>
                  <a:pt x="1498724" y="198765"/>
                  <a:pt x="1504245" y="198887"/>
                </a:cubicBezTo>
                <a:close/>
                <a:moveTo>
                  <a:pt x="1308420" y="186809"/>
                </a:moveTo>
                <a:cubicBezTo>
                  <a:pt x="1299995" y="188157"/>
                  <a:pt x="1285494" y="190846"/>
                  <a:pt x="1264916" y="194876"/>
                </a:cubicBezTo>
                <a:lnTo>
                  <a:pt x="1264916" y="217031"/>
                </a:lnTo>
                <a:cubicBezTo>
                  <a:pt x="1272057" y="216243"/>
                  <a:pt x="1280278" y="213794"/>
                  <a:pt x="1289577" y="209686"/>
                </a:cubicBezTo>
                <a:cubicBezTo>
                  <a:pt x="1298877" y="205577"/>
                  <a:pt x="1306990" y="207122"/>
                  <a:pt x="1313916" y="214321"/>
                </a:cubicBezTo>
                <a:cubicBezTo>
                  <a:pt x="1320842" y="221520"/>
                  <a:pt x="1316684" y="226722"/>
                  <a:pt x="1301440" y="229927"/>
                </a:cubicBezTo>
                <a:cubicBezTo>
                  <a:pt x="1286196" y="233132"/>
                  <a:pt x="1274022" y="234283"/>
                  <a:pt x="1264916" y="233379"/>
                </a:cubicBezTo>
                <a:lnTo>
                  <a:pt x="1264916" y="258869"/>
                </a:lnTo>
                <a:cubicBezTo>
                  <a:pt x="1278410" y="257191"/>
                  <a:pt x="1290043" y="254972"/>
                  <a:pt x="1299816" y="252211"/>
                </a:cubicBezTo>
                <a:cubicBezTo>
                  <a:pt x="1309589" y="249451"/>
                  <a:pt x="1316763" y="250318"/>
                  <a:pt x="1321337" y="254814"/>
                </a:cubicBezTo>
                <a:cubicBezTo>
                  <a:pt x="1325912" y="259310"/>
                  <a:pt x="1327977" y="252713"/>
                  <a:pt x="1327532" y="235025"/>
                </a:cubicBezTo>
                <a:cubicBezTo>
                  <a:pt x="1327087" y="217336"/>
                  <a:pt x="1325897" y="204541"/>
                  <a:pt x="1323961" y="196640"/>
                </a:cubicBezTo>
                <a:cubicBezTo>
                  <a:pt x="1322025" y="188738"/>
                  <a:pt x="1316845" y="185461"/>
                  <a:pt x="1308420" y="186809"/>
                </a:cubicBezTo>
                <a:close/>
                <a:moveTo>
                  <a:pt x="1323198" y="162304"/>
                </a:moveTo>
                <a:cubicBezTo>
                  <a:pt x="1325947" y="162210"/>
                  <a:pt x="1329066" y="162775"/>
                  <a:pt x="1332555" y="163998"/>
                </a:cubicBezTo>
                <a:cubicBezTo>
                  <a:pt x="1339531" y="166443"/>
                  <a:pt x="1345748" y="170261"/>
                  <a:pt x="1351204" y="175452"/>
                </a:cubicBezTo>
                <a:cubicBezTo>
                  <a:pt x="1356661" y="180643"/>
                  <a:pt x="1358041" y="185680"/>
                  <a:pt x="1355345" y="190563"/>
                </a:cubicBezTo>
                <a:cubicBezTo>
                  <a:pt x="1352649" y="195446"/>
                  <a:pt x="1351301" y="201594"/>
                  <a:pt x="1351301" y="209008"/>
                </a:cubicBezTo>
                <a:cubicBezTo>
                  <a:pt x="1351301" y="217211"/>
                  <a:pt x="1352427" y="229920"/>
                  <a:pt x="1354678" y="247135"/>
                </a:cubicBezTo>
                <a:cubicBezTo>
                  <a:pt x="1356930" y="264350"/>
                  <a:pt x="1354868" y="280085"/>
                  <a:pt x="1348494" y="294339"/>
                </a:cubicBezTo>
                <a:cubicBezTo>
                  <a:pt x="1342120" y="308594"/>
                  <a:pt x="1336749" y="311082"/>
                  <a:pt x="1332383" y="301803"/>
                </a:cubicBezTo>
                <a:cubicBezTo>
                  <a:pt x="1328016" y="292525"/>
                  <a:pt x="1324284" y="282315"/>
                  <a:pt x="1321187" y="271173"/>
                </a:cubicBezTo>
                <a:cubicBezTo>
                  <a:pt x="1294757" y="274772"/>
                  <a:pt x="1275642" y="276572"/>
                  <a:pt x="1263840" y="276572"/>
                </a:cubicBezTo>
                <a:cubicBezTo>
                  <a:pt x="1257688" y="290969"/>
                  <a:pt x="1252027" y="293318"/>
                  <a:pt x="1246858" y="283616"/>
                </a:cubicBezTo>
                <a:cubicBezTo>
                  <a:pt x="1241688" y="273915"/>
                  <a:pt x="1239555" y="264225"/>
                  <a:pt x="1240458" y="254545"/>
                </a:cubicBezTo>
                <a:cubicBezTo>
                  <a:pt x="1241362" y="244866"/>
                  <a:pt x="1241373" y="232827"/>
                  <a:pt x="1240491" y="218429"/>
                </a:cubicBezTo>
                <a:cubicBezTo>
                  <a:pt x="1239609" y="204032"/>
                  <a:pt x="1237357" y="193001"/>
                  <a:pt x="1233736" y="185336"/>
                </a:cubicBezTo>
                <a:cubicBezTo>
                  <a:pt x="1230116" y="177671"/>
                  <a:pt x="1231793" y="174742"/>
                  <a:pt x="1238770" y="176549"/>
                </a:cubicBezTo>
                <a:cubicBezTo>
                  <a:pt x="1245746" y="178356"/>
                  <a:pt x="1250833" y="179259"/>
                  <a:pt x="1254031" y="179259"/>
                </a:cubicBezTo>
                <a:cubicBezTo>
                  <a:pt x="1258333" y="179259"/>
                  <a:pt x="1265052" y="178427"/>
                  <a:pt x="1274187" y="176764"/>
                </a:cubicBezTo>
                <a:cubicBezTo>
                  <a:pt x="1298077" y="171444"/>
                  <a:pt x="1312034" y="167375"/>
                  <a:pt x="1316056" y="164557"/>
                </a:cubicBezTo>
                <a:cubicBezTo>
                  <a:pt x="1318068" y="163148"/>
                  <a:pt x="1320448" y="162397"/>
                  <a:pt x="1323198" y="162304"/>
                </a:cubicBezTo>
                <a:close/>
                <a:moveTo>
                  <a:pt x="465338" y="148349"/>
                </a:moveTo>
                <a:cubicBezTo>
                  <a:pt x="461323" y="161614"/>
                  <a:pt x="455816" y="172440"/>
                  <a:pt x="448818" y="180829"/>
                </a:cubicBezTo>
                <a:cubicBezTo>
                  <a:pt x="441820" y="189218"/>
                  <a:pt x="432700" y="196026"/>
                  <a:pt x="421457" y="201253"/>
                </a:cubicBezTo>
                <a:cubicBezTo>
                  <a:pt x="418646" y="202560"/>
                  <a:pt x="416401" y="203426"/>
                  <a:pt x="414721" y="203849"/>
                </a:cubicBezTo>
                <a:lnTo>
                  <a:pt x="412269" y="203811"/>
                </a:lnTo>
                <a:lnTo>
                  <a:pt x="411519" y="227829"/>
                </a:lnTo>
                <a:lnTo>
                  <a:pt x="469960" y="217056"/>
                </a:lnTo>
                <a:lnTo>
                  <a:pt x="466779" y="213364"/>
                </a:lnTo>
                <a:cubicBezTo>
                  <a:pt x="460427" y="203620"/>
                  <a:pt x="458372" y="195234"/>
                  <a:pt x="460617" y="188207"/>
                </a:cubicBezTo>
                <a:cubicBezTo>
                  <a:pt x="462861" y="181181"/>
                  <a:pt x="464435" y="167895"/>
                  <a:pt x="465338" y="148349"/>
                </a:cubicBezTo>
                <a:close/>
                <a:moveTo>
                  <a:pt x="865480" y="142849"/>
                </a:moveTo>
                <a:cubicBezTo>
                  <a:pt x="867205" y="142590"/>
                  <a:pt x="869458" y="142874"/>
                  <a:pt x="872238" y="143703"/>
                </a:cubicBezTo>
                <a:cubicBezTo>
                  <a:pt x="883359" y="147015"/>
                  <a:pt x="891683" y="150683"/>
                  <a:pt x="897211" y="154705"/>
                </a:cubicBezTo>
                <a:cubicBezTo>
                  <a:pt x="902740" y="158728"/>
                  <a:pt x="905980" y="164198"/>
                  <a:pt x="906934" y="171118"/>
                </a:cubicBezTo>
                <a:cubicBezTo>
                  <a:pt x="907888" y="178037"/>
                  <a:pt x="906421" y="184518"/>
                  <a:pt x="902535" y="190563"/>
                </a:cubicBezTo>
                <a:cubicBezTo>
                  <a:pt x="898649" y="196607"/>
                  <a:pt x="892924" y="195338"/>
                  <a:pt x="885359" y="186756"/>
                </a:cubicBezTo>
                <a:cubicBezTo>
                  <a:pt x="877795" y="178173"/>
                  <a:pt x="870743" y="169207"/>
                  <a:pt x="864204" y="159857"/>
                </a:cubicBezTo>
                <a:cubicBezTo>
                  <a:pt x="859880" y="149295"/>
                  <a:pt x="860306" y="143626"/>
                  <a:pt x="865480" y="142849"/>
                </a:cubicBezTo>
                <a:close/>
                <a:moveTo>
                  <a:pt x="1191638" y="127261"/>
                </a:moveTo>
                <a:cubicBezTo>
                  <a:pt x="1194719" y="128324"/>
                  <a:pt x="1197739" y="130510"/>
                  <a:pt x="1200697" y="133819"/>
                </a:cubicBezTo>
                <a:cubicBezTo>
                  <a:pt x="1206612" y="140437"/>
                  <a:pt x="1196520" y="147187"/>
                  <a:pt x="1170421" y="154071"/>
                </a:cubicBezTo>
                <a:cubicBezTo>
                  <a:pt x="1176730" y="155820"/>
                  <a:pt x="1178530" y="162409"/>
                  <a:pt x="1175820" y="173839"/>
                </a:cubicBezTo>
                <a:cubicBezTo>
                  <a:pt x="1182818" y="170383"/>
                  <a:pt x="1189597" y="167941"/>
                  <a:pt x="1196158" y="166514"/>
                </a:cubicBezTo>
                <a:cubicBezTo>
                  <a:pt x="1202718" y="165087"/>
                  <a:pt x="1207945" y="167149"/>
                  <a:pt x="1211839" y="172699"/>
                </a:cubicBezTo>
                <a:cubicBezTo>
                  <a:pt x="1215732" y="178248"/>
                  <a:pt x="1214295" y="182747"/>
                  <a:pt x="1207526" y="186196"/>
                </a:cubicBezTo>
                <a:cubicBezTo>
                  <a:pt x="1200757" y="189645"/>
                  <a:pt x="1189672" y="193793"/>
                  <a:pt x="1174271" y="198640"/>
                </a:cubicBezTo>
                <a:lnTo>
                  <a:pt x="1171776" y="244027"/>
                </a:lnTo>
                <a:cubicBezTo>
                  <a:pt x="1182431" y="239122"/>
                  <a:pt x="1193645" y="234519"/>
                  <a:pt x="1205418" y="230217"/>
                </a:cubicBezTo>
                <a:cubicBezTo>
                  <a:pt x="1217191" y="225915"/>
                  <a:pt x="1218962" y="228618"/>
                  <a:pt x="1210731" y="238326"/>
                </a:cubicBezTo>
                <a:cubicBezTo>
                  <a:pt x="1202500" y="248035"/>
                  <a:pt x="1193293" y="256876"/>
                  <a:pt x="1183112" y="264849"/>
                </a:cubicBezTo>
                <a:cubicBezTo>
                  <a:pt x="1172930" y="272822"/>
                  <a:pt x="1163477" y="281942"/>
                  <a:pt x="1154750" y="292210"/>
                </a:cubicBezTo>
                <a:cubicBezTo>
                  <a:pt x="1146024" y="302477"/>
                  <a:pt x="1139679" y="301226"/>
                  <a:pt x="1135714" y="288456"/>
                </a:cubicBezTo>
                <a:cubicBezTo>
                  <a:pt x="1131749" y="275686"/>
                  <a:pt x="1133591" y="265648"/>
                  <a:pt x="1141242" y="258342"/>
                </a:cubicBezTo>
                <a:cubicBezTo>
                  <a:pt x="1148893" y="251036"/>
                  <a:pt x="1152718" y="232368"/>
                  <a:pt x="1152718" y="202340"/>
                </a:cubicBezTo>
                <a:cubicBezTo>
                  <a:pt x="1145978" y="205021"/>
                  <a:pt x="1138840" y="206817"/>
                  <a:pt x="1131304" y="207728"/>
                </a:cubicBezTo>
                <a:cubicBezTo>
                  <a:pt x="1123769" y="208639"/>
                  <a:pt x="1116007" y="207269"/>
                  <a:pt x="1108019" y="203620"/>
                </a:cubicBezTo>
                <a:cubicBezTo>
                  <a:pt x="1100032" y="199970"/>
                  <a:pt x="1100738" y="196837"/>
                  <a:pt x="1110138" y="194220"/>
                </a:cubicBezTo>
                <a:cubicBezTo>
                  <a:pt x="1119538" y="191603"/>
                  <a:pt x="1133767" y="186974"/>
                  <a:pt x="1152825" y="180335"/>
                </a:cubicBezTo>
                <a:cubicBezTo>
                  <a:pt x="1153657" y="168863"/>
                  <a:pt x="1153327" y="162173"/>
                  <a:pt x="1151836" y="160266"/>
                </a:cubicBezTo>
                <a:cubicBezTo>
                  <a:pt x="1131731" y="156308"/>
                  <a:pt x="1125425" y="152468"/>
                  <a:pt x="1132918" y="148747"/>
                </a:cubicBezTo>
                <a:cubicBezTo>
                  <a:pt x="1140410" y="145026"/>
                  <a:pt x="1148896" y="141136"/>
                  <a:pt x="1158375" y="137077"/>
                </a:cubicBezTo>
                <a:cubicBezTo>
                  <a:pt x="1167854" y="133019"/>
                  <a:pt x="1175798" y="129807"/>
                  <a:pt x="1182208" y="127441"/>
                </a:cubicBezTo>
                <a:cubicBezTo>
                  <a:pt x="1185413" y="126258"/>
                  <a:pt x="1188557" y="126198"/>
                  <a:pt x="1191638" y="127261"/>
                </a:cubicBezTo>
                <a:close/>
                <a:moveTo>
                  <a:pt x="1303892" y="103801"/>
                </a:moveTo>
                <a:cubicBezTo>
                  <a:pt x="1294356" y="106311"/>
                  <a:pt x="1284963" y="108713"/>
                  <a:pt x="1275714" y="111007"/>
                </a:cubicBezTo>
                <a:cubicBezTo>
                  <a:pt x="1276574" y="119525"/>
                  <a:pt x="1277356" y="128316"/>
                  <a:pt x="1278058" y="137379"/>
                </a:cubicBezTo>
                <a:cubicBezTo>
                  <a:pt x="1283034" y="136561"/>
                  <a:pt x="1290800" y="135027"/>
                  <a:pt x="1301354" y="132775"/>
                </a:cubicBezTo>
                <a:close/>
                <a:moveTo>
                  <a:pt x="202473" y="77277"/>
                </a:moveTo>
                <a:cubicBezTo>
                  <a:pt x="204059" y="77164"/>
                  <a:pt x="206078" y="77458"/>
                  <a:pt x="208531" y="78161"/>
                </a:cubicBezTo>
                <a:cubicBezTo>
                  <a:pt x="216088" y="79093"/>
                  <a:pt x="223426" y="81667"/>
                  <a:pt x="230546" y="85883"/>
                </a:cubicBezTo>
                <a:cubicBezTo>
                  <a:pt x="237666" y="90099"/>
                  <a:pt x="239652" y="95864"/>
                  <a:pt x="236505" y="103177"/>
                </a:cubicBezTo>
                <a:cubicBezTo>
                  <a:pt x="233357" y="110491"/>
                  <a:pt x="232450" y="125318"/>
                  <a:pt x="233784" y="147661"/>
                </a:cubicBezTo>
                <a:cubicBezTo>
                  <a:pt x="235117" y="170003"/>
                  <a:pt x="234020" y="186727"/>
                  <a:pt x="230493" y="197833"/>
                </a:cubicBezTo>
                <a:cubicBezTo>
                  <a:pt x="226965" y="208940"/>
                  <a:pt x="221322" y="209696"/>
                  <a:pt x="213564" y="200103"/>
                </a:cubicBezTo>
                <a:cubicBezTo>
                  <a:pt x="205806" y="190509"/>
                  <a:pt x="202382" y="182722"/>
                  <a:pt x="203293" y="176742"/>
                </a:cubicBezTo>
                <a:cubicBezTo>
                  <a:pt x="204203" y="170763"/>
                  <a:pt x="204877" y="165152"/>
                  <a:pt x="205315" y="159911"/>
                </a:cubicBezTo>
                <a:cubicBezTo>
                  <a:pt x="205752" y="154669"/>
                  <a:pt x="205971" y="144040"/>
                  <a:pt x="205971" y="128022"/>
                </a:cubicBezTo>
                <a:cubicBezTo>
                  <a:pt x="205971" y="112477"/>
                  <a:pt x="203945" y="99578"/>
                  <a:pt x="199894" y="89325"/>
                </a:cubicBezTo>
                <a:cubicBezTo>
                  <a:pt x="196856" y="81635"/>
                  <a:pt x="197716" y="77619"/>
                  <a:pt x="202473" y="77277"/>
                </a:cubicBezTo>
                <a:close/>
                <a:moveTo>
                  <a:pt x="59061" y="66326"/>
                </a:moveTo>
                <a:cubicBezTo>
                  <a:pt x="61565" y="66175"/>
                  <a:pt x="64757" y="66577"/>
                  <a:pt x="68638" y="67535"/>
                </a:cubicBezTo>
                <a:cubicBezTo>
                  <a:pt x="84161" y="71363"/>
                  <a:pt x="93411" y="76605"/>
                  <a:pt x="96387" y="83259"/>
                </a:cubicBezTo>
                <a:cubicBezTo>
                  <a:pt x="99362" y="89912"/>
                  <a:pt x="99057" y="96799"/>
                  <a:pt x="95472" y="103919"/>
                </a:cubicBezTo>
                <a:cubicBezTo>
                  <a:pt x="91887" y="111039"/>
                  <a:pt x="86216" y="111710"/>
                  <a:pt x="78458" y="105930"/>
                </a:cubicBezTo>
                <a:cubicBezTo>
                  <a:pt x="70700" y="100151"/>
                  <a:pt x="62920" y="92393"/>
                  <a:pt x="55119" y="82656"/>
                </a:cubicBezTo>
                <a:cubicBezTo>
                  <a:pt x="50236" y="72224"/>
                  <a:pt x="51550" y="66780"/>
                  <a:pt x="59061" y="66326"/>
                </a:cubicBezTo>
                <a:close/>
                <a:moveTo>
                  <a:pt x="424598" y="65327"/>
                </a:moveTo>
                <a:cubicBezTo>
                  <a:pt x="426888" y="64938"/>
                  <a:pt x="430448" y="65728"/>
                  <a:pt x="435277" y="67696"/>
                </a:cubicBezTo>
                <a:cubicBezTo>
                  <a:pt x="444936" y="71632"/>
                  <a:pt x="451711" y="76702"/>
                  <a:pt x="455605" y="82904"/>
                </a:cubicBezTo>
                <a:cubicBezTo>
                  <a:pt x="459498" y="89106"/>
                  <a:pt x="458358" y="95491"/>
                  <a:pt x="452185" y="102059"/>
                </a:cubicBezTo>
                <a:cubicBezTo>
                  <a:pt x="446011" y="108626"/>
                  <a:pt x="438859" y="104920"/>
                  <a:pt x="430728" y="90938"/>
                </a:cubicBezTo>
                <a:cubicBezTo>
                  <a:pt x="425092" y="82491"/>
                  <a:pt x="422027" y="75522"/>
                  <a:pt x="421532" y="70030"/>
                </a:cubicBezTo>
                <a:cubicBezTo>
                  <a:pt x="421285" y="67284"/>
                  <a:pt x="422307" y="65716"/>
                  <a:pt x="424598" y="65327"/>
                </a:cubicBezTo>
                <a:close/>
                <a:moveTo>
                  <a:pt x="821829" y="53663"/>
                </a:moveTo>
                <a:cubicBezTo>
                  <a:pt x="824926" y="53324"/>
                  <a:pt x="828325" y="53876"/>
                  <a:pt x="832024" y="55317"/>
                </a:cubicBezTo>
                <a:cubicBezTo>
                  <a:pt x="839424" y="58199"/>
                  <a:pt x="845899" y="61935"/>
                  <a:pt x="851448" y="66524"/>
                </a:cubicBezTo>
                <a:cubicBezTo>
                  <a:pt x="856998" y="71112"/>
                  <a:pt x="857647" y="75078"/>
                  <a:pt x="853395" y="78419"/>
                </a:cubicBezTo>
                <a:cubicBezTo>
                  <a:pt x="849143" y="81760"/>
                  <a:pt x="845960" y="87231"/>
                  <a:pt x="843844" y="94831"/>
                </a:cubicBezTo>
                <a:cubicBezTo>
                  <a:pt x="841729" y="102431"/>
                  <a:pt x="838639" y="113463"/>
                  <a:pt x="834573" y="127925"/>
                </a:cubicBezTo>
                <a:cubicBezTo>
                  <a:pt x="830508" y="142387"/>
                  <a:pt x="826762" y="154486"/>
                  <a:pt x="823334" y="164223"/>
                </a:cubicBezTo>
                <a:cubicBezTo>
                  <a:pt x="837531" y="180887"/>
                  <a:pt x="846702" y="193442"/>
                  <a:pt x="850846" y="201888"/>
                </a:cubicBezTo>
                <a:cubicBezTo>
                  <a:pt x="854990" y="210334"/>
                  <a:pt x="854947" y="219268"/>
                  <a:pt x="850717" y="228690"/>
                </a:cubicBezTo>
                <a:cubicBezTo>
                  <a:pt x="846487" y="238111"/>
                  <a:pt x="839797" y="236523"/>
                  <a:pt x="830648" y="223925"/>
                </a:cubicBezTo>
                <a:cubicBezTo>
                  <a:pt x="821499" y="211327"/>
                  <a:pt x="814042" y="199629"/>
                  <a:pt x="808277" y="188831"/>
                </a:cubicBezTo>
                <a:cubicBezTo>
                  <a:pt x="797751" y="206011"/>
                  <a:pt x="785788" y="219917"/>
                  <a:pt x="772387" y="230551"/>
                </a:cubicBezTo>
                <a:cubicBezTo>
                  <a:pt x="758986" y="241184"/>
                  <a:pt x="745202" y="248813"/>
                  <a:pt x="731034" y="253437"/>
                </a:cubicBezTo>
                <a:cubicBezTo>
                  <a:pt x="716865" y="258062"/>
                  <a:pt x="715306" y="255158"/>
                  <a:pt x="726355" y="244726"/>
                </a:cubicBezTo>
                <a:cubicBezTo>
                  <a:pt x="737404" y="234293"/>
                  <a:pt x="748489" y="223517"/>
                  <a:pt x="759610" y="212396"/>
                </a:cubicBezTo>
                <a:cubicBezTo>
                  <a:pt x="770731" y="201275"/>
                  <a:pt x="781117" y="187376"/>
                  <a:pt x="790768" y="170698"/>
                </a:cubicBezTo>
                <a:cubicBezTo>
                  <a:pt x="780113" y="158495"/>
                  <a:pt x="771971" y="149216"/>
                  <a:pt x="766343" y="142864"/>
                </a:cubicBezTo>
                <a:cubicBezTo>
                  <a:pt x="760714" y="136511"/>
                  <a:pt x="753931" y="128161"/>
                  <a:pt x="745994" y="117815"/>
                </a:cubicBezTo>
                <a:cubicBezTo>
                  <a:pt x="738057" y="107468"/>
                  <a:pt x="741559" y="106275"/>
                  <a:pt x="756502" y="114233"/>
                </a:cubicBezTo>
                <a:cubicBezTo>
                  <a:pt x="771444" y="122192"/>
                  <a:pt x="786394" y="133507"/>
                  <a:pt x="801351" y="148177"/>
                </a:cubicBezTo>
                <a:cubicBezTo>
                  <a:pt x="803301" y="142555"/>
                  <a:pt x="806524" y="130986"/>
                  <a:pt x="811020" y="113470"/>
                </a:cubicBezTo>
                <a:cubicBezTo>
                  <a:pt x="815515" y="95953"/>
                  <a:pt x="817222" y="86589"/>
                  <a:pt x="816139" y="85377"/>
                </a:cubicBezTo>
                <a:cubicBezTo>
                  <a:pt x="815056" y="84166"/>
                  <a:pt x="813827" y="83560"/>
                  <a:pt x="812450" y="83560"/>
                </a:cubicBezTo>
                <a:cubicBezTo>
                  <a:pt x="811073" y="83560"/>
                  <a:pt x="805739" y="84886"/>
                  <a:pt x="796446" y="87539"/>
                </a:cubicBezTo>
                <a:cubicBezTo>
                  <a:pt x="787154" y="90192"/>
                  <a:pt x="778166" y="92666"/>
                  <a:pt x="769483" y="94960"/>
                </a:cubicBezTo>
                <a:cubicBezTo>
                  <a:pt x="760800" y="97255"/>
                  <a:pt x="752053" y="95093"/>
                  <a:pt x="743241" y="88475"/>
                </a:cubicBezTo>
                <a:cubicBezTo>
                  <a:pt x="734429" y="81857"/>
                  <a:pt x="736160" y="78247"/>
                  <a:pt x="748435" y="77644"/>
                </a:cubicBezTo>
                <a:cubicBezTo>
                  <a:pt x="760711" y="77042"/>
                  <a:pt x="773366" y="74568"/>
                  <a:pt x="786401" y="70223"/>
                </a:cubicBezTo>
                <a:cubicBezTo>
                  <a:pt x="799436" y="65878"/>
                  <a:pt x="808449" y="61587"/>
                  <a:pt x="813440" y="57349"/>
                </a:cubicBezTo>
                <a:cubicBezTo>
                  <a:pt x="815935" y="55231"/>
                  <a:pt x="818731" y="54002"/>
                  <a:pt x="821829" y="53663"/>
                </a:cubicBezTo>
                <a:close/>
                <a:moveTo>
                  <a:pt x="609568" y="22847"/>
                </a:moveTo>
                <a:cubicBezTo>
                  <a:pt x="612168" y="22413"/>
                  <a:pt x="615781" y="23395"/>
                  <a:pt x="620406" y="25794"/>
                </a:cubicBezTo>
                <a:cubicBezTo>
                  <a:pt x="629655" y="30591"/>
                  <a:pt x="636969" y="35674"/>
                  <a:pt x="642346" y="41045"/>
                </a:cubicBezTo>
                <a:cubicBezTo>
                  <a:pt x="647724" y="46415"/>
                  <a:pt x="643913" y="51205"/>
                  <a:pt x="630914" y="55414"/>
                </a:cubicBezTo>
                <a:cubicBezTo>
                  <a:pt x="617914" y="59622"/>
                  <a:pt x="597419" y="70611"/>
                  <a:pt x="569427" y="88378"/>
                </a:cubicBezTo>
                <a:cubicBezTo>
                  <a:pt x="570287" y="100467"/>
                  <a:pt x="570287" y="112756"/>
                  <a:pt x="569427" y="125247"/>
                </a:cubicBezTo>
                <a:cubicBezTo>
                  <a:pt x="596716" y="121719"/>
                  <a:pt x="617613" y="117912"/>
                  <a:pt x="632118" y="113825"/>
                </a:cubicBezTo>
                <a:cubicBezTo>
                  <a:pt x="646623" y="109738"/>
                  <a:pt x="657350" y="110082"/>
                  <a:pt x="664298" y="114857"/>
                </a:cubicBezTo>
                <a:cubicBezTo>
                  <a:pt x="671246" y="119633"/>
                  <a:pt x="674031" y="123648"/>
                  <a:pt x="672655" y="126903"/>
                </a:cubicBezTo>
                <a:cubicBezTo>
                  <a:pt x="671278" y="130158"/>
                  <a:pt x="665147" y="132732"/>
                  <a:pt x="654263" y="134625"/>
                </a:cubicBezTo>
                <a:cubicBezTo>
                  <a:pt x="643379" y="136518"/>
                  <a:pt x="629053" y="138174"/>
                  <a:pt x="611286" y="139594"/>
                </a:cubicBezTo>
                <a:cubicBezTo>
                  <a:pt x="615674" y="138562"/>
                  <a:pt x="619918" y="139906"/>
                  <a:pt x="624020" y="143627"/>
                </a:cubicBezTo>
                <a:cubicBezTo>
                  <a:pt x="628121" y="147349"/>
                  <a:pt x="628809" y="152805"/>
                  <a:pt x="626085" y="159997"/>
                </a:cubicBezTo>
                <a:cubicBezTo>
                  <a:pt x="623360" y="167188"/>
                  <a:pt x="621535" y="193954"/>
                  <a:pt x="620610" y="240295"/>
                </a:cubicBezTo>
                <a:cubicBezTo>
                  <a:pt x="619685" y="286635"/>
                  <a:pt x="614946" y="310339"/>
                  <a:pt x="606392" y="311408"/>
                </a:cubicBezTo>
                <a:cubicBezTo>
                  <a:pt x="597838" y="312476"/>
                  <a:pt x="593561" y="300391"/>
                  <a:pt x="593561" y="275152"/>
                </a:cubicBezTo>
                <a:cubicBezTo>
                  <a:pt x="593561" y="251692"/>
                  <a:pt x="594239" y="225098"/>
                  <a:pt x="595594" y="195370"/>
                </a:cubicBezTo>
                <a:cubicBezTo>
                  <a:pt x="596949" y="165643"/>
                  <a:pt x="596128" y="148170"/>
                  <a:pt x="593131" y="142950"/>
                </a:cubicBezTo>
                <a:cubicBezTo>
                  <a:pt x="588542" y="144742"/>
                  <a:pt x="580483" y="145639"/>
                  <a:pt x="568953" y="145639"/>
                </a:cubicBezTo>
                <a:cubicBezTo>
                  <a:pt x="564680" y="182450"/>
                  <a:pt x="556061" y="212428"/>
                  <a:pt x="543098" y="235573"/>
                </a:cubicBezTo>
                <a:cubicBezTo>
                  <a:pt x="530134" y="258718"/>
                  <a:pt x="514159" y="274037"/>
                  <a:pt x="495173" y="281530"/>
                </a:cubicBezTo>
                <a:cubicBezTo>
                  <a:pt x="476187" y="289023"/>
                  <a:pt x="475290" y="284918"/>
                  <a:pt x="492484" y="269215"/>
                </a:cubicBezTo>
                <a:cubicBezTo>
                  <a:pt x="509678" y="253513"/>
                  <a:pt x="522724" y="231870"/>
                  <a:pt x="531622" y="204286"/>
                </a:cubicBezTo>
                <a:cubicBezTo>
                  <a:pt x="540520" y="176703"/>
                  <a:pt x="544751" y="151228"/>
                  <a:pt x="544313" y="127860"/>
                </a:cubicBezTo>
                <a:cubicBezTo>
                  <a:pt x="543876" y="104493"/>
                  <a:pt x="542076" y="88991"/>
                  <a:pt x="538914" y="81355"/>
                </a:cubicBezTo>
                <a:cubicBezTo>
                  <a:pt x="535752" y="73719"/>
                  <a:pt x="536867" y="70381"/>
                  <a:pt x="542259" y="71342"/>
                </a:cubicBezTo>
                <a:cubicBezTo>
                  <a:pt x="547651" y="72303"/>
                  <a:pt x="553265" y="73622"/>
                  <a:pt x="559102" y="75300"/>
                </a:cubicBezTo>
                <a:cubicBezTo>
                  <a:pt x="575492" y="64344"/>
                  <a:pt x="586918" y="55421"/>
                  <a:pt x="593378" y="48530"/>
                </a:cubicBezTo>
                <a:cubicBezTo>
                  <a:pt x="599839" y="41640"/>
                  <a:pt x="603646" y="34929"/>
                  <a:pt x="604800" y="28397"/>
                </a:cubicBezTo>
                <a:cubicBezTo>
                  <a:pt x="605377" y="25131"/>
                  <a:pt x="606967" y="23281"/>
                  <a:pt x="609568" y="22847"/>
                </a:cubicBezTo>
                <a:close/>
                <a:moveTo>
                  <a:pt x="1139995" y="20513"/>
                </a:moveTo>
                <a:cubicBezTo>
                  <a:pt x="1141705" y="20472"/>
                  <a:pt x="1143830" y="20805"/>
                  <a:pt x="1146372" y="21513"/>
                </a:cubicBezTo>
                <a:cubicBezTo>
                  <a:pt x="1156539" y="24345"/>
                  <a:pt x="1164441" y="27683"/>
                  <a:pt x="1170077" y="31526"/>
                </a:cubicBezTo>
                <a:cubicBezTo>
                  <a:pt x="1175712" y="35370"/>
                  <a:pt x="1176193" y="40833"/>
                  <a:pt x="1171518" y="47917"/>
                </a:cubicBezTo>
                <a:cubicBezTo>
                  <a:pt x="1166843" y="55001"/>
                  <a:pt x="1158382" y="69980"/>
                  <a:pt x="1146136" y="92852"/>
                </a:cubicBezTo>
                <a:cubicBezTo>
                  <a:pt x="1162957" y="89439"/>
                  <a:pt x="1176508" y="85435"/>
                  <a:pt x="1186790" y="80839"/>
                </a:cubicBezTo>
                <a:cubicBezTo>
                  <a:pt x="1197072" y="76243"/>
                  <a:pt x="1205465" y="77236"/>
                  <a:pt x="1211968" y="83818"/>
                </a:cubicBezTo>
                <a:cubicBezTo>
                  <a:pt x="1218471" y="90400"/>
                  <a:pt x="1211021" y="96950"/>
                  <a:pt x="1189619" y="103468"/>
                </a:cubicBezTo>
                <a:cubicBezTo>
                  <a:pt x="1168216" y="109985"/>
                  <a:pt x="1151399" y="113244"/>
                  <a:pt x="1139166" y="113244"/>
                </a:cubicBezTo>
                <a:cubicBezTo>
                  <a:pt x="1126203" y="139171"/>
                  <a:pt x="1110823" y="159151"/>
                  <a:pt x="1093027" y="173183"/>
                </a:cubicBezTo>
                <a:cubicBezTo>
                  <a:pt x="1075230" y="187214"/>
                  <a:pt x="1071333" y="186397"/>
                  <a:pt x="1081336" y="170730"/>
                </a:cubicBezTo>
                <a:cubicBezTo>
                  <a:pt x="1091338" y="155064"/>
                  <a:pt x="1100362" y="139852"/>
                  <a:pt x="1108406" y="125096"/>
                </a:cubicBezTo>
                <a:cubicBezTo>
                  <a:pt x="1116451" y="110340"/>
                  <a:pt x="1123822" y="93257"/>
                  <a:pt x="1130519" y="73848"/>
                </a:cubicBezTo>
                <a:cubicBezTo>
                  <a:pt x="1137216" y="54438"/>
                  <a:pt x="1138991" y="40156"/>
                  <a:pt x="1135843" y="30999"/>
                </a:cubicBezTo>
                <a:cubicBezTo>
                  <a:pt x="1133482" y="24132"/>
                  <a:pt x="1134866" y="20637"/>
                  <a:pt x="1139995" y="20513"/>
                </a:cubicBezTo>
                <a:close/>
                <a:moveTo>
                  <a:pt x="260676" y="12602"/>
                </a:moveTo>
                <a:cubicBezTo>
                  <a:pt x="262444" y="12391"/>
                  <a:pt x="264751" y="12633"/>
                  <a:pt x="267598" y="13329"/>
                </a:cubicBezTo>
                <a:cubicBezTo>
                  <a:pt x="277278" y="15250"/>
                  <a:pt x="286100" y="18502"/>
                  <a:pt x="294066" y="23084"/>
                </a:cubicBezTo>
                <a:cubicBezTo>
                  <a:pt x="302032" y="27665"/>
                  <a:pt x="304872" y="33627"/>
                  <a:pt x="302584" y="40969"/>
                </a:cubicBezTo>
                <a:cubicBezTo>
                  <a:pt x="300297" y="48312"/>
                  <a:pt x="298713" y="55740"/>
                  <a:pt x="297831" y="63254"/>
                </a:cubicBezTo>
                <a:cubicBezTo>
                  <a:pt x="296949" y="70768"/>
                  <a:pt x="296734" y="91511"/>
                  <a:pt x="297185" y="125483"/>
                </a:cubicBezTo>
                <a:cubicBezTo>
                  <a:pt x="297637" y="159455"/>
                  <a:pt x="298770" y="189143"/>
                  <a:pt x="300584" y="214547"/>
                </a:cubicBezTo>
                <a:cubicBezTo>
                  <a:pt x="302398" y="239951"/>
                  <a:pt x="301656" y="259002"/>
                  <a:pt x="298358" y="271700"/>
                </a:cubicBezTo>
                <a:cubicBezTo>
                  <a:pt x="295059" y="284398"/>
                  <a:pt x="289108" y="294909"/>
                  <a:pt x="280504" y="303234"/>
                </a:cubicBezTo>
                <a:cubicBezTo>
                  <a:pt x="271900" y="311558"/>
                  <a:pt x="265726" y="310006"/>
                  <a:pt x="261984" y="298577"/>
                </a:cubicBezTo>
                <a:cubicBezTo>
                  <a:pt x="258241" y="287148"/>
                  <a:pt x="250669" y="274521"/>
                  <a:pt x="239269" y="260697"/>
                </a:cubicBezTo>
                <a:cubicBezTo>
                  <a:pt x="227868" y="246873"/>
                  <a:pt x="228854" y="241987"/>
                  <a:pt x="242226" y="246038"/>
                </a:cubicBezTo>
                <a:cubicBezTo>
                  <a:pt x="255599" y="250089"/>
                  <a:pt x="263048" y="251896"/>
                  <a:pt x="264576" y="251459"/>
                </a:cubicBezTo>
                <a:cubicBezTo>
                  <a:pt x="266103" y="251021"/>
                  <a:pt x="267515" y="246235"/>
                  <a:pt x="268813" y="237100"/>
                </a:cubicBezTo>
                <a:cubicBezTo>
                  <a:pt x="270111" y="227966"/>
                  <a:pt x="270760" y="210055"/>
                  <a:pt x="270760" y="183368"/>
                </a:cubicBezTo>
                <a:cubicBezTo>
                  <a:pt x="270760" y="155548"/>
                  <a:pt x="270319" y="125419"/>
                  <a:pt x="269437" y="92981"/>
                </a:cubicBezTo>
                <a:cubicBezTo>
                  <a:pt x="268555" y="60544"/>
                  <a:pt x="265182" y="38463"/>
                  <a:pt x="259316" y="26740"/>
                </a:cubicBezTo>
                <a:cubicBezTo>
                  <a:pt x="254917" y="17948"/>
                  <a:pt x="255371" y="13235"/>
                  <a:pt x="260676" y="12602"/>
                </a:cubicBezTo>
                <a:close/>
                <a:moveTo>
                  <a:pt x="1306986" y="9726"/>
                </a:moveTo>
                <a:cubicBezTo>
                  <a:pt x="1308611" y="9677"/>
                  <a:pt x="1310637" y="10007"/>
                  <a:pt x="1313066" y="10715"/>
                </a:cubicBezTo>
                <a:cubicBezTo>
                  <a:pt x="1322782" y="13547"/>
                  <a:pt x="1330457" y="16835"/>
                  <a:pt x="1336093" y="20578"/>
                </a:cubicBezTo>
                <a:cubicBezTo>
                  <a:pt x="1341729" y="24320"/>
                  <a:pt x="1343174" y="29418"/>
                  <a:pt x="1340428" y="35871"/>
                </a:cubicBezTo>
                <a:cubicBezTo>
                  <a:pt x="1337681" y="42324"/>
                  <a:pt x="1334107" y="56364"/>
                  <a:pt x="1329705" y="77989"/>
                </a:cubicBezTo>
                <a:cubicBezTo>
                  <a:pt x="1334695" y="77315"/>
                  <a:pt x="1339485" y="76246"/>
                  <a:pt x="1344074" y="74784"/>
                </a:cubicBezTo>
                <a:cubicBezTo>
                  <a:pt x="1348662" y="73321"/>
                  <a:pt x="1354162" y="75673"/>
                  <a:pt x="1360572" y="81839"/>
                </a:cubicBezTo>
                <a:cubicBezTo>
                  <a:pt x="1366982" y="88005"/>
                  <a:pt x="1366046" y="92300"/>
                  <a:pt x="1357765" y="94724"/>
                </a:cubicBezTo>
                <a:cubicBezTo>
                  <a:pt x="1349483" y="97147"/>
                  <a:pt x="1339499" y="99140"/>
                  <a:pt x="1327812" y="100703"/>
                </a:cubicBezTo>
                <a:lnTo>
                  <a:pt x="1322950" y="127936"/>
                </a:lnTo>
                <a:cubicBezTo>
                  <a:pt x="1344719" y="125326"/>
                  <a:pt x="1360335" y="123325"/>
                  <a:pt x="1369800" y="121934"/>
                </a:cubicBezTo>
                <a:cubicBezTo>
                  <a:pt x="1379264" y="120543"/>
                  <a:pt x="1388446" y="125046"/>
                  <a:pt x="1397344" y="135443"/>
                </a:cubicBezTo>
                <a:cubicBezTo>
                  <a:pt x="1406242" y="145839"/>
                  <a:pt x="1400165" y="150364"/>
                  <a:pt x="1379114" y="149016"/>
                </a:cubicBezTo>
                <a:cubicBezTo>
                  <a:pt x="1358062" y="147668"/>
                  <a:pt x="1332031" y="149467"/>
                  <a:pt x="1301021" y="154415"/>
                </a:cubicBezTo>
                <a:cubicBezTo>
                  <a:pt x="1270010" y="159362"/>
                  <a:pt x="1249392" y="163187"/>
                  <a:pt x="1239168" y="165891"/>
                </a:cubicBezTo>
                <a:cubicBezTo>
                  <a:pt x="1228943" y="168594"/>
                  <a:pt x="1218952" y="166651"/>
                  <a:pt x="1209193" y="160061"/>
                </a:cubicBezTo>
                <a:cubicBezTo>
                  <a:pt x="1199435" y="153472"/>
                  <a:pt x="1200076" y="149862"/>
                  <a:pt x="1211118" y="149231"/>
                </a:cubicBezTo>
                <a:cubicBezTo>
                  <a:pt x="1222160" y="148600"/>
                  <a:pt x="1237791" y="146284"/>
                  <a:pt x="1258011" y="142283"/>
                </a:cubicBezTo>
                <a:lnTo>
                  <a:pt x="1254462" y="114599"/>
                </a:lnTo>
                <a:cubicBezTo>
                  <a:pt x="1252124" y="115460"/>
                  <a:pt x="1247704" y="116126"/>
                  <a:pt x="1241200" y="116600"/>
                </a:cubicBezTo>
                <a:cubicBezTo>
                  <a:pt x="1234697" y="117073"/>
                  <a:pt x="1227997" y="114900"/>
                  <a:pt x="1221099" y="110082"/>
                </a:cubicBezTo>
                <a:cubicBezTo>
                  <a:pt x="1214202" y="105264"/>
                  <a:pt x="1214710" y="101919"/>
                  <a:pt x="1222626" y="100047"/>
                </a:cubicBezTo>
                <a:cubicBezTo>
                  <a:pt x="1230542" y="98176"/>
                  <a:pt x="1239634" y="96086"/>
                  <a:pt x="1249901" y="93777"/>
                </a:cubicBezTo>
                <a:cubicBezTo>
                  <a:pt x="1246460" y="76354"/>
                  <a:pt x="1242000" y="62845"/>
                  <a:pt x="1236522" y="53252"/>
                </a:cubicBezTo>
                <a:cubicBezTo>
                  <a:pt x="1231044" y="43658"/>
                  <a:pt x="1233256" y="39560"/>
                  <a:pt x="1243158" y="40959"/>
                </a:cubicBezTo>
                <a:cubicBezTo>
                  <a:pt x="1253060" y="42357"/>
                  <a:pt x="1260735" y="44153"/>
                  <a:pt x="1266185" y="46347"/>
                </a:cubicBezTo>
                <a:cubicBezTo>
                  <a:pt x="1271634" y="48541"/>
                  <a:pt x="1274126" y="52610"/>
                  <a:pt x="1273660" y="58554"/>
                </a:cubicBezTo>
                <a:cubicBezTo>
                  <a:pt x="1273193" y="64498"/>
                  <a:pt x="1273348" y="74576"/>
                  <a:pt x="1274122" y="88787"/>
                </a:cubicBezTo>
                <a:cubicBezTo>
                  <a:pt x="1284433" y="87066"/>
                  <a:pt x="1294808" y="85087"/>
                  <a:pt x="1305247" y="82850"/>
                </a:cubicBezTo>
                <a:cubicBezTo>
                  <a:pt x="1305247" y="72324"/>
                  <a:pt x="1305695" y="61601"/>
                  <a:pt x="1306592" y="50681"/>
                </a:cubicBezTo>
                <a:cubicBezTo>
                  <a:pt x="1307488" y="39761"/>
                  <a:pt x="1306362" y="29662"/>
                  <a:pt x="1303215" y="20384"/>
                </a:cubicBezTo>
                <a:cubicBezTo>
                  <a:pt x="1300854" y="13425"/>
                  <a:pt x="1302111" y="9873"/>
                  <a:pt x="1306986" y="9726"/>
                </a:cubicBezTo>
                <a:close/>
                <a:moveTo>
                  <a:pt x="98264" y="8989"/>
                </a:moveTo>
                <a:cubicBezTo>
                  <a:pt x="99970" y="8716"/>
                  <a:pt x="102187" y="8815"/>
                  <a:pt x="104915" y="9285"/>
                </a:cubicBezTo>
                <a:cubicBezTo>
                  <a:pt x="115828" y="11163"/>
                  <a:pt x="124852" y="13931"/>
                  <a:pt x="131986" y="17588"/>
                </a:cubicBezTo>
                <a:cubicBezTo>
                  <a:pt x="139120" y="21244"/>
                  <a:pt x="141547" y="27009"/>
                  <a:pt x="139267" y="34882"/>
                </a:cubicBezTo>
                <a:cubicBezTo>
                  <a:pt x="136987" y="42755"/>
                  <a:pt x="135403" y="53528"/>
                  <a:pt x="134514" y="67201"/>
                </a:cubicBezTo>
                <a:cubicBezTo>
                  <a:pt x="134069" y="74038"/>
                  <a:pt x="133628" y="81843"/>
                  <a:pt x="133191" y="90618"/>
                </a:cubicBezTo>
                <a:lnTo>
                  <a:pt x="133140" y="91755"/>
                </a:lnTo>
                <a:lnTo>
                  <a:pt x="136030" y="88292"/>
                </a:lnTo>
                <a:cubicBezTo>
                  <a:pt x="145186" y="78856"/>
                  <a:pt x="152389" y="70198"/>
                  <a:pt x="157637" y="62318"/>
                </a:cubicBezTo>
                <a:cubicBezTo>
                  <a:pt x="162886" y="54438"/>
                  <a:pt x="165797" y="46981"/>
                  <a:pt x="166370" y="39948"/>
                </a:cubicBezTo>
                <a:cubicBezTo>
                  <a:pt x="166944" y="32914"/>
                  <a:pt x="172293" y="31784"/>
                  <a:pt x="182417" y="36560"/>
                </a:cubicBezTo>
                <a:cubicBezTo>
                  <a:pt x="189515" y="40618"/>
                  <a:pt x="195467" y="46218"/>
                  <a:pt x="200271" y="53359"/>
                </a:cubicBezTo>
                <a:cubicBezTo>
                  <a:pt x="205075" y="60501"/>
                  <a:pt x="204580" y="65247"/>
                  <a:pt x="198786" y="67599"/>
                </a:cubicBezTo>
                <a:cubicBezTo>
                  <a:pt x="192993" y="69951"/>
                  <a:pt x="185403" y="73808"/>
                  <a:pt x="176018" y="79172"/>
                </a:cubicBezTo>
                <a:cubicBezTo>
                  <a:pt x="166632" y="84535"/>
                  <a:pt x="155332" y="89755"/>
                  <a:pt x="142117" y="94831"/>
                </a:cubicBezTo>
                <a:cubicBezTo>
                  <a:pt x="138814" y="96100"/>
                  <a:pt x="136209" y="96916"/>
                  <a:pt x="134304" y="97278"/>
                </a:cubicBezTo>
                <a:lnTo>
                  <a:pt x="132899" y="97172"/>
                </a:lnTo>
                <a:lnTo>
                  <a:pt x="131889" y="119848"/>
                </a:lnTo>
                <a:cubicBezTo>
                  <a:pt x="141296" y="117166"/>
                  <a:pt x="148474" y="115825"/>
                  <a:pt x="153421" y="115825"/>
                </a:cubicBezTo>
                <a:cubicBezTo>
                  <a:pt x="160448" y="115825"/>
                  <a:pt x="165592" y="118485"/>
                  <a:pt x="168855" y="123806"/>
                </a:cubicBezTo>
                <a:cubicBezTo>
                  <a:pt x="172117" y="129126"/>
                  <a:pt x="169339" y="133195"/>
                  <a:pt x="160520" y="136013"/>
                </a:cubicBezTo>
                <a:cubicBezTo>
                  <a:pt x="151700" y="138831"/>
                  <a:pt x="142157" y="142111"/>
                  <a:pt x="131889" y="145854"/>
                </a:cubicBezTo>
                <a:cubicBezTo>
                  <a:pt x="131889" y="152651"/>
                  <a:pt x="131445" y="159728"/>
                  <a:pt x="130556" y="167084"/>
                </a:cubicBezTo>
                <a:cubicBezTo>
                  <a:pt x="141053" y="165478"/>
                  <a:pt x="151367" y="163277"/>
                  <a:pt x="161498" y="160481"/>
                </a:cubicBezTo>
                <a:cubicBezTo>
                  <a:pt x="171630" y="157684"/>
                  <a:pt x="179352" y="159975"/>
                  <a:pt x="184665" y="167353"/>
                </a:cubicBezTo>
                <a:cubicBezTo>
                  <a:pt x="189978" y="174731"/>
                  <a:pt x="185518" y="179481"/>
                  <a:pt x="171285" y="181604"/>
                </a:cubicBezTo>
                <a:cubicBezTo>
                  <a:pt x="157053" y="183726"/>
                  <a:pt x="142845" y="186365"/>
                  <a:pt x="128663" y="189520"/>
                </a:cubicBezTo>
                <a:cubicBezTo>
                  <a:pt x="124389" y="214285"/>
                  <a:pt x="116470" y="236154"/>
                  <a:pt x="104905" y="255126"/>
                </a:cubicBezTo>
                <a:cubicBezTo>
                  <a:pt x="93339" y="274098"/>
                  <a:pt x="78949" y="288266"/>
                  <a:pt x="61733" y="297630"/>
                </a:cubicBezTo>
                <a:cubicBezTo>
                  <a:pt x="44518" y="306995"/>
                  <a:pt x="41589" y="304951"/>
                  <a:pt x="52946" y="291500"/>
                </a:cubicBezTo>
                <a:cubicBezTo>
                  <a:pt x="64304" y="278049"/>
                  <a:pt x="74424" y="262440"/>
                  <a:pt x="83308" y="244672"/>
                </a:cubicBezTo>
                <a:cubicBezTo>
                  <a:pt x="92192" y="226905"/>
                  <a:pt x="97989" y="210994"/>
                  <a:pt x="100699" y="196941"/>
                </a:cubicBezTo>
                <a:cubicBezTo>
                  <a:pt x="90676" y="199551"/>
                  <a:pt x="79436" y="202634"/>
                  <a:pt x="66982" y="206190"/>
                </a:cubicBezTo>
                <a:cubicBezTo>
                  <a:pt x="54527" y="209746"/>
                  <a:pt x="44342" y="213593"/>
                  <a:pt x="36427" y="217730"/>
                </a:cubicBezTo>
                <a:cubicBezTo>
                  <a:pt x="28511" y="221868"/>
                  <a:pt x="19021" y="218060"/>
                  <a:pt x="7958" y="206308"/>
                </a:cubicBezTo>
                <a:cubicBezTo>
                  <a:pt x="-3106" y="194557"/>
                  <a:pt x="-2633" y="189129"/>
                  <a:pt x="9377" y="190025"/>
                </a:cubicBezTo>
                <a:cubicBezTo>
                  <a:pt x="21387" y="190921"/>
                  <a:pt x="53219" y="185798"/>
                  <a:pt x="104872" y="174656"/>
                </a:cubicBezTo>
                <a:cubicBezTo>
                  <a:pt x="105690" y="162252"/>
                  <a:pt x="106098" y="154379"/>
                  <a:pt x="106098" y="151038"/>
                </a:cubicBezTo>
                <a:cubicBezTo>
                  <a:pt x="94469" y="152845"/>
                  <a:pt x="86399" y="153504"/>
                  <a:pt x="81889" y="153017"/>
                </a:cubicBezTo>
                <a:cubicBezTo>
                  <a:pt x="77379" y="152529"/>
                  <a:pt x="72187" y="150159"/>
                  <a:pt x="66315" y="145907"/>
                </a:cubicBezTo>
                <a:cubicBezTo>
                  <a:pt x="60443" y="141656"/>
                  <a:pt x="61984" y="138318"/>
                  <a:pt x="70940" y="135894"/>
                </a:cubicBezTo>
                <a:cubicBezTo>
                  <a:pt x="79895" y="133471"/>
                  <a:pt x="91643" y="130237"/>
                  <a:pt x="106184" y="126193"/>
                </a:cubicBezTo>
                <a:cubicBezTo>
                  <a:pt x="107920" y="86313"/>
                  <a:pt x="108135" y="61386"/>
                  <a:pt x="106830" y="51413"/>
                </a:cubicBezTo>
                <a:cubicBezTo>
                  <a:pt x="105525" y="41439"/>
                  <a:pt x="102151" y="31455"/>
                  <a:pt x="96709" y="21459"/>
                </a:cubicBezTo>
                <a:cubicBezTo>
                  <a:pt x="92628" y="13963"/>
                  <a:pt x="93146" y="9806"/>
                  <a:pt x="98264" y="8989"/>
                </a:cubicBezTo>
                <a:close/>
                <a:moveTo>
                  <a:pt x="461351" y="7919"/>
                </a:moveTo>
                <a:cubicBezTo>
                  <a:pt x="462866" y="7833"/>
                  <a:pt x="464782" y="8087"/>
                  <a:pt x="467102" y="8682"/>
                </a:cubicBezTo>
                <a:cubicBezTo>
                  <a:pt x="476380" y="11063"/>
                  <a:pt x="483382" y="13884"/>
                  <a:pt x="488107" y="17147"/>
                </a:cubicBezTo>
                <a:cubicBezTo>
                  <a:pt x="492832" y="20409"/>
                  <a:pt x="494054" y="25224"/>
                  <a:pt x="491774" y="31591"/>
                </a:cubicBezTo>
                <a:cubicBezTo>
                  <a:pt x="489494" y="37958"/>
                  <a:pt x="487938" y="54327"/>
                  <a:pt x="487107" y="80699"/>
                </a:cubicBezTo>
                <a:cubicBezTo>
                  <a:pt x="496069" y="66732"/>
                  <a:pt x="501393" y="55815"/>
                  <a:pt x="503078" y="47949"/>
                </a:cubicBezTo>
                <a:cubicBezTo>
                  <a:pt x="504763" y="40084"/>
                  <a:pt x="509377" y="38388"/>
                  <a:pt x="516920" y="42862"/>
                </a:cubicBezTo>
                <a:cubicBezTo>
                  <a:pt x="524463" y="47336"/>
                  <a:pt x="529701" y="52309"/>
                  <a:pt x="532633" y="57780"/>
                </a:cubicBezTo>
                <a:cubicBezTo>
                  <a:pt x="535566" y="63250"/>
                  <a:pt x="533049" y="67069"/>
                  <a:pt x="525083" y="69234"/>
                </a:cubicBezTo>
                <a:cubicBezTo>
                  <a:pt x="517117" y="71399"/>
                  <a:pt x="504458" y="79925"/>
                  <a:pt x="487107" y="94810"/>
                </a:cubicBezTo>
                <a:lnTo>
                  <a:pt x="487107" y="103650"/>
                </a:lnTo>
                <a:cubicBezTo>
                  <a:pt x="491437" y="102919"/>
                  <a:pt x="497270" y="101385"/>
                  <a:pt x="504605" y="99047"/>
                </a:cubicBezTo>
                <a:cubicBezTo>
                  <a:pt x="511940" y="96710"/>
                  <a:pt x="518056" y="98929"/>
                  <a:pt x="522954" y="105705"/>
                </a:cubicBezTo>
                <a:cubicBezTo>
                  <a:pt x="527851" y="112480"/>
                  <a:pt x="525657" y="117008"/>
                  <a:pt x="516371" y="119288"/>
                </a:cubicBezTo>
                <a:cubicBezTo>
                  <a:pt x="507086" y="121568"/>
                  <a:pt x="497245" y="123447"/>
                  <a:pt x="486848" y="124924"/>
                </a:cubicBezTo>
                <a:lnTo>
                  <a:pt x="485751" y="142821"/>
                </a:lnTo>
                <a:cubicBezTo>
                  <a:pt x="497367" y="142821"/>
                  <a:pt x="506796" y="144911"/>
                  <a:pt x="514038" y="149091"/>
                </a:cubicBezTo>
                <a:cubicBezTo>
                  <a:pt x="521279" y="153271"/>
                  <a:pt x="524291" y="158918"/>
                  <a:pt x="523072" y="166030"/>
                </a:cubicBezTo>
                <a:cubicBezTo>
                  <a:pt x="521853" y="173143"/>
                  <a:pt x="515844" y="174584"/>
                  <a:pt x="505046" y="170354"/>
                </a:cubicBezTo>
                <a:cubicBezTo>
                  <a:pt x="494248" y="166124"/>
                  <a:pt x="487816" y="161936"/>
                  <a:pt x="485751" y="157792"/>
                </a:cubicBezTo>
                <a:cubicBezTo>
                  <a:pt x="486626" y="179718"/>
                  <a:pt x="485271" y="196898"/>
                  <a:pt x="481686" y="209331"/>
                </a:cubicBezTo>
                <a:lnTo>
                  <a:pt x="479239" y="215345"/>
                </a:lnTo>
                <a:lnTo>
                  <a:pt x="480944" y="215031"/>
                </a:lnTo>
                <a:cubicBezTo>
                  <a:pt x="498919" y="211862"/>
                  <a:pt x="510962" y="215027"/>
                  <a:pt x="517070" y="224528"/>
                </a:cubicBezTo>
                <a:cubicBezTo>
                  <a:pt x="523179" y="234028"/>
                  <a:pt x="517737" y="238552"/>
                  <a:pt x="500744" y="238101"/>
                </a:cubicBezTo>
                <a:cubicBezTo>
                  <a:pt x="483751" y="237649"/>
                  <a:pt x="465145" y="239406"/>
                  <a:pt x="444925" y="243371"/>
                </a:cubicBezTo>
                <a:cubicBezTo>
                  <a:pt x="424705" y="247336"/>
                  <a:pt x="411379" y="251613"/>
                  <a:pt x="404948" y="256202"/>
                </a:cubicBezTo>
                <a:cubicBezTo>
                  <a:pt x="398516" y="260790"/>
                  <a:pt x="393028" y="259098"/>
                  <a:pt x="388482" y="251125"/>
                </a:cubicBezTo>
                <a:cubicBezTo>
                  <a:pt x="383936" y="243152"/>
                  <a:pt x="382789" y="236315"/>
                  <a:pt x="385040" y="230615"/>
                </a:cubicBezTo>
                <a:cubicBezTo>
                  <a:pt x="387292" y="224915"/>
                  <a:pt x="388865" y="214264"/>
                  <a:pt x="389762" y="198661"/>
                </a:cubicBezTo>
                <a:cubicBezTo>
                  <a:pt x="390658" y="183059"/>
                  <a:pt x="391332" y="159208"/>
                  <a:pt x="391784" y="127107"/>
                </a:cubicBezTo>
                <a:cubicBezTo>
                  <a:pt x="392235" y="95007"/>
                  <a:pt x="390662" y="73622"/>
                  <a:pt x="387062" y="62953"/>
                </a:cubicBezTo>
                <a:cubicBezTo>
                  <a:pt x="383463" y="52284"/>
                  <a:pt x="385406" y="47917"/>
                  <a:pt x="392891" y="49853"/>
                </a:cubicBezTo>
                <a:cubicBezTo>
                  <a:pt x="400377" y="51789"/>
                  <a:pt x="407375" y="55098"/>
                  <a:pt x="413885" y="59780"/>
                </a:cubicBezTo>
                <a:cubicBezTo>
                  <a:pt x="420396" y="64462"/>
                  <a:pt x="422289" y="69772"/>
                  <a:pt x="419564" y="75709"/>
                </a:cubicBezTo>
                <a:cubicBezTo>
                  <a:pt x="416840" y="81645"/>
                  <a:pt x="415255" y="91870"/>
                  <a:pt x="414810" y="106382"/>
                </a:cubicBezTo>
                <a:cubicBezTo>
                  <a:pt x="414366" y="120894"/>
                  <a:pt x="413918" y="138508"/>
                  <a:pt x="413466" y="159222"/>
                </a:cubicBezTo>
                <a:cubicBezTo>
                  <a:pt x="413240" y="169580"/>
                  <a:pt x="412965" y="180475"/>
                  <a:pt x="412641" y="191910"/>
                </a:cubicBezTo>
                <a:lnTo>
                  <a:pt x="412401" y="199577"/>
                </a:lnTo>
                <a:lnTo>
                  <a:pt x="414864" y="195747"/>
                </a:lnTo>
                <a:cubicBezTo>
                  <a:pt x="421712" y="186849"/>
                  <a:pt x="428957" y="176323"/>
                  <a:pt x="436600" y="164170"/>
                </a:cubicBezTo>
                <a:cubicBezTo>
                  <a:pt x="444244" y="152016"/>
                  <a:pt x="451127" y="140440"/>
                  <a:pt x="457250" y="129441"/>
                </a:cubicBezTo>
                <a:cubicBezTo>
                  <a:pt x="451643" y="130302"/>
                  <a:pt x="445807" y="131417"/>
                  <a:pt x="439741" y="132786"/>
                </a:cubicBezTo>
                <a:cubicBezTo>
                  <a:pt x="433675" y="134156"/>
                  <a:pt x="427426" y="131521"/>
                  <a:pt x="420995" y="124881"/>
                </a:cubicBezTo>
                <a:cubicBezTo>
                  <a:pt x="414563" y="118242"/>
                  <a:pt x="416836" y="114635"/>
                  <a:pt x="427813" y="114061"/>
                </a:cubicBezTo>
                <a:cubicBezTo>
                  <a:pt x="438791" y="113488"/>
                  <a:pt x="451299" y="111638"/>
                  <a:pt x="465338" y="108512"/>
                </a:cubicBezTo>
                <a:cubicBezTo>
                  <a:pt x="465338" y="97312"/>
                  <a:pt x="465116" y="81541"/>
                  <a:pt x="464671" y="61200"/>
                </a:cubicBezTo>
                <a:cubicBezTo>
                  <a:pt x="464227" y="40858"/>
                  <a:pt x="462201" y="26425"/>
                  <a:pt x="458595" y="17900"/>
                </a:cubicBezTo>
                <a:cubicBezTo>
                  <a:pt x="455890" y="11506"/>
                  <a:pt x="456809" y="8179"/>
                  <a:pt x="461351" y="7919"/>
                </a:cubicBezTo>
                <a:close/>
                <a:moveTo>
                  <a:pt x="926078" y="70"/>
                </a:moveTo>
                <a:cubicBezTo>
                  <a:pt x="930337" y="-398"/>
                  <a:pt x="938307" y="1505"/>
                  <a:pt x="949987" y="5778"/>
                </a:cubicBezTo>
                <a:cubicBezTo>
                  <a:pt x="964528" y="11830"/>
                  <a:pt x="970651" y="17935"/>
                  <a:pt x="968357" y="24095"/>
                </a:cubicBezTo>
                <a:cubicBezTo>
                  <a:pt x="966062" y="30254"/>
                  <a:pt x="964489" y="38897"/>
                  <a:pt x="963635" y="50025"/>
                </a:cubicBezTo>
                <a:cubicBezTo>
                  <a:pt x="962782" y="61153"/>
                  <a:pt x="962355" y="75873"/>
                  <a:pt x="962355" y="94186"/>
                </a:cubicBezTo>
                <a:cubicBezTo>
                  <a:pt x="977886" y="92465"/>
                  <a:pt x="990312" y="90235"/>
                  <a:pt x="999633" y="87496"/>
                </a:cubicBezTo>
                <a:cubicBezTo>
                  <a:pt x="1008954" y="84757"/>
                  <a:pt x="1017669" y="88045"/>
                  <a:pt x="1025779" y="97359"/>
                </a:cubicBezTo>
                <a:cubicBezTo>
                  <a:pt x="1033888" y="106673"/>
                  <a:pt x="1030891" y="111864"/>
                  <a:pt x="1016787" y="112932"/>
                </a:cubicBezTo>
                <a:cubicBezTo>
                  <a:pt x="1002684" y="114000"/>
                  <a:pt x="984540" y="115768"/>
                  <a:pt x="962355" y="118234"/>
                </a:cubicBezTo>
                <a:cubicBezTo>
                  <a:pt x="963216" y="174133"/>
                  <a:pt x="964331" y="211675"/>
                  <a:pt x="965700" y="230862"/>
                </a:cubicBezTo>
                <a:cubicBezTo>
                  <a:pt x="967070" y="250050"/>
                  <a:pt x="965829" y="264214"/>
                  <a:pt x="961979" y="273356"/>
                </a:cubicBezTo>
                <a:cubicBezTo>
                  <a:pt x="958129" y="282498"/>
                  <a:pt x="952127" y="290270"/>
                  <a:pt x="943975" y="296673"/>
                </a:cubicBezTo>
                <a:cubicBezTo>
                  <a:pt x="935822" y="303076"/>
                  <a:pt x="930151" y="301255"/>
                  <a:pt x="926960" y="291210"/>
                </a:cubicBezTo>
                <a:cubicBezTo>
                  <a:pt x="923769" y="281164"/>
                  <a:pt x="916470" y="269889"/>
                  <a:pt x="905063" y="257385"/>
                </a:cubicBezTo>
                <a:cubicBezTo>
                  <a:pt x="893655" y="244880"/>
                  <a:pt x="894168" y="240657"/>
                  <a:pt x="906601" y="244715"/>
                </a:cubicBezTo>
                <a:cubicBezTo>
                  <a:pt x="919034" y="248773"/>
                  <a:pt x="927695" y="250802"/>
                  <a:pt x="932585" y="250802"/>
                </a:cubicBezTo>
                <a:cubicBezTo>
                  <a:pt x="935224" y="250802"/>
                  <a:pt x="936543" y="241818"/>
                  <a:pt x="936543" y="223850"/>
                </a:cubicBezTo>
                <a:lnTo>
                  <a:pt x="936543" y="121353"/>
                </a:lnTo>
                <a:cubicBezTo>
                  <a:pt x="928211" y="122228"/>
                  <a:pt x="918833" y="123343"/>
                  <a:pt x="908408" y="124698"/>
                </a:cubicBezTo>
                <a:cubicBezTo>
                  <a:pt x="897982" y="126053"/>
                  <a:pt x="888690" y="127634"/>
                  <a:pt x="880530" y="129441"/>
                </a:cubicBezTo>
                <a:cubicBezTo>
                  <a:pt x="872371" y="131248"/>
                  <a:pt x="863469" y="128165"/>
                  <a:pt x="853825" y="120192"/>
                </a:cubicBezTo>
                <a:cubicBezTo>
                  <a:pt x="844181" y="112219"/>
                  <a:pt x="844866" y="107935"/>
                  <a:pt x="855879" y="107339"/>
                </a:cubicBezTo>
                <a:cubicBezTo>
                  <a:pt x="866893" y="106744"/>
                  <a:pt x="878609" y="105784"/>
                  <a:pt x="891027" y="104457"/>
                </a:cubicBezTo>
                <a:cubicBezTo>
                  <a:pt x="903446" y="103131"/>
                  <a:pt x="918618" y="101241"/>
                  <a:pt x="936543" y="98789"/>
                </a:cubicBezTo>
                <a:cubicBezTo>
                  <a:pt x="936543" y="86055"/>
                  <a:pt x="936106" y="70442"/>
                  <a:pt x="935231" y="51950"/>
                </a:cubicBezTo>
                <a:cubicBezTo>
                  <a:pt x="934356" y="33459"/>
                  <a:pt x="930757" y="19004"/>
                  <a:pt x="924433" y="8586"/>
                </a:cubicBezTo>
                <a:cubicBezTo>
                  <a:pt x="921271" y="3376"/>
                  <a:pt x="921819" y="538"/>
                  <a:pt x="926078" y="7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6" name="组合 4"/>
          <p:cNvGrpSpPr/>
          <p:nvPr/>
        </p:nvGrpSpPr>
        <p:grpSpPr bwMode="auto">
          <a:xfrm rot="16551505" flipH="1">
            <a:off x="5834709" y="2869803"/>
            <a:ext cx="913486" cy="1477835"/>
            <a:chOff x="2366021" y="1091504"/>
            <a:chExt cx="2965708" cy="667083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7" name="云形标注 82"/>
            <p:cNvSpPr>
              <a:spLocks noChangeArrowheads="1"/>
            </p:cNvSpPr>
            <p:nvPr/>
          </p:nvSpPr>
          <p:spPr bwMode="auto">
            <a:xfrm>
              <a:off x="2366021" y="1091504"/>
              <a:ext cx="2965708" cy="667083"/>
            </a:xfrm>
            <a:prstGeom prst="cloudCallout">
              <a:avLst>
                <a:gd name="adj1" fmla="val 97373"/>
                <a:gd name="adj2" fmla="val -40599"/>
              </a:avLst>
            </a:prstGeom>
            <a:grpFill/>
            <a:ln w="19050" algn="ctr">
              <a:solidFill>
                <a:srgbClr val="825830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矩形 4"/>
            <p:cNvSpPr>
              <a:spLocks noChangeArrowheads="1"/>
            </p:cNvSpPr>
            <p:nvPr/>
          </p:nvSpPr>
          <p:spPr bwMode="auto">
            <a:xfrm rot="16551505">
              <a:off x="3694751" y="369815"/>
              <a:ext cx="513904" cy="209836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改正</a:t>
              </a:r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088057" y="3994482"/>
            <a:ext cx="472906" cy="1214748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684" y="2550915"/>
            <a:ext cx="1626954" cy="583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7034388" y="2584407"/>
            <a:ext cx="6223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8</a:t>
            </a:r>
          </a:p>
        </p:txBody>
      </p:sp>
      <p:sp>
        <p:nvSpPr>
          <p:cNvPr id="32" name="Text Box 30"/>
          <p:cNvSpPr txBox="1">
            <a:spLocks noChangeArrowheads="1"/>
          </p:cNvSpPr>
          <p:nvPr/>
        </p:nvSpPr>
        <p:spPr bwMode="auto">
          <a:xfrm>
            <a:off x="7583663" y="3046043"/>
            <a:ext cx="6223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8</a:t>
            </a:r>
          </a:p>
        </p:txBody>
      </p:sp>
      <p:sp>
        <p:nvSpPr>
          <p:cNvPr id="33" name="Line 31"/>
          <p:cNvSpPr>
            <a:spLocks noChangeShapeType="1"/>
          </p:cNvSpPr>
          <p:nvPr/>
        </p:nvSpPr>
        <p:spPr bwMode="auto">
          <a:xfrm>
            <a:off x="7434438" y="3571730"/>
            <a:ext cx="1368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Text Box 32"/>
          <p:cNvSpPr txBox="1">
            <a:spLocks noChangeArrowheads="1"/>
          </p:cNvSpPr>
          <p:nvPr/>
        </p:nvSpPr>
        <p:spPr bwMode="auto">
          <a:xfrm>
            <a:off x="7618746" y="2129415"/>
            <a:ext cx="6223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</a:p>
        </p:txBody>
      </p:sp>
      <p:sp>
        <p:nvSpPr>
          <p:cNvPr id="35" name="Text Box 37"/>
          <p:cNvSpPr txBox="1">
            <a:spLocks noChangeArrowheads="1"/>
          </p:cNvSpPr>
          <p:nvPr/>
        </p:nvSpPr>
        <p:spPr bwMode="auto">
          <a:xfrm>
            <a:off x="8467584" y="2120760"/>
            <a:ext cx="6223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6" name="Text Box 39"/>
          <p:cNvSpPr txBox="1">
            <a:spLocks noChangeArrowheads="1"/>
          </p:cNvSpPr>
          <p:nvPr/>
        </p:nvSpPr>
        <p:spPr bwMode="auto">
          <a:xfrm>
            <a:off x="7583950" y="3505596"/>
            <a:ext cx="6223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</a:p>
        </p:txBody>
      </p:sp>
      <p:sp>
        <p:nvSpPr>
          <p:cNvPr id="37" name="Text Box 41"/>
          <p:cNvSpPr txBox="1">
            <a:spLocks noChangeArrowheads="1"/>
          </p:cNvSpPr>
          <p:nvPr/>
        </p:nvSpPr>
        <p:spPr bwMode="auto">
          <a:xfrm>
            <a:off x="7583663" y="2584211"/>
            <a:ext cx="20288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9  5  2</a:t>
            </a:r>
          </a:p>
        </p:txBody>
      </p:sp>
      <p:sp>
        <p:nvSpPr>
          <p:cNvPr id="38" name="Text Box 42"/>
          <p:cNvSpPr txBox="1">
            <a:spLocks noChangeArrowheads="1"/>
          </p:cNvSpPr>
          <p:nvPr/>
        </p:nvSpPr>
        <p:spPr bwMode="auto">
          <a:xfrm>
            <a:off x="8007582" y="3495164"/>
            <a:ext cx="6223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</a:t>
            </a:r>
          </a:p>
        </p:txBody>
      </p:sp>
      <p:sp>
        <p:nvSpPr>
          <p:cNvPr id="39" name="Text Box 42"/>
          <p:cNvSpPr txBox="1">
            <a:spLocks noChangeArrowheads="1"/>
          </p:cNvSpPr>
          <p:nvPr/>
        </p:nvSpPr>
        <p:spPr bwMode="auto">
          <a:xfrm>
            <a:off x="8068105" y="2135059"/>
            <a:ext cx="6223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</a:p>
        </p:txBody>
      </p:sp>
      <p:sp>
        <p:nvSpPr>
          <p:cNvPr id="40" name="Text Box 30"/>
          <p:cNvSpPr txBox="1">
            <a:spLocks noChangeArrowheads="1"/>
          </p:cNvSpPr>
          <p:nvPr/>
        </p:nvSpPr>
        <p:spPr bwMode="auto">
          <a:xfrm>
            <a:off x="8027881" y="3777873"/>
            <a:ext cx="6223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8</a:t>
            </a:r>
          </a:p>
        </p:txBody>
      </p:sp>
      <p:sp>
        <p:nvSpPr>
          <p:cNvPr id="41" name="Line 31"/>
          <p:cNvSpPr>
            <a:spLocks noChangeShapeType="1"/>
          </p:cNvSpPr>
          <p:nvPr/>
        </p:nvSpPr>
        <p:spPr bwMode="auto">
          <a:xfrm>
            <a:off x="7532344" y="4264183"/>
            <a:ext cx="1368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2" name="Text Box 39"/>
          <p:cNvSpPr txBox="1">
            <a:spLocks noChangeArrowheads="1"/>
          </p:cNvSpPr>
          <p:nvPr/>
        </p:nvSpPr>
        <p:spPr bwMode="auto">
          <a:xfrm>
            <a:off x="8015677" y="4198029"/>
            <a:ext cx="6223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7</a:t>
            </a:r>
          </a:p>
        </p:txBody>
      </p:sp>
      <p:sp>
        <p:nvSpPr>
          <p:cNvPr id="43" name="Text Box 39"/>
          <p:cNvSpPr txBox="1">
            <a:spLocks noChangeArrowheads="1"/>
          </p:cNvSpPr>
          <p:nvPr/>
        </p:nvSpPr>
        <p:spPr bwMode="auto">
          <a:xfrm>
            <a:off x="8492580" y="4186301"/>
            <a:ext cx="6223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</a:p>
        </p:txBody>
      </p:sp>
      <p:sp>
        <p:nvSpPr>
          <p:cNvPr id="44" name="Text Box 39"/>
          <p:cNvSpPr txBox="1">
            <a:spLocks noChangeArrowheads="1"/>
          </p:cNvSpPr>
          <p:nvPr/>
        </p:nvSpPr>
        <p:spPr bwMode="auto">
          <a:xfrm>
            <a:off x="8486713" y="2138231"/>
            <a:ext cx="6223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9</a:t>
            </a:r>
          </a:p>
        </p:txBody>
      </p:sp>
      <p:sp>
        <p:nvSpPr>
          <p:cNvPr id="45" name="Text Box 39"/>
          <p:cNvSpPr txBox="1">
            <a:spLocks noChangeArrowheads="1"/>
          </p:cNvSpPr>
          <p:nvPr/>
        </p:nvSpPr>
        <p:spPr bwMode="auto">
          <a:xfrm>
            <a:off x="8002540" y="4506745"/>
            <a:ext cx="10388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7  2</a:t>
            </a:r>
          </a:p>
        </p:txBody>
      </p:sp>
      <p:sp>
        <p:nvSpPr>
          <p:cNvPr id="46" name="Line 31"/>
          <p:cNvSpPr>
            <a:spLocks noChangeShapeType="1"/>
          </p:cNvSpPr>
          <p:nvPr/>
        </p:nvSpPr>
        <p:spPr bwMode="auto">
          <a:xfrm>
            <a:off x="7521791" y="4974976"/>
            <a:ext cx="1368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7" name="Text Box 39"/>
          <p:cNvSpPr txBox="1">
            <a:spLocks noChangeArrowheads="1"/>
          </p:cNvSpPr>
          <p:nvPr/>
        </p:nvSpPr>
        <p:spPr bwMode="auto">
          <a:xfrm>
            <a:off x="8502326" y="4897094"/>
            <a:ext cx="6223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829559" y="17910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课堂练习</a:t>
            </a:r>
          </a:p>
        </p:txBody>
      </p:sp>
      <p:pic>
        <p:nvPicPr>
          <p:cNvPr id="51" name="图片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56" y="3698353"/>
            <a:ext cx="2386622" cy="31596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0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 animBg="1"/>
      <p:bldP spid="31" grpId="0"/>
      <p:bldP spid="32" grpId="0"/>
      <p:bldP spid="33" grpId="0" animBg="1"/>
      <p:bldP spid="34" grpId="0"/>
      <p:bldP spid="36" grpId="0"/>
      <p:bldP spid="37" grpId="0"/>
      <p:bldP spid="38" grpId="0"/>
      <p:bldP spid="39" grpId="0"/>
      <p:bldP spid="40" grpId="0"/>
      <p:bldP spid="41" grpId="0" animBg="1"/>
      <p:bldP spid="42" grpId="0"/>
      <p:bldP spid="43" grpId="0"/>
      <p:bldP spid="44" grpId="0"/>
      <p:bldP spid="45" grpId="0"/>
      <p:bldP spid="46" grpId="0" animBg="1"/>
      <p:bldP spid="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6691271" y="1531126"/>
            <a:ext cx="1944216" cy="483778"/>
          </a:xfrm>
          <a:prstGeom prst="round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任意多边形: 形状 29"/>
          <p:cNvSpPr>
            <a:spLocks noChangeArrowheads="1"/>
          </p:cNvSpPr>
          <p:nvPr/>
        </p:nvSpPr>
        <p:spPr bwMode="auto">
          <a:xfrm>
            <a:off x="2572095" y="1619637"/>
            <a:ext cx="7431503" cy="841827"/>
          </a:xfrm>
          <a:custGeom>
            <a:avLst/>
            <a:gdLst/>
            <a:ahLst/>
            <a:cxnLst/>
            <a:rect l="l" t="t" r="r" b="b"/>
            <a:pathLst>
              <a:path w="7431503" h="841827">
                <a:moveTo>
                  <a:pt x="1182948" y="775082"/>
                </a:moveTo>
                <a:cubicBezTo>
                  <a:pt x="1190190" y="776036"/>
                  <a:pt x="1197045" y="778007"/>
                  <a:pt x="1203512" y="780997"/>
                </a:cubicBezTo>
                <a:cubicBezTo>
                  <a:pt x="1209979" y="783987"/>
                  <a:pt x="1214712" y="788071"/>
                  <a:pt x="1217709" y="793247"/>
                </a:cubicBezTo>
                <a:cubicBezTo>
                  <a:pt x="1220706" y="798424"/>
                  <a:pt x="1220097" y="804806"/>
                  <a:pt x="1215880" y="812392"/>
                </a:cubicBezTo>
                <a:cubicBezTo>
                  <a:pt x="1211664" y="819978"/>
                  <a:pt x="1203705" y="818372"/>
                  <a:pt x="1192004" y="807573"/>
                </a:cubicBezTo>
                <a:cubicBezTo>
                  <a:pt x="1178725" y="784959"/>
                  <a:pt x="1175706" y="774128"/>
                  <a:pt x="1182948" y="775082"/>
                </a:cubicBezTo>
                <a:close/>
                <a:moveTo>
                  <a:pt x="1145574" y="770151"/>
                </a:moveTo>
                <a:cubicBezTo>
                  <a:pt x="1148965" y="770269"/>
                  <a:pt x="1150661" y="773716"/>
                  <a:pt x="1150661" y="780492"/>
                </a:cubicBezTo>
                <a:cubicBezTo>
                  <a:pt x="1150661" y="792294"/>
                  <a:pt x="1144380" y="804705"/>
                  <a:pt x="1131818" y="817726"/>
                </a:cubicBezTo>
                <a:cubicBezTo>
                  <a:pt x="1119256" y="830747"/>
                  <a:pt x="1111806" y="831471"/>
                  <a:pt x="1109469" y="819899"/>
                </a:cubicBezTo>
                <a:cubicBezTo>
                  <a:pt x="1107131" y="808326"/>
                  <a:pt x="1108121" y="801066"/>
                  <a:pt x="1112437" y="798120"/>
                </a:cubicBezTo>
                <a:cubicBezTo>
                  <a:pt x="1116753" y="795173"/>
                  <a:pt x="1122712" y="789060"/>
                  <a:pt x="1130312" y="779782"/>
                </a:cubicBezTo>
                <a:cubicBezTo>
                  <a:pt x="1137095" y="773243"/>
                  <a:pt x="1142182" y="770032"/>
                  <a:pt x="1145574" y="770151"/>
                </a:cubicBezTo>
                <a:close/>
                <a:moveTo>
                  <a:pt x="1242237" y="769295"/>
                </a:moveTo>
                <a:cubicBezTo>
                  <a:pt x="1244889" y="769184"/>
                  <a:pt x="1248601" y="769826"/>
                  <a:pt x="1253373" y="771221"/>
                </a:cubicBezTo>
                <a:cubicBezTo>
                  <a:pt x="1266264" y="774189"/>
                  <a:pt x="1273965" y="778764"/>
                  <a:pt x="1276475" y="784944"/>
                </a:cubicBezTo>
                <a:cubicBezTo>
                  <a:pt x="1278984" y="791125"/>
                  <a:pt x="1278404" y="798241"/>
                  <a:pt x="1274732" y="806293"/>
                </a:cubicBezTo>
                <a:cubicBezTo>
                  <a:pt x="1271061" y="814345"/>
                  <a:pt x="1261812" y="809118"/>
                  <a:pt x="1246984" y="790612"/>
                </a:cubicBezTo>
                <a:cubicBezTo>
                  <a:pt x="1235863" y="776733"/>
                  <a:pt x="1234281" y="769627"/>
                  <a:pt x="1242237" y="769295"/>
                </a:cubicBezTo>
                <a:close/>
                <a:moveTo>
                  <a:pt x="2918177" y="760186"/>
                </a:moveTo>
                <a:lnTo>
                  <a:pt x="2964230" y="760186"/>
                </a:lnTo>
                <a:lnTo>
                  <a:pt x="2964230" y="806218"/>
                </a:lnTo>
                <a:lnTo>
                  <a:pt x="2918177" y="806218"/>
                </a:lnTo>
                <a:close/>
                <a:moveTo>
                  <a:pt x="1305488" y="753419"/>
                </a:moveTo>
                <a:cubicBezTo>
                  <a:pt x="1308370" y="753643"/>
                  <a:pt x="1312215" y="754543"/>
                  <a:pt x="1317022" y="756121"/>
                </a:cubicBezTo>
                <a:cubicBezTo>
                  <a:pt x="1335822" y="763836"/>
                  <a:pt x="1348563" y="772042"/>
                  <a:pt x="1355246" y="780739"/>
                </a:cubicBezTo>
                <a:cubicBezTo>
                  <a:pt x="1361928" y="789437"/>
                  <a:pt x="1363262" y="799231"/>
                  <a:pt x="1359246" y="810122"/>
                </a:cubicBezTo>
                <a:cubicBezTo>
                  <a:pt x="1355231" y="821014"/>
                  <a:pt x="1348176" y="820834"/>
                  <a:pt x="1338080" y="809585"/>
                </a:cubicBezTo>
                <a:cubicBezTo>
                  <a:pt x="1327985" y="798335"/>
                  <a:pt x="1317144" y="785034"/>
                  <a:pt x="1305557" y="769683"/>
                </a:cubicBezTo>
                <a:cubicBezTo>
                  <a:pt x="1296867" y="758170"/>
                  <a:pt x="1296844" y="752748"/>
                  <a:pt x="1305488" y="753419"/>
                </a:cubicBezTo>
                <a:close/>
                <a:moveTo>
                  <a:pt x="893229" y="702495"/>
                </a:moveTo>
                <a:cubicBezTo>
                  <a:pt x="889921" y="702341"/>
                  <a:pt x="885529" y="702711"/>
                  <a:pt x="880054" y="703603"/>
                </a:cubicBezTo>
                <a:cubicBezTo>
                  <a:pt x="869106" y="705389"/>
                  <a:pt x="850804" y="707522"/>
                  <a:pt x="825149" y="710003"/>
                </a:cubicBezTo>
                <a:cubicBezTo>
                  <a:pt x="826053" y="720500"/>
                  <a:pt x="826505" y="730021"/>
                  <a:pt x="826505" y="738568"/>
                </a:cubicBezTo>
                <a:cubicBezTo>
                  <a:pt x="832614" y="737823"/>
                  <a:pt x="841250" y="735385"/>
                  <a:pt x="852414" y="731255"/>
                </a:cubicBezTo>
                <a:cubicBezTo>
                  <a:pt x="863578" y="727125"/>
                  <a:pt x="872622" y="728451"/>
                  <a:pt x="879549" y="735234"/>
                </a:cubicBezTo>
                <a:cubicBezTo>
                  <a:pt x="886475" y="742017"/>
                  <a:pt x="882589" y="746771"/>
                  <a:pt x="867890" y="749495"/>
                </a:cubicBezTo>
                <a:cubicBezTo>
                  <a:pt x="853191" y="752220"/>
                  <a:pt x="843670" y="754031"/>
                  <a:pt x="839325" y="754927"/>
                </a:cubicBezTo>
                <a:cubicBezTo>
                  <a:pt x="834980" y="755823"/>
                  <a:pt x="830706" y="754923"/>
                  <a:pt x="826505" y="752227"/>
                </a:cubicBezTo>
                <a:cubicBezTo>
                  <a:pt x="827408" y="762466"/>
                  <a:pt x="827860" y="771407"/>
                  <a:pt x="827860" y="779051"/>
                </a:cubicBezTo>
                <a:cubicBezTo>
                  <a:pt x="847893" y="777330"/>
                  <a:pt x="862448" y="775326"/>
                  <a:pt x="871526" y="773039"/>
                </a:cubicBezTo>
                <a:cubicBezTo>
                  <a:pt x="880603" y="770751"/>
                  <a:pt x="888307" y="771379"/>
                  <a:pt x="894638" y="774921"/>
                </a:cubicBezTo>
                <a:cubicBezTo>
                  <a:pt x="900970" y="778463"/>
                  <a:pt x="904225" y="781162"/>
                  <a:pt x="904404" y="783019"/>
                </a:cubicBezTo>
                <a:cubicBezTo>
                  <a:pt x="904583" y="784876"/>
                  <a:pt x="904892" y="784633"/>
                  <a:pt x="905329" y="782288"/>
                </a:cubicBezTo>
                <a:cubicBezTo>
                  <a:pt x="905766" y="779943"/>
                  <a:pt x="905544" y="766998"/>
                  <a:pt x="904662" y="743451"/>
                </a:cubicBezTo>
                <a:cubicBezTo>
                  <a:pt x="903781" y="719904"/>
                  <a:pt x="902196" y="706930"/>
                  <a:pt x="899908" y="704528"/>
                </a:cubicBezTo>
                <a:cubicBezTo>
                  <a:pt x="898765" y="703327"/>
                  <a:pt x="896539" y="702650"/>
                  <a:pt x="893229" y="702495"/>
                </a:cubicBezTo>
                <a:close/>
                <a:moveTo>
                  <a:pt x="2696438" y="652968"/>
                </a:moveTo>
                <a:cubicBezTo>
                  <a:pt x="2695384" y="652545"/>
                  <a:pt x="2686701" y="653459"/>
                  <a:pt x="2670389" y="655711"/>
                </a:cubicBezTo>
                <a:cubicBezTo>
                  <a:pt x="2654077" y="657962"/>
                  <a:pt x="2635001" y="660285"/>
                  <a:pt x="2613160" y="662680"/>
                </a:cubicBezTo>
                <a:cubicBezTo>
                  <a:pt x="2614910" y="677221"/>
                  <a:pt x="2616165" y="689467"/>
                  <a:pt x="2616925" y="699419"/>
                </a:cubicBezTo>
                <a:cubicBezTo>
                  <a:pt x="2637273" y="696767"/>
                  <a:pt x="2662211" y="692916"/>
                  <a:pt x="2691738" y="687868"/>
                </a:cubicBezTo>
                <a:cubicBezTo>
                  <a:pt x="2694147" y="678217"/>
                  <a:pt x="2695796" y="670094"/>
                  <a:pt x="2696685" y="663497"/>
                </a:cubicBezTo>
                <a:cubicBezTo>
                  <a:pt x="2697574" y="656901"/>
                  <a:pt x="2697492" y="653391"/>
                  <a:pt x="2696438" y="652968"/>
                </a:cubicBezTo>
                <a:close/>
                <a:moveTo>
                  <a:pt x="1195694" y="641378"/>
                </a:moveTo>
                <a:lnTo>
                  <a:pt x="1192660" y="644377"/>
                </a:lnTo>
                <a:cubicBezTo>
                  <a:pt x="1186701" y="650276"/>
                  <a:pt x="1178553" y="658356"/>
                  <a:pt x="1168213" y="668617"/>
                </a:cubicBezTo>
                <a:cubicBezTo>
                  <a:pt x="1178108" y="675342"/>
                  <a:pt x="1182156" y="681172"/>
                  <a:pt x="1180356" y="686105"/>
                </a:cubicBezTo>
                <a:cubicBezTo>
                  <a:pt x="1178556" y="691038"/>
                  <a:pt x="1177657" y="706726"/>
                  <a:pt x="1177657" y="733169"/>
                </a:cubicBezTo>
                <a:cubicBezTo>
                  <a:pt x="1195381" y="732309"/>
                  <a:pt x="1215572" y="731075"/>
                  <a:pt x="1238229" y="729469"/>
                </a:cubicBezTo>
                <a:lnTo>
                  <a:pt x="1238229" y="714434"/>
                </a:lnTo>
                <a:cubicBezTo>
                  <a:pt x="1232278" y="715337"/>
                  <a:pt x="1226457" y="715789"/>
                  <a:pt x="1220763" y="715789"/>
                </a:cubicBezTo>
                <a:cubicBezTo>
                  <a:pt x="1214539" y="715789"/>
                  <a:pt x="1208248" y="713251"/>
                  <a:pt x="1201888" y="708174"/>
                </a:cubicBezTo>
                <a:cubicBezTo>
                  <a:pt x="1195528" y="703098"/>
                  <a:pt x="1197349" y="699943"/>
                  <a:pt x="1207351" y="698710"/>
                </a:cubicBezTo>
                <a:cubicBezTo>
                  <a:pt x="1217354" y="697476"/>
                  <a:pt x="1227647" y="696480"/>
                  <a:pt x="1238229" y="695720"/>
                </a:cubicBezTo>
                <a:lnTo>
                  <a:pt x="1238229" y="680684"/>
                </a:lnTo>
                <a:lnTo>
                  <a:pt x="1219773" y="683394"/>
                </a:lnTo>
                <a:cubicBezTo>
                  <a:pt x="1214138" y="683394"/>
                  <a:pt x="1207932" y="680222"/>
                  <a:pt x="1201156" y="673876"/>
                </a:cubicBezTo>
                <a:cubicBezTo>
                  <a:pt x="1194380" y="667530"/>
                  <a:pt x="1196420" y="664358"/>
                  <a:pt x="1207276" y="664358"/>
                </a:cubicBezTo>
                <a:cubicBezTo>
                  <a:pt x="1215264" y="664358"/>
                  <a:pt x="1225581" y="663612"/>
                  <a:pt x="1238229" y="662121"/>
                </a:cubicBezTo>
                <a:cubicBezTo>
                  <a:pt x="1238229" y="653803"/>
                  <a:pt x="1237807" y="649645"/>
                  <a:pt x="1236960" y="649645"/>
                </a:cubicBezTo>
                <a:cubicBezTo>
                  <a:pt x="1234738" y="649645"/>
                  <a:pt x="1231823" y="650093"/>
                  <a:pt x="1228216" y="650989"/>
                </a:cubicBezTo>
                <a:cubicBezTo>
                  <a:pt x="1224610" y="651885"/>
                  <a:pt x="1219874" y="652333"/>
                  <a:pt x="1214009" y="652333"/>
                </a:cubicBezTo>
                <a:cubicBezTo>
                  <a:pt x="1208531" y="652333"/>
                  <a:pt x="1202651" y="649164"/>
                  <a:pt x="1196370" y="642826"/>
                </a:cubicBezTo>
                <a:close/>
                <a:moveTo>
                  <a:pt x="58297" y="638941"/>
                </a:moveTo>
                <a:cubicBezTo>
                  <a:pt x="62472" y="639233"/>
                  <a:pt x="67596" y="640962"/>
                  <a:pt x="73669" y="644127"/>
                </a:cubicBezTo>
                <a:cubicBezTo>
                  <a:pt x="85815" y="650458"/>
                  <a:pt x="88436" y="656499"/>
                  <a:pt x="81531" y="662250"/>
                </a:cubicBezTo>
                <a:cubicBezTo>
                  <a:pt x="74626" y="668000"/>
                  <a:pt x="70127" y="675410"/>
                  <a:pt x="68034" y="684481"/>
                </a:cubicBezTo>
                <a:cubicBezTo>
                  <a:pt x="65940" y="693551"/>
                  <a:pt x="67367" y="702793"/>
                  <a:pt x="72314" y="712207"/>
                </a:cubicBezTo>
                <a:cubicBezTo>
                  <a:pt x="77261" y="721622"/>
                  <a:pt x="78387" y="733019"/>
                  <a:pt x="75691" y="746398"/>
                </a:cubicBezTo>
                <a:cubicBezTo>
                  <a:pt x="116001" y="757497"/>
                  <a:pt x="144635" y="764836"/>
                  <a:pt x="161593" y="768414"/>
                </a:cubicBezTo>
                <a:cubicBezTo>
                  <a:pt x="178550" y="771992"/>
                  <a:pt x="198332" y="774444"/>
                  <a:pt x="220939" y="775770"/>
                </a:cubicBezTo>
                <a:cubicBezTo>
                  <a:pt x="243547" y="777097"/>
                  <a:pt x="267058" y="776175"/>
                  <a:pt x="291472" y="773006"/>
                </a:cubicBezTo>
                <a:cubicBezTo>
                  <a:pt x="315886" y="769837"/>
                  <a:pt x="323346" y="773078"/>
                  <a:pt x="313853" y="782729"/>
                </a:cubicBezTo>
                <a:lnTo>
                  <a:pt x="275759" y="801142"/>
                </a:lnTo>
                <a:cubicBezTo>
                  <a:pt x="256198" y="810821"/>
                  <a:pt x="241869" y="815206"/>
                  <a:pt x="232770" y="814295"/>
                </a:cubicBezTo>
                <a:cubicBezTo>
                  <a:pt x="223671" y="813385"/>
                  <a:pt x="204846" y="808093"/>
                  <a:pt x="176295" y="798421"/>
                </a:cubicBezTo>
                <a:cubicBezTo>
                  <a:pt x="147744" y="788748"/>
                  <a:pt x="124874" y="781105"/>
                  <a:pt x="107688" y="775491"/>
                </a:cubicBezTo>
                <a:cubicBezTo>
                  <a:pt x="90501" y="769877"/>
                  <a:pt x="78469" y="766170"/>
                  <a:pt x="71594" y="764370"/>
                </a:cubicBezTo>
                <a:cubicBezTo>
                  <a:pt x="64717" y="762570"/>
                  <a:pt x="57837" y="763660"/>
                  <a:pt x="50954" y="767639"/>
                </a:cubicBezTo>
                <a:cubicBezTo>
                  <a:pt x="44071" y="771619"/>
                  <a:pt x="37141" y="775218"/>
                  <a:pt x="30165" y="778438"/>
                </a:cubicBezTo>
                <a:cubicBezTo>
                  <a:pt x="23188" y="781657"/>
                  <a:pt x="15505" y="779320"/>
                  <a:pt x="7116" y="771425"/>
                </a:cubicBezTo>
                <a:cubicBezTo>
                  <a:pt x="-1273" y="763531"/>
                  <a:pt x="-2245" y="759254"/>
                  <a:pt x="4202" y="758594"/>
                </a:cubicBezTo>
                <a:cubicBezTo>
                  <a:pt x="10648" y="757935"/>
                  <a:pt x="28390" y="753762"/>
                  <a:pt x="57429" y="746075"/>
                </a:cubicBezTo>
                <a:cubicBezTo>
                  <a:pt x="57787" y="745573"/>
                  <a:pt x="56884" y="740884"/>
                  <a:pt x="54719" y="732008"/>
                </a:cubicBezTo>
                <a:cubicBezTo>
                  <a:pt x="52553" y="723131"/>
                  <a:pt x="49632" y="715645"/>
                  <a:pt x="45953" y="709551"/>
                </a:cubicBezTo>
                <a:cubicBezTo>
                  <a:pt x="42275" y="703456"/>
                  <a:pt x="41558" y="695322"/>
                  <a:pt x="43802" y="685147"/>
                </a:cubicBezTo>
                <a:cubicBezTo>
                  <a:pt x="46046" y="674973"/>
                  <a:pt x="43734" y="670560"/>
                  <a:pt x="36865" y="671908"/>
                </a:cubicBezTo>
                <a:cubicBezTo>
                  <a:pt x="29996" y="673256"/>
                  <a:pt x="22575" y="671807"/>
                  <a:pt x="14602" y="667563"/>
                </a:cubicBezTo>
                <a:cubicBezTo>
                  <a:pt x="6628" y="663318"/>
                  <a:pt x="5535" y="660411"/>
                  <a:pt x="11321" y="658840"/>
                </a:cubicBezTo>
                <a:cubicBezTo>
                  <a:pt x="17108" y="657270"/>
                  <a:pt x="23633" y="655424"/>
                  <a:pt x="30896" y="653301"/>
                </a:cubicBezTo>
                <a:cubicBezTo>
                  <a:pt x="38159" y="651179"/>
                  <a:pt x="44067" y="647537"/>
                  <a:pt x="48620" y="642374"/>
                </a:cubicBezTo>
                <a:cubicBezTo>
                  <a:pt x="50897" y="639793"/>
                  <a:pt x="54123" y="638648"/>
                  <a:pt x="58297" y="638941"/>
                </a:cubicBezTo>
                <a:close/>
                <a:moveTo>
                  <a:pt x="1989006" y="630439"/>
                </a:moveTo>
                <a:cubicBezTo>
                  <a:pt x="1990909" y="630659"/>
                  <a:pt x="1993223" y="631239"/>
                  <a:pt x="1995947" y="632178"/>
                </a:cubicBezTo>
                <a:cubicBezTo>
                  <a:pt x="2004136" y="635247"/>
                  <a:pt x="2010908" y="639951"/>
                  <a:pt x="2016264" y="646289"/>
                </a:cubicBezTo>
                <a:cubicBezTo>
                  <a:pt x="2021620" y="652627"/>
                  <a:pt x="2021677" y="658130"/>
                  <a:pt x="2016436" y="662798"/>
                </a:cubicBezTo>
                <a:cubicBezTo>
                  <a:pt x="2011195" y="667466"/>
                  <a:pt x="2003189" y="679892"/>
                  <a:pt x="1992420" y="700076"/>
                </a:cubicBezTo>
                <a:cubicBezTo>
                  <a:pt x="1981650" y="720259"/>
                  <a:pt x="1968518" y="738787"/>
                  <a:pt x="1953024" y="755658"/>
                </a:cubicBezTo>
                <a:cubicBezTo>
                  <a:pt x="1937529" y="772529"/>
                  <a:pt x="1919005" y="787612"/>
                  <a:pt x="1897452" y="800905"/>
                </a:cubicBezTo>
                <a:cubicBezTo>
                  <a:pt x="1875898" y="814199"/>
                  <a:pt x="1852707" y="823581"/>
                  <a:pt x="1827877" y="829051"/>
                </a:cubicBezTo>
                <a:cubicBezTo>
                  <a:pt x="1803047" y="834522"/>
                  <a:pt x="1801441" y="831726"/>
                  <a:pt x="1823058" y="820662"/>
                </a:cubicBezTo>
                <a:cubicBezTo>
                  <a:pt x="1844676" y="809599"/>
                  <a:pt x="1865738" y="796047"/>
                  <a:pt x="1886245" y="780008"/>
                </a:cubicBezTo>
                <a:cubicBezTo>
                  <a:pt x="1906751" y="763968"/>
                  <a:pt x="1924333" y="747735"/>
                  <a:pt x="1938988" y="731309"/>
                </a:cubicBezTo>
                <a:cubicBezTo>
                  <a:pt x="1953644" y="714882"/>
                  <a:pt x="1965202" y="697186"/>
                  <a:pt x="1973663" y="678221"/>
                </a:cubicBezTo>
                <a:cubicBezTo>
                  <a:pt x="1982124" y="659256"/>
                  <a:pt x="1985228" y="645902"/>
                  <a:pt x="1982977" y="638158"/>
                </a:cubicBezTo>
                <a:cubicBezTo>
                  <a:pt x="1981288" y="632350"/>
                  <a:pt x="1983298" y="629777"/>
                  <a:pt x="1989006" y="630439"/>
                </a:cubicBezTo>
                <a:close/>
                <a:moveTo>
                  <a:pt x="446368" y="618847"/>
                </a:moveTo>
                <a:cubicBezTo>
                  <a:pt x="448399" y="618607"/>
                  <a:pt x="450894" y="618792"/>
                  <a:pt x="453849" y="619401"/>
                </a:cubicBezTo>
                <a:cubicBezTo>
                  <a:pt x="465672" y="621839"/>
                  <a:pt x="473574" y="626453"/>
                  <a:pt x="477553" y="633243"/>
                </a:cubicBezTo>
                <a:cubicBezTo>
                  <a:pt x="481533" y="640033"/>
                  <a:pt x="481389" y="646038"/>
                  <a:pt x="477123" y="651258"/>
                </a:cubicBezTo>
                <a:cubicBezTo>
                  <a:pt x="472857" y="656478"/>
                  <a:pt x="466691" y="656392"/>
                  <a:pt x="458624" y="651000"/>
                </a:cubicBezTo>
                <a:cubicBezTo>
                  <a:pt x="450558" y="645608"/>
                  <a:pt x="444538" y="639434"/>
                  <a:pt x="440566" y="632479"/>
                </a:cubicBezTo>
                <a:cubicBezTo>
                  <a:pt x="438340" y="624112"/>
                  <a:pt x="440274" y="619568"/>
                  <a:pt x="446368" y="618847"/>
                </a:cubicBezTo>
                <a:close/>
                <a:moveTo>
                  <a:pt x="252947" y="610388"/>
                </a:moveTo>
                <a:cubicBezTo>
                  <a:pt x="261042" y="609456"/>
                  <a:pt x="268391" y="612912"/>
                  <a:pt x="274995" y="620756"/>
                </a:cubicBezTo>
                <a:cubicBezTo>
                  <a:pt x="281599" y="628600"/>
                  <a:pt x="278437" y="633351"/>
                  <a:pt x="265509" y="635007"/>
                </a:cubicBezTo>
                <a:cubicBezTo>
                  <a:pt x="252581" y="636663"/>
                  <a:pt x="227547" y="639477"/>
                  <a:pt x="190405" y="643450"/>
                </a:cubicBezTo>
                <a:cubicBezTo>
                  <a:pt x="195812" y="647981"/>
                  <a:pt x="195640" y="653298"/>
                  <a:pt x="189889" y="659400"/>
                </a:cubicBezTo>
                <a:cubicBezTo>
                  <a:pt x="184139" y="665501"/>
                  <a:pt x="178406" y="672725"/>
                  <a:pt x="172692" y="681071"/>
                </a:cubicBezTo>
                <a:cubicBezTo>
                  <a:pt x="166977" y="689417"/>
                  <a:pt x="161754" y="696817"/>
                  <a:pt x="157021" y="703270"/>
                </a:cubicBezTo>
                <a:cubicBezTo>
                  <a:pt x="152289" y="709723"/>
                  <a:pt x="150798" y="712949"/>
                  <a:pt x="152547" y="712949"/>
                </a:cubicBezTo>
                <a:cubicBezTo>
                  <a:pt x="157681" y="712949"/>
                  <a:pt x="180145" y="709199"/>
                  <a:pt x="219940" y="701700"/>
                </a:cubicBezTo>
                <a:cubicBezTo>
                  <a:pt x="217587" y="697168"/>
                  <a:pt x="214752" y="692590"/>
                  <a:pt x="211432" y="687965"/>
                </a:cubicBezTo>
                <a:cubicBezTo>
                  <a:pt x="208112" y="683341"/>
                  <a:pt x="207869" y="679146"/>
                  <a:pt x="210701" y="675382"/>
                </a:cubicBezTo>
                <a:cubicBezTo>
                  <a:pt x="213533" y="671617"/>
                  <a:pt x="222302" y="674500"/>
                  <a:pt x="237008" y="684029"/>
                </a:cubicBezTo>
                <a:cubicBezTo>
                  <a:pt x="251713" y="693558"/>
                  <a:pt x="259999" y="703775"/>
                  <a:pt x="261863" y="714681"/>
                </a:cubicBezTo>
                <a:cubicBezTo>
                  <a:pt x="263727" y="725587"/>
                  <a:pt x="262780" y="735019"/>
                  <a:pt x="259023" y="742978"/>
                </a:cubicBezTo>
                <a:cubicBezTo>
                  <a:pt x="255266" y="750937"/>
                  <a:pt x="249907" y="750732"/>
                  <a:pt x="242945" y="742365"/>
                </a:cubicBezTo>
                <a:cubicBezTo>
                  <a:pt x="235982" y="733997"/>
                  <a:pt x="229920" y="725139"/>
                  <a:pt x="224757" y="715789"/>
                </a:cubicBezTo>
                <a:cubicBezTo>
                  <a:pt x="187559" y="726401"/>
                  <a:pt x="163557" y="734180"/>
                  <a:pt x="152752" y="739128"/>
                </a:cubicBezTo>
                <a:cubicBezTo>
                  <a:pt x="141946" y="744075"/>
                  <a:pt x="133772" y="747721"/>
                  <a:pt x="128230" y="750066"/>
                </a:cubicBezTo>
                <a:cubicBezTo>
                  <a:pt x="122687" y="752410"/>
                  <a:pt x="118816" y="748441"/>
                  <a:pt x="116614" y="738160"/>
                </a:cubicBezTo>
                <a:cubicBezTo>
                  <a:pt x="114413" y="727878"/>
                  <a:pt x="115886" y="721303"/>
                  <a:pt x="121035" y="718435"/>
                </a:cubicBezTo>
                <a:cubicBezTo>
                  <a:pt x="126183" y="715567"/>
                  <a:pt x="134059" y="704413"/>
                  <a:pt x="144664" y="684975"/>
                </a:cubicBezTo>
                <a:cubicBezTo>
                  <a:pt x="155269" y="665537"/>
                  <a:pt x="161015" y="652412"/>
                  <a:pt x="161904" y="645601"/>
                </a:cubicBezTo>
                <a:cubicBezTo>
                  <a:pt x="150906" y="649157"/>
                  <a:pt x="140606" y="651394"/>
                  <a:pt x="131005" y="652312"/>
                </a:cubicBezTo>
                <a:cubicBezTo>
                  <a:pt x="121404" y="653230"/>
                  <a:pt x="112230" y="650627"/>
                  <a:pt x="103482" y="644504"/>
                </a:cubicBezTo>
                <a:cubicBezTo>
                  <a:pt x="94735" y="638380"/>
                  <a:pt x="95398" y="634996"/>
                  <a:pt x="105472" y="634351"/>
                </a:cubicBezTo>
                <a:cubicBezTo>
                  <a:pt x="115546" y="633705"/>
                  <a:pt x="131517" y="631343"/>
                  <a:pt x="153386" y="627263"/>
                </a:cubicBezTo>
                <a:cubicBezTo>
                  <a:pt x="175255" y="623183"/>
                  <a:pt x="195292" y="619584"/>
                  <a:pt x="213497" y="616465"/>
                </a:cubicBezTo>
                <a:cubicBezTo>
                  <a:pt x="231702" y="613346"/>
                  <a:pt x="244852" y="611320"/>
                  <a:pt x="252947" y="610388"/>
                </a:cubicBezTo>
                <a:close/>
                <a:moveTo>
                  <a:pt x="1853418" y="601806"/>
                </a:moveTo>
                <a:cubicBezTo>
                  <a:pt x="1855341" y="601580"/>
                  <a:pt x="1857722" y="603010"/>
                  <a:pt x="1860562" y="606097"/>
                </a:cubicBezTo>
                <a:cubicBezTo>
                  <a:pt x="1866240" y="612270"/>
                  <a:pt x="1869080" y="621359"/>
                  <a:pt x="1869080" y="633361"/>
                </a:cubicBezTo>
                <a:cubicBezTo>
                  <a:pt x="1869080" y="644776"/>
                  <a:pt x="1864548" y="658442"/>
                  <a:pt x="1855485" y="674360"/>
                </a:cubicBezTo>
                <a:cubicBezTo>
                  <a:pt x="1846422" y="690278"/>
                  <a:pt x="1838972" y="693095"/>
                  <a:pt x="1833136" y="682814"/>
                </a:cubicBezTo>
                <a:cubicBezTo>
                  <a:pt x="1827300" y="672532"/>
                  <a:pt x="1826188" y="664110"/>
                  <a:pt x="1829802" y="657550"/>
                </a:cubicBezTo>
                <a:cubicBezTo>
                  <a:pt x="1833416" y="650989"/>
                  <a:pt x="1837072" y="642625"/>
                  <a:pt x="1840772" y="632458"/>
                </a:cubicBezTo>
                <a:cubicBezTo>
                  <a:pt x="1844257" y="622864"/>
                  <a:pt x="1847007" y="614529"/>
                  <a:pt x="1849021" y="607452"/>
                </a:cubicBezTo>
                <a:cubicBezTo>
                  <a:pt x="1850029" y="603914"/>
                  <a:pt x="1851494" y="602032"/>
                  <a:pt x="1853418" y="601806"/>
                </a:cubicBezTo>
                <a:close/>
                <a:moveTo>
                  <a:pt x="553141" y="595285"/>
                </a:moveTo>
                <a:cubicBezTo>
                  <a:pt x="557816" y="595151"/>
                  <a:pt x="565054" y="596751"/>
                  <a:pt x="574855" y="600085"/>
                </a:cubicBezTo>
                <a:cubicBezTo>
                  <a:pt x="587762" y="610654"/>
                  <a:pt x="590960" y="617415"/>
                  <a:pt x="584449" y="620369"/>
                </a:cubicBezTo>
                <a:cubicBezTo>
                  <a:pt x="577938" y="623323"/>
                  <a:pt x="572037" y="627005"/>
                  <a:pt x="566746" y="631415"/>
                </a:cubicBezTo>
                <a:cubicBezTo>
                  <a:pt x="561454" y="635824"/>
                  <a:pt x="551857" y="642213"/>
                  <a:pt x="537954" y="650580"/>
                </a:cubicBezTo>
                <a:cubicBezTo>
                  <a:pt x="524051" y="658948"/>
                  <a:pt x="520968" y="657571"/>
                  <a:pt x="528705" y="646450"/>
                </a:cubicBezTo>
                <a:cubicBezTo>
                  <a:pt x="536442" y="635329"/>
                  <a:pt x="541618" y="626758"/>
                  <a:pt x="544236" y="620735"/>
                </a:cubicBezTo>
                <a:cubicBezTo>
                  <a:pt x="546853" y="614712"/>
                  <a:pt x="547709" y="608097"/>
                  <a:pt x="546806" y="600891"/>
                </a:cubicBezTo>
                <a:cubicBezTo>
                  <a:pt x="546354" y="597288"/>
                  <a:pt x="548466" y="595420"/>
                  <a:pt x="553141" y="595285"/>
                </a:cubicBezTo>
                <a:close/>
                <a:moveTo>
                  <a:pt x="2023997" y="586092"/>
                </a:moveTo>
                <a:cubicBezTo>
                  <a:pt x="2028026" y="585153"/>
                  <a:pt x="2036631" y="587007"/>
                  <a:pt x="2049809" y="591653"/>
                </a:cubicBezTo>
                <a:cubicBezTo>
                  <a:pt x="2065096" y="594722"/>
                  <a:pt x="2072990" y="602903"/>
                  <a:pt x="2073492" y="616196"/>
                </a:cubicBezTo>
                <a:cubicBezTo>
                  <a:pt x="2073994" y="629489"/>
                  <a:pt x="2068276" y="633584"/>
                  <a:pt x="2056338" y="628478"/>
                </a:cubicBezTo>
                <a:cubicBezTo>
                  <a:pt x="2044399" y="623373"/>
                  <a:pt x="2031099" y="615608"/>
                  <a:pt x="2016436" y="605183"/>
                </a:cubicBezTo>
                <a:cubicBezTo>
                  <a:pt x="2001773" y="594757"/>
                  <a:pt x="1998360" y="589204"/>
                  <a:pt x="2006197" y="588523"/>
                </a:cubicBezTo>
                <a:cubicBezTo>
                  <a:pt x="2014034" y="587842"/>
                  <a:pt x="2019967" y="587032"/>
                  <a:pt x="2023997" y="586092"/>
                </a:cubicBezTo>
                <a:close/>
                <a:moveTo>
                  <a:pt x="1583126" y="563259"/>
                </a:moveTo>
                <a:cubicBezTo>
                  <a:pt x="1579232" y="567088"/>
                  <a:pt x="1574439" y="571378"/>
                  <a:pt x="1568743" y="576130"/>
                </a:cubicBezTo>
                <a:lnTo>
                  <a:pt x="1552162" y="589237"/>
                </a:lnTo>
                <a:lnTo>
                  <a:pt x="1562207" y="588910"/>
                </a:lnTo>
                <a:cubicBezTo>
                  <a:pt x="1572941" y="590825"/>
                  <a:pt x="1580842" y="594345"/>
                  <a:pt x="1585912" y="599472"/>
                </a:cubicBezTo>
                <a:cubicBezTo>
                  <a:pt x="1590981" y="604598"/>
                  <a:pt x="1593064" y="608667"/>
                  <a:pt x="1592160" y="611679"/>
                </a:cubicBezTo>
                <a:cubicBezTo>
                  <a:pt x="1594383" y="607993"/>
                  <a:pt x="1599900" y="601300"/>
                  <a:pt x="1608712" y="591599"/>
                </a:cubicBezTo>
                <a:cubicBezTo>
                  <a:pt x="1617524" y="581898"/>
                  <a:pt x="1622791" y="575197"/>
                  <a:pt x="1624512" y="571498"/>
                </a:cubicBezTo>
                <a:cubicBezTo>
                  <a:pt x="1626232" y="567798"/>
                  <a:pt x="1624870" y="565948"/>
                  <a:pt x="1620425" y="565948"/>
                </a:cubicBezTo>
                <a:cubicBezTo>
                  <a:pt x="1614516" y="565948"/>
                  <a:pt x="1608185" y="566400"/>
                  <a:pt x="1601431" y="567303"/>
                </a:cubicBezTo>
                <a:cubicBezTo>
                  <a:pt x="1594677" y="568207"/>
                  <a:pt x="1588575" y="566859"/>
                  <a:pt x="1583126" y="563259"/>
                </a:cubicBezTo>
                <a:close/>
                <a:moveTo>
                  <a:pt x="44375" y="556443"/>
                </a:moveTo>
                <a:cubicBezTo>
                  <a:pt x="48513" y="555918"/>
                  <a:pt x="55321" y="557222"/>
                  <a:pt x="64796" y="560355"/>
                </a:cubicBezTo>
                <a:cubicBezTo>
                  <a:pt x="83746" y="566622"/>
                  <a:pt x="91867" y="577671"/>
                  <a:pt x="89157" y="593503"/>
                </a:cubicBezTo>
                <a:cubicBezTo>
                  <a:pt x="86446" y="609334"/>
                  <a:pt x="77275" y="610474"/>
                  <a:pt x="61645" y="596923"/>
                </a:cubicBezTo>
                <a:cubicBezTo>
                  <a:pt x="49585" y="583013"/>
                  <a:pt x="42357" y="571874"/>
                  <a:pt x="39963" y="563507"/>
                </a:cubicBezTo>
                <a:cubicBezTo>
                  <a:pt x="38765" y="559323"/>
                  <a:pt x="40236" y="556968"/>
                  <a:pt x="44375" y="556443"/>
                </a:cubicBezTo>
                <a:close/>
                <a:moveTo>
                  <a:pt x="216118" y="554414"/>
                </a:moveTo>
                <a:cubicBezTo>
                  <a:pt x="223188" y="554135"/>
                  <a:pt x="229248" y="557037"/>
                  <a:pt x="234297" y="563119"/>
                </a:cubicBezTo>
                <a:cubicBezTo>
                  <a:pt x="241030" y="571229"/>
                  <a:pt x="230605" y="578227"/>
                  <a:pt x="203022" y="584113"/>
                </a:cubicBezTo>
                <a:cubicBezTo>
                  <a:pt x="175438" y="590000"/>
                  <a:pt x="157703" y="591495"/>
                  <a:pt x="149816" y="588598"/>
                </a:cubicBezTo>
                <a:cubicBezTo>
                  <a:pt x="141929" y="585702"/>
                  <a:pt x="136799" y="582522"/>
                  <a:pt x="134425" y="579059"/>
                </a:cubicBezTo>
                <a:cubicBezTo>
                  <a:pt x="132052" y="575595"/>
                  <a:pt x="141498" y="571734"/>
                  <a:pt x="162765" y="567475"/>
                </a:cubicBezTo>
                <a:cubicBezTo>
                  <a:pt x="183070" y="562858"/>
                  <a:pt x="198386" y="558950"/>
                  <a:pt x="208711" y="555752"/>
                </a:cubicBezTo>
                <a:cubicBezTo>
                  <a:pt x="211292" y="554953"/>
                  <a:pt x="213761" y="554506"/>
                  <a:pt x="216118" y="554414"/>
                </a:cubicBezTo>
                <a:close/>
                <a:moveTo>
                  <a:pt x="2946742" y="551106"/>
                </a:moveTo>
                <a:cubicBezTo>
                  <a:pt x="2972727" y="547406"/>
                  <a:pt x="2993355" y="560226"/>
                  <a:pt x="3008628" y="589566"/>
                </a:cubicBezTo>
                <a:cubicBezTo>
                  <a:pt x="3017719" y="621531"/>
                  <a:pt x="3005279" y="653251"/>
                  <a:pt x="2971307" y="684728"/>
                </a:cubicBezTo>
                <a:cubicBezTo>
                  <a:pt x="2961183" y="699929"/>
                  <a:pt x="2956121" y="717925"/>
                  <a:pt x="2956121" y="738719"/>
                </a:cubicBezTo>
                <a:lnTo>
                  <a:pt x="2923683" y="738719"/>
                </a:lnTo>
                <a:cubicBezTo>
                  <a:pt x="2922708" y="702209"/>
                  <a:pt x="2937658" y="668961"/>
                  <a:pt x="2968532" y="638975"/>
                </a:cubicBezTo>
                <a:cubicBezTo>
                  <a:pt x="2975459" y="628622"/>
                  <a:pt x="2978484" y="617616"/>
                  <a:pt x="2977610" y="605957"/>
                </a:cubicBezTo>
                <a:cubicBezTo>
                  <a:pt x="2972892" y="590083"/>
                  <a:pt x="2963936" y="582597"/>
                  <a:pt x="2950743" y="583500"/>
                </a:cubicBezTo>
                <a:lnTo>
                  <a:pt x="2945452" y="583500"/>
                </a:lnTo>
                <a:cubicBezTo>
                  <a:pt x="2929176" y="584275"/>
                  <a:pt x="2921489" y="598221"/>
                  <a:pt x="2922393" y="625338"/>
                </a:cubicBezTo>
                <a:lnTo>
                  <a:pt x="2888578" y="625338"/>
                </a:lnTo>
                <a:cubicBezTo>
                  <a:pt x="2887618" y="588225"/>
                  <a:pt x="2899355" y="565439"/>
                  <a:pt x="2923791" y="556978"/>
                </a:cubicBezTo>
                <a:cubicBezTo>
                  <a:pt x="2927763" y="553995"/>
                  <a:pt x="2935414" y="552038"/>
                  <a:pt x="2946742" y="551106"/>
                </a:cubicBezTo>
                <a:close/>
                <a:moveTo>
                  <a:pt x="2326416" y="535581"/>
                </a:moveTo>
                <a:cubicBezTo>
                  <a:pt x="2328915" y="535405"/>
                  <a:pt x="2332512" y="536407"/>
                  <a:pt x="2337209" y="538587"/>
                </a:cubicBezTo>
                <a:cubicBezTo>
                  <a:pt x="2346601" y="542946"/>
                  <a:pt x="2353736" y="548109"/>
                  <a:pt x="2358611" y="554074"/>
                </a:cubicBezTo>
                <a:cubicBezTo>
                  <a:pt x="2363487" y="560040"/>
                  <a:pt x="2361616" y="564166"/>
                  <a:pt x="2352997" y="566453"/>
                </a:cubicBezTo>
                <a:cubicBezTo>
                  <a:pt x="2344379" y="568741"/>
                  <a:pt x="2334158" y="572509"/>
                  <a:pt x="2322334" y="577757"/>
                </a:cubicBezTo>
                <a:cubicBezTo>
                  <a:pt x="2310511" y="583006"/>
                  <a:pt x="2301645" y="586261"/>
                  <a:pt x="2295737" y="587523"/>
                </a:cubicBezTo>
                <a:cubicBezTo>
                  <a:pt x="2302921" y="588799"/>
                  <a:pt x="2308317" y="591316"/>
                  <a:pt x="2311923" y="595073"/>
                </a:cubicBezTo>
                <a:cubicBezTo>
                  <a:pt x="2315530" y="598830"/>
                  <a:pt x="2316211" y="603591"/>
                  <a:pt x="2313967" y="609356"/>
                </a:cubicBezTo>
                <a:cubicBezTo>
                  <a:pt x="2311723" y="615121"/>
                  <a:pt x="2310600" y="628493"/>
                  <a:pt x="2310600" y="649473"/>
                </a:cubicBezTo>
                <a:cubicBezTo>
                  <a:pt x="2348401" y="645084"/>
                  <a:pt x="2375285" y="641288"/>
                  <a:pt x="2391253" y="638083"/>
                </a:cubicBezTo>
                <a:cubicBezTo>
                  <a:pt x="2407221" y="634878"/>
                  <a:pt x="2419249" y="635491"/>
                  <a:pt x="2427337" y="639922"/>
                </a:cubicBezTo>
                <a:cubicBezTo>
                  <a:pt x="2435425" y="644353"/>
                  <a:pt x="2441161" y="650455"/>
                  <a:pt x="2444545" y="658227"/>
                </a:cubicBezTo>
                <a:cubicBezTo>
                  <a:pt x="2447930" y="666000"/>
                  <a:pt x="2442362" y="669212"/>
                  <a:pt x="2427842" y="667864"/>
                </a:cubicBezTo>
                <a:cubicBezTo>
                  <a:pt x="2413323" y="666516"/>
                  <a:pt x="2396050" y="666068"/>
                  <a:pt x="2376024" y="666519"/>
                </a:cubicBezTo>
                <a:cubicBezTo>
                  <a:pt x="2355998" y="666971"/>
                  <a:pt x="2334190" y="668416"/>
                  <a:pt x="2310600" y="670854"/>
                </a:cubicBezTo>
                <a:lnTo>
                  <a:pt x="2310600" y="769694"/>
                </a:lnTo>
                <a:cubicBezTo>
                  <a:pt x="2310600" y="798919"/>
                  <a:pt x="2307327" y="819960"/>
                  <a:pt x="2300781" y="832816"/>
                </a:cubicBezTo>
                <a:cubicBezTo>
                  <a:pt x="2294235" y="845672"/>
                  <a:pt x="2289707" y="844772"/>
                  <a:pt x="2287197" y="830116"/>
                </a:cubicBezTo>
                <a:cubicBezTo>
                  <a:pt x="2284688" y="815460"/>
                  <a:pt x="2283433" y="794416"/>
                  <a:pt x="2283433" y="766983"/>
                </a:cubicBezTo>
                <a:lnTo>
                  <a:pt x="2283433" y="673930"/>
                </a:lnTo>
                <a:cubicBezTo>
                  <a:pt x="2260058" y="676568"/>
                  <a:pt x="2239330" y="679472"/>
                  <a:pt x="2221247" y="682641"/>
                </a:cubicBezTo>
                <a:cubicBezTo>
                  <a:pt x="2203163" y="685811"/>
                  <a:pt x="2190128" y="687628"/>
                  <a:pt x="2182141" y="688094"/>
                </a:cubicBezTo>
                <a:cubicBezTo>
                  <a:pt x="2174153" y="688560"/>
                  <a:pt x="2166316" y="684947"/>
                  <a:pt x="2158630" y="677253"/>
                </a:cubicBezTo>
                <a:cubicBezTo>
                  <a:pt x="2150944" y="669560"/>
                  <a:pt x="2150729" y="665713"/>
                  <a:pt x="2157985" y="665713"/>
                </a:cubicBezTo>
                <a:cubicBezTo>
                  <a:pt x="2163348" y="665713"/>
                  <a:pt x="2176304" y="664594"/>
                  <a:pt x="2196854" y="662357"/>
                </a:cubicBezTo>
                <a:cubicBezTo>
                  <a:pt x="2217403" y="660120"/>
                  <a:pt x="2246263" y="656886"/>
                  <a:pt x="2283433" y="652656"/>
                </a:cubicBezTo>
                <a:cubicBezTo>
                  <a:pt x="2283433" y="619401"/>
                  <a:pt x="2281791" y="600852"/>
                  <a:pt x="2278507" y="597009"/>
                </a:cubicBezTo>
                <a:cubicBezTo>
                  <a:pt x="2263650" y="604165"/>
                  <a:pt x="2248385" y="608653"/>
                  <a:pt x="2232712" y="610474"/>
                </a:cubicBezTo>
                <a:cubicBezTo>
                  <a:pt x="2217038" y="612296"/>
                  <a:pt x="2215589" y="609442"/>
                  <a:pt x="2228366" y="601913"/>
                </a:cubicBezTo>
                <a:cubicBezTo>
                  <a:pt x="2241144" y="594385"/>
                  <a:pt x="2254871" y="586842"/>
                  <a:pt x="2269548" y="579284"/>
                </a:cubicBezTo>
                <a:cubicBezTo>
                  <a:pt x="2284225" y="571727"/>
                  <a:pt x="2296522" y="564496"/>
                  <a:pt x="2306438" y="557591"/>
                </a:cubicBezTo>
                <a:cubicBezTo>
                  <a:pt x="2316354" y="550686"/>
                  <a:pt x="2321614" y="544703"/>
                  <a:pt x="2322216" y="539641"/>
                </a:cubicBezTo>
                <a:cubicBezTo>
                  <a:pt x="2322517" y="537110"/>
                  <a:pt x="2323917" y="535756"/>
                  <a:pt x="2326416" y="535581"/>
                </a:cubicBezTo>
                <a:close/>
                <a:moveTo>
                  <a:pt x="887037" y="527497"/>
                </a:moveTo>
                <a:cubicBezTo>
                  <a:pt x="892635" y="528080"/>
                  <a:pt x="900242" y="531451"/>
                  <a:pt x="909857" y="537608"/>
                </a:cubicBezTo>
                <a:cubicBezTo>
                  <a:pt x="922677" y="545818"/>
                  <a:pt x="923222" y="551887"/>
                  <a:pt x="911492" y="555817"/>
                </a:cubicBezTo>
                <a:cubicBezTo>
                  <a:pt x="899761" y="559746"/>
                  <a:pt x="883578" y="565425"/>
                  <a:pt x="862943" y="572853"/>
                </a:cubicBezTo>
                <a:cubicBezTo>
                  <a:pt x="873741" y="575291"/>
                  <a:pt x="878692" y="578836"/>
                  <a:pt x="877796" y="583490"/>
                </a:cubicBezTo>
                <a:cubicBezTo>
                  <a:pt x="876900" y="588143"/>
                  <a:pt x="876451" y="591244"/>
                  <a:pt x="876451" y="592793"/>
                </a:cubicBezTo>
                <a:cubicBezTo>
                  <a:pt x="896155" y="589337"/>
                  <a:pt x="912890" y="585322"/>
                  <a:pt x="926656" y="580747"/>
                </a:cubicBezTo>
                <a:cubicBezTo>
                  <a:pt x="940423" y="576172"/>
                  <a:pt x="953043" y="578542"/>
                  <a:pt x="964515" y="587856"/>
                </a:cubicBezTo>
                <a:cubicBezTo>
                  <a:pt x="975987" y="597170"/>
                  <a:pt x="972843" y="602365"/>
                  <a:pt x="955082" y="603440"/>
                </a:cubicBezTo>
                <a:cubicBezTo>
                  <a:pt x="937322" y="604516"/>
                  <a:pt x="912460" y="606982"/>
                  <a:pt x="880496" y="610840"/>
                </a:cubicBezTo>
                <a:cubicBezTo>
                  <a:pt x="895036" y="621982"/>
                  <a:pt x="908495" y="631529"/>
                  <a:pt x="920871" y="639481"/>
                </a:cubicBezTo>
                <a:cubicBezTo>
                  <a:pt x="933246" y="647433"/>
                  <a:pt x="948762" y="654961"/>
                  <a:pt x="967419" y="662067"/>
                </a:cubicBezTo>
                <a:cubicBezTo>
                  <a:pt x="986075" y="669172"/>
                  <a:pt x="1001674" y="674912"/>
                  <a:pt x="1014214" y="679286"/>
                </a:cubicBezTo>
                <a:cubicBezTo>
                  <a:pt x="1026755" y="683660"/>
                  <a:pt x="1029049" y="687012"/>
                  <a:pt x="1021097" y="689342"/>
                </a:cubicBezTo>
                <a:cubicBezTo>
                  <a:pt x="1013146" y="691672"/>
                  <a:pt x="997981" y="693063"/>
                  <a:pt x="975603" y="693515"/>
                </a:cubicBezTo>
                <a:cubicBezTo>
                  <a:pt x="953225" y="693967"/>
                  <a:pt x="939068" y="690995"/>
                  <a:pt x="933131" y="684599"/>
                </a:cubicBezTo>
                <a:cubicBezTo>
                  <a:pt x="927195" y="678203"/>
                  <a:pt x="918271" y="669054"/>
                  <a:pt x="906362" y="657152"/>
                </a:cubicBezTo>
                <a:cubicBezTo>
                  <a:pt x="894452" y="645249"/>
                  <a:pt x="886676" y="637018"/>
                  <a:pt x="883034" y="632458"/>
                </a:cubicBezTo>
                <a:cubicBezTo>
                  <a:pt x="879391" y="627898"/>
                  <a:pt x="876745" y="623280"/>
                  <a:pt x="875096" y="618605"/>
                </a:cubicBezTo>
                <a:lnTo>
                  <a:pt x="875096" y="652269"/>
                </a:lnTo>
                <a:cubicBezTo>
                  <a:pt x="875096" y="669950"/>
                  <a:pt x="872845" y="682068"/>
                  <a:pt x="868342" y="688621"/>
                </a:cubicBezTo>
                <a:cubicBezTo>
                  <a:pt x="878079" y="686987"/>
                  <a:pt x="885873" y="685004"/>
                  <a:pt x="891724" y="682674"/>
                </a:cubicBezTo>
                <a:cubicBezTo>
                  <a:pt x="897575" y="680343"/>
                  <a:pt x="904046" y="680383"/>
                  <a:pt x="911137" y="682792"/>
                </a:cubicBezTo>
                <a:cubicBezTo>
                  <a:pt x="918228" y="685201"/>
                  <a:pt x="925692" y="689188"/>
                  <a:pt x="933529" y="694752"/>
                </a:cubicBezTo>
                <a:cubicBezTo>
                  <a:pt x="941366" y="700316"/>
                  <a:pt x="943485" y="706722"/>
                  <a:pt x="939885" y="713971"/>
                </a:cubicBezTo>
                <a:cubicBezTo>
                  <a:pt x="936286" y="721220"/>
                  <a:pt x="934487" y="730796"/>
                  <a:pt x="934487" y="742698"/>
                </a:cubicBezTo>
                <a:cubicBezTo>
                  <a:pt x="934487" y="754730"/>
                  <a:pt x="935160" y="768263"/>
                  <a:pt x="936508" y="783299"/>
                </a:cubicBezTo>
                <a:cubicBezTo>
                  <a:pt x="937857" y="798335"/>
                  <a:pt x="934845" y="811087"/>
                  <a:pt x="927474" y="821555"/>
                </a:cubicBezTo>
                <a:cubicBezTo>
                  <a:pt x="920103" y="832023"/>
                  <a:pt x="914564" y="834275"/>
                  <a:pt x="910857" y="828309"/>
                </a:cubicBezTo>
                <a:cubicBezTo>
                  <a:pt x="907151" y="822344"/>
                  <a:pt x="903598" y="815324"/>
                  <a:pt x="900199" y="807251"/>
                </a:cubicBezTo>
                <a:cubicBezTo>
                  <a:pt x="896800" y="799177"/>
                  <a:pt x="891720" y="794735"/>
                  <a:pt x="884959" y="793925"/>
                </a:cubicBezTo>
                <a:cubicBezTo>
                  <a:pt x="878197" y="793115"/>
                  <a:pt x="869944" y="793161"/>
                  <a:pt x="860200" y="794065"/>
                </a:cubicBezTo>
                <a:cubicBezTo>
                  <a:pt x="850456" y="794968"/>
                  <a:pt x="839518" y="795800"/>
                  <a:pt x="827386" y="796560"/>
                </a:cubicBezTo>
                <a:cubicBezTo>
                  <a:pt x="823974" y="819189"/>
                  <a:pt x="818223" y="825000"/>
                  <a:pt x="810135" y="813994"/>
                </a:cubicBezTo>
                <a:cubicBezTo>
                  <a:pt x="802047" y="802988"/>
                  <a:pt x="798903" y="793954"/>
                  <a:pt x="800703" y="786891"/>
                </a:cubicBezTo>
                <a:cubicBezTo>
                  <a:pt x="802502" y="779829"/>
                  <a:pt x="802958" y="766603"/>
                  <a:pt x="802069" y="747215"/>
                </a:cubicBezTo>
                <a:cubicBezTo>
                  <a:pt x="801179" y="727827"/>
                  <a:pt x="799154" y="713441"/>
                  <a:pt x="795992" y="704055"/>
                </a:cubicBezTo>
                <a:cubicBezTo>
                  <a:pt x="792830" y="694669"/>
                  <a:pt x="795189" y="691102"/>
                  <a:pt x="803069" y="693354"/>
                </a:cubicBezTo>
                <a:cubicBezTo>
                  <a:pt x="810949" y="695605"/>
                  <a:pt x="818754" y="696516"/>
                  <a:pt x="826483" y="696085"/>
                </a:cubicBezTo>
                <a:cubicBezTo>
                  <a:pt x="834212" y="695655"/>
                  <a:pt x="844064" y="694465"/>
                  <a:pt x="856038" y="692515"/>
                </a:cubicBezTo>
                <a:cubicBezTo>
                  <a:pt x="848839" y="685058"/>
                  <a:pt x="846369" y="678884"/>
                  <a:pt x="848628" y="673994"/>
                </a:cubicBezTo>
                <a:cubicBezTo>
                  <a:pt x="850887" y="669104"/>
                  <a:pt x="852453" y="653337"/>
                  <a:pt x="853328" y="626693"/>
                </a:cubicBezTo>
                <a:cubicBezTo>
                  <a:pt x="837253" y="653939"/>
                  <a:pt x="817366" y="675084"/>
                  <a:pt x="793669" y="690127"/>
                </a:cubicBezTo>
                <a:cubicBezTo>
                  <a:pt x="769972" y="705170"/>
                  <a:pt x="750146" y="715230"/>
                  <a:pt x="734193" y="720306"/>
                </a:cubicBezTo>
                <a:cubicBezTo>
                  <a:pt x="718239" y="725382"/>
                  <a:pt x="716354" y="723292"/>
                  <a:pt x="728536" y="714036"/>
                </a:cubicBezTo>
                <a:cubicBezTo>
                  <a:pt x="740718" y="704779"/>
                  <a:pt x="752355" y="696161"/>
                  <a:pt x="763447" y="688180"/>
                </a:cubicBezTo>
                <a:cubicBezTo>
                  <a:pt x="774540" y="680200"/>
                  <a:pt x="787639" y="669101"/>
                  <a:pt x="802746" y="654882"/>
                </a:cubicBezTo>
                <a:cubicBezTo>
                  <a:pt x="817854" y="640664"/>
                  <a:pt x="829767" y="628572"/>
                  <a:pt x="838486" y="618605"/>
                </a:cubicBezTo>
                <a:cubicBezTo>
                  <a:pt x="816646" y="623079"/>
                  <a:pt x="801951" y="626446"/>
                  <a:pt x="794400" y="628704"/>
                </a:cubicBezTo>
                <a:cubicBezTo>
                  <a:pt x="786850" y="630963"/>
                  <a:pt x="779264" y="630619"/>
                  <a:pt x="771642" y="627672"/>
                </a:cubicBezTo>
                <a:cubicBezTo>
                  <a:pt x="764021" y="624725"/>
                  <a:pt x="759084" y="620921"/>
                  <a:pt x="756833" y="616261"/>
                </a:cubicBezTo>
                <a:cubicBezTo>
                  <a:pt x="754581" y="611600"/>
                  <a:pt x="760787" y="609012"/>
                  <a:pt x="775450" y="608495"/>
                </a:cubicBezTo>
                <a:cubicBezTo>
                  <a:pt x="790112" y="607979"/>
                  <a:pt x="815628" y="604337"/>
                  <a:pt x="851994" y="597568"/>
                </a:cubicBezTo>
                <a:cubicBezTo>
                  <a:pt x="851994" y="595044"/>
                  <a:pt x="851191" y="591782"/>
                  <a:pt x="849585" y="587781"/>
                </a:cubicBezTo>
                <a:cubicBezTo>
                  <a:pt x="847979" y="583780"/>
                  <a:pt x="846996" y="581457"/>
                  <a:pt x="846638" y="580812"/>
                </a:cubicBezTo>
                <a:cubicBezTo>
                  <a:pt x="839870" y="582590"/>
                  <a:pt x="832993" y="583708"/>
                  <a:pt x="826010" y="584167"/>
                </a:cubicBezTo>
                <a:cubicBezTo>
                  <a:pt x="819026" y="584626"/>
                  <a:pt x="820740" y="581346"/>
                  <a:pt x="831151" y="574326"/>
                </a:cubicBezTo>
                <a:cubicBezTo>
                  <a:pt x="841562" y="567307"/>
                  <a:pt x="851912" y="560215"/>
                  <a:pt x="862201" y="553053"/>
                </a:cubicBezTo>
                <a:cubicBezTo>
                  <a:pt x="872490" y="545890"/>
                  <a:pt x="876961" y="540322"/>
                  <a:pt x="875613" y="536350"/>
                </a:cubicBezTo>
                <a:cubicBezTo>
                  <a:pt x="874265" y="532377"/>
                  <a:pt x="876430" y="529542"/>
                  <a:pt x="882109" y="527842"/>
                </a:cubicBezTo>
                <a:cubicBezTo>
                  <a:pt x="883528" y="527418"/>
                  <a:pt x="885171" y="527302"/>
                  <a:pt x="887037" y="527497"/>
                </a:cubicBezTo>
                <a:close/>
                <a:moveTo>
                  <a:pt x="1923046" y="524207"/>
                </a:moveTo>
                <a:cubicBezTo>
                  <a:pt x="1927221" y="524537"/>
                  <a:pt x="1932965" y="525853"/>
                  <a:pt x="1940279" y="528154"/>
                </a:cubicBezTo>
                <a:cubicBezTo>
                  <a:pt x="1954906" y="532528"/>
                  <a:pt x="1960420" y="538927"/>
                  <a:pt x="1956820" y="547352"/>
                </a:cubicBezTo>
                <a:cubicBezTo>
                  <a:pt x="1953221" y="555777"/>
                  <a:pt x="1951421" y="573197"/>
                  <a:pt x="1951421" y="599612"/>
                </a:cubicBezTo>
                <a:cubicBezTo>
                  <a:pt x="1951421" y="626471"/>
                  <a:pt x="1950704" y="647336"/>
                  <a:pt x="1949270" y="662207"/>
                </a:cubicBezTo>
                <a:cubicBezTo>
                  <a:pt x="1947836" y="677077"/>
                  <a:pt x="1944617" y="685674"/>
                  <a:pt x="1939612" y="687997"/>
                </a:cubicBezTo>
                <a:cubicBezTo>
                  <a:pt x="1934607" y="690321"/>
                  <a:pt x="1929448" y="686610"/>
                  <a:pt x="1924135" y="676866"/>
                </a:cubicBezTo>
                <a:cubicBezTo>
                  <a:pt x="1918822" y="667122"/>
                  <a:pt x="1917740" y="657392"/>
                  <a:pt x="1920887" y="647676"/>
                </a:cubicBezTo>
                <a:cubicBezTo>
                  <a:pt x="1924035" y="637961"/>
                  <a:pt x="1925609" y="619695"/>
                  <a:pt x="1925609" y="592879"/>
                </a:cubicBezTo>
                <a:cubicBezTo>
                  <a:pt x="1925609" y="565876"/>
                  <a:pt x="1923361" y="548829"/>
                  <a:pt x="1918865" y="541738"/>
                </a:cubicBezTo>
                <a:cubicBezTo>
                  <a:pt x="1914370" y="534647"/>
                  <a:pt x="1913158" y="529459"/>
                  <a:pt x="1915230" y="526175"/>
                </a:cubicBezTo>
                <a:cubicBezTo>
                  <a:pt x="1916266" y="524533"/>
                  <a:pt x="1918872" y="523877"/>
                  <a:pt x="1923046" y="524207"/>
                </a:cubicBezTo>
                <a:close/>
                <a:moveTo>
                  <a:pt x="2641192" y="524086"/>
                </a:moveTo>
                <a:cubicBezTo>
                  <a:pt x="2642921" y="523969"/>
                  <a:pt x="2645107" y="524207"/>
                  <a:pt x="2647749" y="524799"/>
                </a:cubicBezTo>
                <a:cubicBezTo>
                  <a:pt x="2658318" y="527165"/>
                  <a:pt x="2666441" y="530234"/>
                  <a:pt x="2672120" y="534005"/>
                </a:cubicBezTo>
                <a:cubicBezTo>
                  <a:pt x="2677799" y="537777"/>
                  <a:pt x="2679487" y="542218"/>
                  <a:pt x="2677186" y="547331"/>
                </a:cubicBezTo>
                <a:cubicBezTo>
                  <a:pt x="2674884" y="552443"/>
                  <a:pt x="2671984" y="564894"/>
                  <a:pt x="2668485" y="584683"/>
                </a:cubicBezTo>
                <a:cubicBezTo>
                  <a:pt x="2683270" y="582231"/>
                  <a:pt x="2697130" y="579370"/>
                  <a:pt x="2710064" y="576101"/>
                </a:cubicBezTo>
                <a:cubicBezTo>
                  <a:pt x="2722999" y="572831"/>
                  <a:pt x="2733027" y="575825"/>
                  <a:pt x="2740147" y="585081"/>
                </a:cubicBezTo>
                <a:cubicBezTo>
                  <a:pt x="2747266" y="594338"/>
                  <a:pt x="2743362" y="599748"/>
                  <a:pt x="2728434" y="601311"/>
                </a:cubicBezTo>
                <a:cubicBezTo>
                  <a:pt x="2713506" y="602874"/>
                  <a:pt x="2692885" y="605355"/>
                  <a:pt x="2666571" y="608753"/>
                </a:cubicBezTo>
                <a:cubicBezTo>
                  <a:pt x="2664161" y="623180"/>
                  <a:pt x="2662555" y="633153"/>
                  <a:pt x="2661752" y="638674"/>
                </a:cubicBezTo>
                <a:cubicBezTo>
                  <a:pt x="2668377" y="637857"/>
                  <a:pt x="2675103" y="636807"/>
                  <a:pt x="2681929" y="635523"/>
                </a:cubicBezTo>
                <a:cubicBezTo>
                  <a:pt x="2688755" y="634240"/>
                  <a:pt x="2694412" y="632196"/>
                  <a:pt x="2698901" y="629393"/>
                </a:cubicBezTo>
                <a:cubicBezTo>
                  <a:pt x="2703389" y="626589"/>
                  <a:pt x="2709523" y="626639"/>
                  <a:pt x="2717303" y="629543"/>
                </a:cubicBezTo>
                <a:cubicBezTo>
                  <a:pt x="2725082" y="632447"/>
                  <a:pt x="2732389" y="637115"/>
                  <a:pt x="2739222" y="643546"/>
                </a:cubicBezTo>
                <a:cubicBezTo>
                  <a:pt x="2746055" y="649978"/>
                  <a:pt x="2745259" y="656223"/>
                  <a:pt x="2736834" y="662282"/>
                </a:cubicBezTo>
                <a:cubicBezTo>
                  <a:pt x="2728409" y="668341"/>
                  <a:pt x="2720927" y="677185"/>
                  <a:pt x="2714388" y="688815"/>
                </a:cubicBezTo>
                <a:cubicBezTo>
                  <a:pt x="2721587" y="700115"/>
                  <a:pt x="2721626" y="706084"/>
                  <a:pt x="2714506" y="706722"/>
                </a:cubicBezTo>
                <a:cubicBezTo>
                  <a:pt x="2707386" y="707360"/>
                  <a:pt x="2695201" y="708310"/>
                  <a:pt x="2677949" y="709572"/>
                </a:cubicBezTo>
                <a:cubicBezTo>
                  <a:pt x="2688748" y="716198"/>
                  <a:pt x="2692548" y="722690"/>
                  <a:pt x="2689350" y="729050"/>
                </a:cubicBezTo>
                <a:cubicBezTo>
                  <a:pt x="2686152" y="735410"/>
                  <a:pt x="2683901" y="746319"/>
                  <a:pt x="2682596" y="761778"/>
                </a:cubicBezTo>
                <a:cubicBezTo>
                  <a:pt x="2681291" y="777237"/>
                  <a:pt x="2684041" y="787361"/>
                  <a:pt x="2690845" y="792150"/>
                </a:cubicBezTo>
                <a:cubicBezTo>
                  <a:pt x="2697649" y="796940"/>
                  <a:pt x="2710911" y="799123"/>
                  <a:pt x="2730628" y="798700"/>
                </a:cubicBezTo>
                <a:cubicBezTo>
                  <a:pt x="2750346" y="798277"/>
                  <a:pt x="2764134" y="796205"/>
                  <a:pt x="2771993" y="792484"/>
                </a:cubicBezTo>
                <a:cubicBezTo>
                  <a:pt x="2779851" y="788763"/>
                  <a:pt x="2785473" y="783941"/>
                  <a:pt x="2788857" y="778018"/>
                </a:cubicBezTo>
                <a:cubicBezTo>
                  <a:pt x="2792241" y="772096"/>
                  <a:pt x="2796220" y="763366"/>
                  <a:pt x="2800795" y="751829"/>
                </a:cubicBezTo>
                <a:cubicBezTo>
                  <a:pt x="2805369" y="740293"/>
                  <a:pt x="2808069" y="741659"/>
                  <a:pt x="2808894" y="755927"/>
                </a:cubicBezTo>
                <a:cubicBezTo>
                  <a:pt x="2809718" y="770196"/>
                  <a:pt x="2811719" y="781424"/>
                  <a:pt x="2814895" y="789612"/>
                </a:cubicBezTo>
                <a:cubicBezTo>
                  <a:pt x="2818071" y="797800"/>
                  <a:pt x="2817297" y="804358"/>
                  <a:pt x="2812572" y="809283"/>
                </a:cubicBezTo>
                <a:cubicBezTo>
                  <a:pt x="2807847" y="814209"/>
                  <a:pt x="2799881" y="818070"/>
                  <a:pt x="2788674" y="820867"/>
                </a:cubicBezTo>
                <a:cubicBezTo>
                  <a:pt x="2777467" y="823663"/>
                  <a:pt x="2762381" y="825746"/>
                  <a:pt x="2743416" y="827115"/>
                </a:cubicBezTo>
                <a:cubicBezTo>
                  <a:pt x="2724451" y="828485"/>
                  <a:pt x="2706551" y="826531"/>
                  <a:pt x="2689716" y="821254"/>
                </a:cubicBezTo>
                <a:cubicBezTo>
                  <a:pt x="2672880" y="815977"/>
                  <a:pt x="2663982" y="805619"/>
                  <a:pt x="2663021" y="790182"/>
                </a:cubicBezTo>
                <a:cubicBezTo>
                  <a:pt x="2662061" y="774745"/>
                  <a:pt x="2662032" y="759114"/>
                  <a:pt x="2662935" y="743290"/>
                </a:cubicBezTo>
                <a:cubicBezTo>
                  <a:pt x="2663839" y="727465"/>
                  <a:pt x="2662684" y="716943"/>
                  <a:pt x="2659472" y="711723"/>
                </a:cubicBezTo>
                <a:lnTo>
                  <a:pt x="2637446" y="713853"/>
                </a:lnTo>
                <a:cubicBezTo>
                  <a:pt x="2639783" y="715187"/>
                  <a:pt x="2642619" y="718202"/>
                  <a:pt x="2645953" y="722898"/>
                </a:cubicBezTo>
                <a:cubicBezTo>
                  <a:pt x="2649287" y="727594"/>
                  <a:pt x="2648749" y="732312"/>
                  <a:pt x="2644340" y="737052"/>
                </a:cubicBezTo>
                <a:cubicBezTo>
                  <a:pt x="2639930" y="741791"/>
                  <a:pt x="2634352" y="749338"/>
                  <a:pt x="2627605" y="759691"/>
                </a:cubicBezTo>
                <a:cubicBezTo>
                  <a:pt x="2620858" y="770045"/>
                  <a:pt x="2609181" y="782141"/>
                  <a:pt x="2592575" y="795979"/>
                </a:cubicBezTo>
                <a:cubicBezTo>
                  <a:pt x="2575969" y="809818"/>
                  <a:pt x="2556997" y="818583"/>
                  <a:pt x="2535659" y="822276"/>
                </a:cubicBezTo>
                <a:cubicBezTo>
                  <a:pt x="2514321" y="825968"/>
                  <a:pt x="2512858" y="822530"/>
                  <a:pt x="2531271" y="811961"/>
                </a:cubicBezTo>
                <a:cubicBezTo>
                  <a:pt x="2549683" y="801393"/>
                  <a:pt x="2565727" y="789713"/>
                  <a:pt x="2579400" y="776921"/>
                </a:cubicBezTo>
                <a:cubicBezTo>
                  <a:pt x="2593073" y="764130"/>
                  <a:pt x="2603215" y="751435"/>
                  <a:pt x="2609826" y="738837"/>
                </a:cubicBezTo>
                <a:cubicBezTo>
                  <a:pt x="2616437" y="726239"/>
                  <a:pt x="2619341" y="719001"/>
                  <a:pt x="2618538" y="717122"/>
                </a:cubicBezTo>
                <a:lnTo>
                  <a:pt x="2615892" y="718112"/>
                </a:lnTo>
                <a:cubicBezTo>
                  <a:pt x="2610529" y="726458"/>
                  <a:pt x="2605585" y="727032"/>
                  <a:pt x="2601061" y="719833"/>
                </a:cubicBezTo>
                <a:cubicBezTo>
                  <a:pt x="2596536" y="712634"/>
                  <a:pt x="2592933" y="702779"/>
                  <a:pt x="2590252" y="690267"/>
                </a:cubicBezTo>
                <a:cubicBezTo>
                  <a:pt x="2587570" y="677755"/>
                  <a:pt x="2583716" y="667276"/>
                  <a:pt x="2578690" y="658830"/>
                </a:cubicBezTo>
                <a:cubicBezTo>
                  <a:pt x="2573664" y="650383"/>
                  <a:pt x="2573901" y="645590"/>
                  <a:pt x="2579400" y="644450"/>
                </a:cubicBezTo>
                <a:cubicBezTo>
                  <a:pt x="2584899" y="643310"/>
                  <a:pt x="2590987" y="643414"/>
                  <a:pt x="2597662" y="644762"/>
                </a:cubicBezTo>
                <a:cubicBezTo>
                  <a:pt x="2604338" y="646110"/>
                  <a:pt x="2617620" y="645622"/>
                  <a:pt x="2637510" y="643299"/>
                </a:cubicBezTo>
                <a:cubicBezTo>
                  <a:pt x="2639159" y="628385"/>
                  <a:pt x="2640435" y="617902"/>
                  <a:pt x="2641339" y="611851"/>
                </a:cubicBezTo>
                <a:cubicBezTo>
                  <a:pt x="2629953" y="613643"/>
                  <a:pt x="2619728" y="614991"/>
                  <a:pt x="2610665" y="615895"/>
                </a:cubicBezTo>
                <a:cubicBezTo>
                  <a:pt x="2601602" y="616798"/>
                  <a:pt x="2593199" y="613708"/>
                  <a:pt x="2585455" y="606624"/>
                </a:cubicBezTo>
                <a:cubicBezTo>
                  <a:pt x="2577711" y="599540"/>
                  <a:pt x="2579561" y="595704"/>
                  <a:pt x="2591005" y="595116"/>
                </a:cubicBezTo>
                <a:cubicBezTo>
                  <a:pt x="2602448" y="594528"/>
                  <a:pt x="2619728" y="592585"/>
                  <a:pt x="2642845" y="589287"/>
                </a:cubicBezTo>
                <a:cubicBezTo>
                  <a:pt x="2643633" y="578890"/>
                  <a:pt x="2644028" y="569289"/>
                  <a:pt x="2644028" y="560484"/>
                </a:cubicBezTo>
                <a:cubicBezTo>
                  <a:pt x="2644028" y="552239"/>
                  <a:pt x="2642006" y="543638"/>
                  <a:pt x="2637962" y="534683"/>
                </a:cubicBezTo>
                <a:cubicBezTo>
                  <a:pt x="2634929" y="527966"/>
                  <a:pt x="2636006" y="524434"/>
                  <a:pt x="2641192" y="524086"/>
                </a:cubicBezTo>
                <a:close/>
                <a:moveTo>
                  <a:pt x="1266925" y="521432"/>
                </a:moveTo>
                <a:cubicBezTo>
                  <a:pt x="1274353" y="523347"/>
                  <a:pt x="1281354" y="526484"/>
                  <a:pt x="1287929" y="530843"/>
                </a:cubicBezTo>
                <a:cubicBezTo>
                  <a:pt x="1294504" y="535203"/>
                  <a:pt x="1296081" y="539626"/>
                  <a:pt x="1292661" y="544115"/>
                </a:cubicBezTo>
                <a:cubicBezTo>
                  <a:pt x="1289241" y="548603"/>
                  <a:pt x="1285100" y="553580"/>
                  <a:pt x="1280239" y="559043"/>
                </a:cubicBezTo>
                <a:cubicBezTo>
                  <a:pt x="1302682" y="557365"/>
                  <a:pt x="1318104" y="555598"/>
                  <a:pt x="1326508" y="553741"/>
                </a:cubicBezTo>
                <a:cubicBezTo>
                  <a:pt x="1334911" y="551884"/>
                  <a:pt x="1343024" y="553483"/>
                  <a:pt x="1350847" y="558538"/>
                </a:cubicBezTo>
                <a:cubicBezTo>
                  <a:pt x="1358669" y="563593"/>
                  <a:pt x="1362581" y="568285"/>
                  <a:pt x="1362581" y="572616"/>
                </a:cubicBezTo>
                <a:cubicBezTo>
                  <a:pt x="1362581" y="578080"/>
                  <a:pt x="1357744" y="580360"/>
                  <a:pt x="1348072" y="579456"/>
                </a:cubicBezTo>
                <a:cubicBezTo>
                  <a:pt x="1338399" y="578553"/>
                  <a:pt x="1327906" y="578101"/>
                  <a:pt x="1316591" y="578101"/>
                </a:cubicBezTo>
                <a:lnTo>
                  <a:pt x="1274518" y="578101"/>
                </a:lnTo>
                <a:cubicBezTo>
                  <a:pt x="1268849" y="588813"/>
                  <a:pt x="1263962" y="596410"/>
                  <a:pt x="1259855" y="600891"/>
                </a:cubicBezTo>
                <a:lnTo>
                  <a:pt x="1259189" y="601487"/>
                </a:lnTo>
                <a:lnTo>
                  <a:pt x="1261901" y="602032"/>
                </a:lnTo>
                <a:cubicBezTo>
                  <a:pt x="1269366" y="604591"/>
                  <a:pt x="1273614" y="608979"/>
                  <a:pt x="1274646" y="615196"/>
                </a:cubicBezTo>
                <a:cubicBezTo>
                  <a:pt x="1275163" y="618304"/>
                  <a:pt x="1274968" y="621007"/>
                  <a:pt x="1274063" y="623305"/>
                </a:cubicBezTo>
                <a:lnTo>
                  <a:pt x="1272018" y="625701"/>
                </a:lnTo>
                <a:lnTo>
                  <a:pt x="1274076" y="625392"/>
                </a:lnTo>
                <a:cubicBezTo>
                  <a:pt x="1285928" y="622760"/>
                  <a:pt x="1295723" y="620494"/>
                  <a:pt x="1303459" y="618594"/>
                </a:cubicBezTo>
                <a:cubicBezTo>
                  <a:pt x="1311196" y="616694"/>
                  <a:pt x="1319384" y="619627"/>
                  <a:pt x="1328024" y="627392"/>
                </a:cubicBezTo>
                <a:cubicBezTo>
                  <a:pt x="1336664" y="635157"/>
                  <a:pt x="1332710" y="640309"/>
                  <a:pt x="1316161" y="642847"/>
                </a:cubicBezTo>
                <a:lnTo>
                  <a:pt x="1257288" y="647128"/>
                </a:lnTo>
                <a:cubicBezTo>
                  <a:pt x="1265390" y="648046"/>
                  <a:pt x="1268953" y="650017"/>
                  <a:pt x="1267979" y="653043"/>
                </a:cubicBezTo>
                <a:cubicBezTo>
                  <a:pt x="1267003" y="656069"/>
                  <a:pt x="1266143" y="658034"/>
                  <a:pt x="1265397" y="658937"/>
                </a:cubicBezTo>
                <a:cubicBezTo>
                  <a:pt x="1275707" y="657173"/>
                  <a:pt x="1284100" y="655607"/>
                  <a:pt x="1290575" y="654237"/>
                </a:cubicBezTo>
                <a:cubicBezTo>
                  <a:pt x="1297049" y="652868"/>
                  <a:pt x="1303692" y="655330"/>
                  <a:pt x="1310504" y="661626"/>
                </a:cubicBezTo>
                <a:cubicBezTo>
                  <a:pt x="1317316" y="667921"/>
                  <a:pt x="1316380" y="671987"/>
                  <a:pt x="1307697" y="673822"/>
                </a:cubicBezTo>
                <a:cubicBezTo>
                  <a:pt x="1299014" y="675658"/>
                  <a:pt x="1284813" y="677400"/>
                  <a:pt x="1265096" y="679049"/>
                </a:cubicBezTo>
                <a:lnTo>
                  <a:pt x="1264042" y="691332"/>
                </a:lnTo>
                <a:cubicBezTo>
                  <a:pt x="1269677" y="691403"/>
                  <a:pt x="1276891" y="690295"/>
                  <a:pt x="1285681" y="688008"/>
                </a:cubicBezTo>
                <a:cubicBezTo>
                  <a:pt x="1294472" y="685721"/>
                  <a:pt x="1302287" y="688026"/>
                  <a:pt x="1309127" y="694924"/>
                </a:cubicBezTo>
                <a:cubicBezTo>
                  <a:pt x="1315968" y="701821"/>
                  <a:pt x="1313168" y="706120"/>
                  <a:pt x="1300728" y="707819"/>
                </a:cubicBezTo>
                <a:cubicBezTo>
                  <a:pt x="1288288" y="709519"/>
                  <a:pt x="1275958" y="710748"/>
                  <a:pt x="1263741" y="711508"/>
                </a:cubicBezTo>
                <a:lnTo>
                  <a:pt x="1262687" y="723726"/>
                </a:lnTo>
                <a:cubicBezTo>
                  <a:pt x="1288930" y="722005"/>
                  <a:pt x="1307224" y="720224"/>
                  <a:pt x="1317570" y="718381"/>
                </a:cubicBezTo>
                <a:cubicBezTo>
                  <a:pt x="1327917" y="716538"/>
                  <a:pt x="1337327" y="720593"/>
                  <a:pt x="1345802" y="730545"/>
                </a:cubicBezTo>
                <a:cubicBezTo>
                  <a:pt x="1354278" y="740497"/>
                  <a:pt x="1349954" y="745025"/>
                  <a:pt x="1332832" y="744129"/>
                </a:cubicBezTo>
                <a:cubicBezTo>
                  <a:pt x="1315709" y="743232"/>
                  <a:pt x="1294837" y="743458"/>
                  <a:pt x="1270215" y="744806"/>
                </a:cubicBezTo>
                <a:cubicBezTo>
                  <a:pt x="1245593" y="746154"/>
                  <a:pt x="1225693" y="748176"/>
                  <a:pt x="1210513" y="750872"/>
                </a:cubicBezTo>
                <a:cubicBezTo>
                  <a:pt x="1195334" y="753568"/>
                  <a:pt x="1184210" y="752672"/>
                  <a:pt x="1177140" y="748183"/>
                </a:cubicBezTo>
                <a:cubicBezTo>
                  <a:pt x="1176481" y="758107"/>
                  <a:pt x="1173792" y="765987"/>
                  <a:pt x="1169074" y="771823"/>
                </a:cubicBezTo>
                <a:cubicBezTo>
                  <a:pt x="1164356" y="777660"/>
                  <a:pt x="1159631" y="775666"/>
                  <a:pt x="1154898" y="765843"/>
                </a:cubicBezTo>
                <a:cubicBezTo>
                  <a:pt x="1150166" y="756020"/>
                  <a:pt x="1148929" y="747377"/>
                  <a:pt x="1151188" y="739913"/>
                </a:cubicBezTo>
                <a:cubicBezTo>
                  <a:pt x="1153446" y="732449"/>
                  <a:pt x="1155020" y="721353"/>
                  <a:pt x="1155909" y="706625"/>
                </a:cubicBezTo>
                <a:cubicBezTo>
                  <a:pt x="1156799" y="691898"/>
                  <a:pt x="1156533" y="682799"/>
                  <a:pt x="1155114" y="679329"/>
                </a:cubicBezTo>
                <a:cubicBezTo>
                  <a:pt x="1141806" y="692479"/>
                  <a:pt x="1126236" y="702743"/>
                  <a:pt x="1108404" y="710121"/>
                </a:cubicBezTo>
                <a:cubicBezTo>
                  <a:pt x="1090572" y="717499"/>
                  <a:pt x="1085868" y="717295"/>
                  <a:pt x="1094293" y="709508"/>
                </a:cubicBezTo>
                <a:cubicBezTo>
                  <a:pt x="1102718" y="701721"/>
                  <a:pt x="1113803" y="691170"/>
                  <a:pt x="1127548" y="677855"/>
                </a:cubicBezTo>
                <a:cubicBezTo>
                  <a:pt x="1141293" y="664540"/>
                  <a:pt x="1151930" y="652613"/>
                  <a:pt x="1159459" y="642073"/>
                </a:cubicBezTo>
                <a:cubicBezTo>
                  <a:pt x="1166987" y="631533"/>
                  <a:pt x="1170074" y="622258"/>
                  <a:pt x="1168719" y="614249"/>
                </a:cubicBezTo>
                <a:cubicBezTo>
                  <a:pt x="1167364" y="606240"/>
                  <a:pt x="1176187" y="606552"/>
                  <a:pt x="1195187" y="615185"/>
                </a:cubicBezTo>
                <a:cubicBezTo>
                  <a:pt x="1199690" y="619659"/>
                  <a:pt x="1202673" y="623399"/>
                  <a:pt x="1204136" y="626405"/>
                </a:cubicBezTo>
                <a:lnTo>
                  <a:pt x="1203965" y="633191"/>
                </a:lnTo>
                <a:lnTo>
                  <a:pt x="1234530" y="631329"/>
                </a:lnTo>
                <a:lnTo>
                  <a:pt x="1258277" y="627764"/>
                </a:lnTo>
                <a:lnTo>
                  <a:pt x="1252132" y="624215"/>
                </a:lnTo>
                <a:cubicBezTo>
                  <a:pt x="1249500" y="622411"/>
                  <a:pt x="1246622" y="620183"/>
                  <a:pt x="1243499" y="617530"/>
                </a:cubicBezTo>
                <a:cubicBezTo>
                  <a:pt x="1234594" y="608252"/>
                  <a:pt x="1233569" y="602709"/>
                  <a:pt x="1240423" y="600902"/>
                </a:cubicBezTo>
                <a:lnTo>
                  <a:pt x="1247765" y="600153"/>
                </a:lnTo>
                <a:lnTo>
                  <a:pt x="1248334" y="593210"/>
                </a:lnTo>
                <a:cubicBezTo>
                  <a:pt x="1249248" y="589397"/>
                  <a:pt x="1250827" y="584813"/>
                  <a:pt x="1253072" y="579456"/>
                </a:cubicBezTo>
                <a:cubicBezTo>
                  <a:pt x="1238416" y="580345"/>
                  <a:pt x="1224527" y="581930"/>
                  <a:pt x="1211406" y="584210"/>
                </a:cubicBezTo>
                <a:cubicBezTo>
                  <a:pt x="1212295" y="595008"/>
                  <a:pt x="1211180" y="602989"/>
                  <a:pt x="1208062" y="608151"/>
                </a:cubicBezTo>
                <a:cubicBezTo>
                  <a:pt x="1204942" y="613314"/>
                  <a:pt x="1201350" y="612754"/>
                  <a:pt x="1197285" y="606473"/>
                </a:cubicBezTo>
                <a:cubicBezTo>
                  <a:pt x="1193219" y="600192"/>
                  <a:pt x="1190498" y="593438"/>
                  <a:pt x="1189121" y="586211"/>
                </a:cubicBezTo>
                <a:cubicBezTo>
                  <a:pt x="1164786" y="589796"/>
                  <a:pt x="1149521" y="592266"/>
                  <a:pt x="1143326" y="593621"/>
                </a:cubicBezTo>
                <a:cubicBezTo>
                  <a:pt x="1137131" y="594976"/>
                  <a:pt x="1131513" y="594682"/>
                  <a:pt x="1126472" y="592739"/>
                </a:cubicBezTo>
                <a:cubicBezTo>
                  <a:pt x="1121432" y="590796"/>
                  <a:pt x="1116302" y="586949"/>
                  <a:pt x="1111082" y="581199"/>
                </a:cubicBezTo>
                <a:cubicBezTo>
                  <a:pt x="1105862" y="575448"/>
                  <a:pt x="1107776" y="572573"/>
                  <a:pt x="1116825" y="572573"/>
                </a:cubicBezTo>
                <a:cubicBezTo>
                  <a:pt x="1124397" y="572573"/>
                  <a:pt x="1132313" y="572354"/>
                  <a:pt x="1140573" y="571917"/>
                </a:cubicBezTo>
                <a:cubicBezTo>
                  <a:pt x="1148832" y="571480"/>
                  <a:pt x="1163839" y="570479"/>
                  <a:pt x="1185594" y="568916"/>
                </a:cubicBezTo>
                <a:cubicBezTo>
                  <a:pt x="1182310" y="558548"/>
                  <a:pt x="1178115" y="550267"/>
                  <a:pt x="1173010" y="544072"/>
                </a:cubicBezTo>
                <a:cubicBezTo>
                  <a:pt x="1167905" y="537877"/>
                  <a:pt x="1169425" y="534780"/>
                  <a:pt x="1177570" y="534780"/>
                </a:cubicBezTo>
                <a:cubicBezTo>
                  <a:pt x="1183565" y="534780"/>
                  <a:pt x="1190251" y="536099"/>
                  <a:pt x="1197629" y="538737"/>
                </a:cubicBezTo>
                <a:cubicBezTo>
                  <a:pt x="1205007" y="541376"/>
                  <a:pt x="1208696" y="545922"/>
                  <a:pt x="1208696" y="552375"/>
                </a:cubicBezTo>
                <a:cubicBezTo>
                  <a:pt x="1208696" y="556921"/>
                  <a:pt x="1209011" y="560943"/>
                  <a:pt x="1209642" y="564442"/>
                </a:cubicBezTo>
                <a:cubicBezTo>
                  <a:pt x="1224857" y="564485"/>
                  <a:pt x="1240395" y="563718"/>
                  <a:pt x="1256255" y="562141"/>
                </a:cubicBezTo>
                <a:cubicBezTo>
                  <a:pt x="1258636" y="551844"/>
                  <a:pt x="1259826" y="544990"/>
                  <a:pt x="1259826" y="541577"/>
                </a:cubicBezTo>
                <a:cubicBezTo>
                  <a:pt x="1259826" y="538508"/>
                  <a:pt x="1259152" y="533905"/>
                  <a:pt x="1257804" y="527767"/>
                </a:cubicBezTo>
                <a:cubicBezTo>
                  <a:pt x="1256456" y="521630"/>
                  <a:pt x="1259496" y="519518"/>
                  <a:pt x="1266925" y="521432"/>
                </a:cubicBezTo>
                <a:close/>
                <a:moveTo>
                  <a:pt x="487741" y="521401"/>
                </a:moveTo>
                <a:cubicBezTo>
                  <a:pt x="489462" y="521277"/>
                  <a:pt x="491695" y="521509"/>
                  <a:pt x="494439" y="522099"/>
                </a:cubicBezTo>
                <a:cubicBezTo>
                  <a:pt x="505417" y="524458"/>
                  <a:pt x="513992" y="527276"/>
                  <a:pt x="520165" y="530553"/>
                </a:cubicBezTo>
                <a:cubicBezTo>
                  <a:pt x="526339" y="533829"/>
                  <a:pt x="528275" y="537622"/>
                  <a:pt x="525973" y="541932"/>
                </a:cubicBezTo>
                <a:cubicBezTo>
                  <a:pt x="523672" y="546241"/>
                  <a:pt x="521668" y="557344"/>
                  <a:pt x="519961" y="575240"/>
                </a:cubicBezTo>
                <a:cubicBezTo>
                  <a:pt x="528651" y="574366"/>
                  <a:pt x="540066" y="572347"/>
                  <a:pt x="554205" y="569185"/>
                </a:cubicBezTo>
                <a:cubicBezTo>
                  <a:pt x="568345" y="566023"/>
                  <a:pt x="578322" y="567769"/>
                  <a:pt x="584137" y="574423"/>
                </a:cubicBezTo>
                <a:cubicBezTo>
                  <a:pt x="589952" y="581077"/>
                  <a:pt x="584334" y="586727"/>
                  <a:pt x="567284" y="591373"/>
                </a:cubicBezTo>
                <a:cubicBezTo>
                  <a:pt x="550234" y="596019"/>
                  <a:pt x="534416" y="599526"/>
                  <a:pt x="519832" y="601892"/>
                </a:cubicBezTo>
                <a:lnTo>
                  <a:pt x="518627" y="657582"/>
                </a:lnTo>
                <a:cubicBezTo>
                  <a:pt x="533083" y="656779"/>
                  <a:pt x="545315" y="655696"/>
                  <a:pt x="555324" y="654334"/>
                </a:cubicBezTo>
                <a:cubicBezTo>
                  <a:pt x="565334" y="652972"/>
                  <a:pt x="577455" y="650699"/>
                  <a:pt x="591687" y="647515"/>
                </a:cubicBezTo>
                <a:cubicBezTo>
                  <a:pt x="605920" y="644332"/>
                  <a:pt x="618220" y="647938"/>
                  <a:pt x="628588" y="658335"/>
                </a:cubicBezTo>
                <a:cubicBezTo>
                  <a:pt x="638956" y="668731"/>
                  <a:pt x="636920" y="673930"/>
                  <a:pt x="622479" y="673930"/>
                </a:cubicBezTo>
                <a:cubicBezTo>
                  <a:pt x="611767" y="673930"/>
                  <a:pt x="596545" y="674381"/>
                  <a:pt x="576813" y="675285"/>
                </a:cubicBezTo>
                <a:lnTo>
                  <a:pt x="519192" y="678970"/>
                </a:lnTo>
                <a:lnTo>
                  <a:pt x="571855" y="721779"/>
                </a:lnTo>
                <a:cubicBezTo>
                  <a:pt x="591078" y="736084"/>
                  <a:pt x="607526" y="745885"/>
                  <a:pt x="621199" y="751184"/>
                </a:cubicBezTo>
                <a:cubicBezTo>
                  <a:pt x="634873" y="756483"/>
                  <a:pt x="649313" y="761907"/>
                  <a:pt x="664521" y="767457"/>
                </a:cubicBezTo>
                <a:cubicBezTo>
                  <a:pt x="679729" y="773006"/>
                  <a:pt x="679327" y="777025"/>
                  <a:pt x="663317" y="779513"/>
                </a:cubicBezTo>
                <a:cubicBezTo>
                  <a:pt x="647306" y="782001"/>
                  <a:pt x="632152" y="783475"/>
                  <a:pt x="617855" y="783933"/>
                </a:cubicBezTo>
                <a:cubicBezTo>
                  <a:pt x="603557" y="784392"/>
                  <a:pt x="589461" y="777219"/>
                  <a:pt x="575565" y="762412"/>
                </a:cubicBezTo>
                <a:cubicBezTo>
                  <a:pt x="561670" y="747606"/>
                  <a:pt x="542690" y="725762"/>
                  <a:pt x="518627" y="696881"/>
                </a:cubicBezTo>
                <a:lnTo>
                  <a:pt x="518627" y="765650"/>
                </a:lnTo>
                <a:cubicBezTo>
                  <a:pt x="518627" y="782901"/>
                  <a:pt x="516928" y="800722"/>
                  <a:pt x="513530" y="819114"/>
                </a:cubicBezTo>
                <a:cubicBezTo>
                  <a:pt x="510131" y="837505"/>
                  <a:pt x="504255" y="839828"/>
                  <a:pt x="495902" y="826083"/>
                </a:cubicBezTo>
                <a:cubicBezTo>
                  <a:pt x="487548" y="812338"/>
                  <a:pt x="484272" y="801027"/>
                  <a:pt x="486071" y="792150"/>
                </a:cubicBezTo>
                <a:cubicBezTo>
                  <a:pt x="487872" y="783274"/>
                  <a:pt x="489671" y="770952"/>
                  <a:pt x="491470" y="755185"/>
                </a:cubicBezTo>
                <a:cubicBezTo>
                  <a:pt x="493270" y="739418"/>
                  <a:pt x="494170" y="720887"/>
                  <a:pt x="494170" y="699592"/>
                </a:cubicBezTo>
                <a:cubicBezTo>
                  <a:pt x="492822" y="710218"/>
                  <a:pt x="481859" y="726282"/>
                  <a:pt x="461281" y="747785"/>
                </a:cubicBezTo>
                <a:cubicBezTo>
                  <a:pt x="440703" y="769289"/>
                  <a:pt x="418092" y="783951"/>
                  <a:pt x="393448" y="791774"/>
                </a:cubicBezTo>
                <a:cubicBezTo>
                  <a:pt x="368805" y="799597"/>
                  <a:pt x="364549" y="798231"/>
                  <a:pt x="380682" y="787676"/>
                </a:cubicBezTo>
                <a:cubicBezTo>
                  <a:pt x="396814" y="777122"/>
                  <a:pt x="416206" y="760301"/>
                  <a:pt x="438857" y="737213"/>
                </a:cubicBezTo>
                <a:cubicBezTo>
                  <a:pt x="461507" y="714125"/>
                  <a:pt x="476345" y="696186"/>
                  <a:pt x="483372" y="683394"/>
                </a:cubicBezTo>
                <a:cubicBezTo>
                  <a:pt x="456355" y="687883"/>
                  <a:pt x="437096" y="691253"/>
                  <a:pt x="425595" y="693504"/>
                </a:cubicBezTo>
                <a:cubicBezTo>
                  <a:pt x="414094" y="695756"/>
                  <a:pt x="403300" y="692809"/>
                  <a:pt x="393212" y="684663"/>
                </a:cubicBezTo>
                <a:cubicBezTo>
                  <a:pt x="383123" y="676518"/>
                  <a:pt x="384403" y="672446"/>
                  <a:pt x="397051" y="672446"/>
                </a:cubicBezTo>
                <a:cubicBezTo>
                  <a:pt x="407046" y="672446"/>
                  <a:pt x="419952" y="671786"/>
                  <a:pt x="435769" y="670467"/>
                </a:cubicBezTo>
                <a:cubicBezTo>
                  <a:pt x="451587" y="669147"/>
                  <a:pt x="471054" y="666838"/>
                  <a:pt x="494170" y="663540"/>
                </a:cubicBezTo>
                <a:lnTo>
                  <a:pt x="494170" y="605097"/>
                </a:lnTo>
                <a:cubicBezTo>
                  <a:pt x="483057" y="606875"/>
                  <a:pt x="473173" y="607993"/>
                  <a:pt x="464519" y="608452"/>
                </a:cubicBezTo>
                <a:cubicBezTo>
                  <a:pt x="455864" y="608911"/>
                  <a:pt x="447167" y="606448"/>
                  <a:pt x="438426" y="601064"/>
                </a:cubicBezTo>
                <a:cubicBezTo>
                  <a:pt x="429686" y="595679"/>
                  <a:pt x="431335" y="592061"/>
                  <a:pt x="443374" y="590212"/>
                </a:cubicBezTo>
                <a:cubicBezTo>
                  <a:pt x="455412" y="588362"/>
                  <a:pt x="472344" y="585415"/>
                  <a:pt x="494170" y="581371"/>
                </a:cubicBezTo>
                <a:cubicBezTo>
                  <a:pt x="494170" y="557638"/>
                  <a:pt x="491470" y="541236"/>
                  <a:pt x="486071" y="532166"/>
                </a:cubicBezTo>
                <a:cubicBezTo>
                  <a:pt x="482022" y="525363"/>
                  <a:pt x="482579" y="521775"/>
                  <a:pt x="487741" y="521401"/>
                </a:cubicBezTo>
                <a:close/>
                <a:moveTo>
                  <a:pt x="1579355" y="516414"/>
                </a:moveTo>
                <a:cubicBezTo>
                  <a:pt x="1580722" y="516445"/>
                  <a:pt x="1582294" y="516827"/>
                  <a:pt x="1584072" y="517561"/>
                </a:cubicBezTo>
                <a:cubicBezTo>
                  <a:pt x="1591185" y="520493"/>
                  <a:pt x="1597688" y="524702"/>
                  <a:pt x="1603582" y="530187"/>
                </a:cubicBezTo>
                <a:cubicBezTo>
                  <a:pt x="1609476" y="535672"/>
                  <a:pt x="1610770" y="539741"/>
                  <a:pt x="1607465" y="542394"/>
                </a:cubicBezTo>
                <a:cubicBezTo>
                  <a:pt x="1604159" y="545047"/>
                  <a:pt x="1599058" y="547456"/>
                  <a:pt x="1592160" y="549622"/>
                </a:cubicBezTo>
                <a:cubicBezTo>
                  <a:pt x="1611978" y="549622"/>
                  <a:pt x="1625454" y="547818"/>
                  <a:pt x="1632589" y="544212"/>
                </a:cubicBezTo>
                <a:cubicBezTo>
                  <a:pt x="1639723" y="540605"/>
                  <a:pt x="1646671" y="540494"/>
                  <a:pt x="1653432" y="543878"/>
                </a:cubicBezTo>
                <a:cubicBezTo>
                  <a:pt x="1660193" y="547263"/>
                  <a:pt x="1666295" y="551601"/>
                  <a:pt x="1671737" y="556892"/>
                </a:cubicBezTo>
                <a:cubicBezTo>
                  <a:pt x="1677180" y="562184"/>
                  <a:pt x="1676703" y="566256"/>
                  <a:pt x="1670307" y="569110"/>
                </a:cubicBezTo>
                <a:cubicBezTo>
                  <a:pt x="1663911" y="571964"/>
                  <a:pt x="1657849" y="576918"/>
                  <a:pt x="1652120" y="583974"/>
                </a:cubicBezTo>
                <a:cubicBezTo>
                  <a:pt x="1646391" y="591029"/>
                  <a:pt x="1638303" y="599547"/>
                  <a:pt x="1627856" y="609528"/>
                </a:cubicBezTo>
                <a:cubicBezTo>
                  <a:pt x="1617409" y="619509"/>
                  <a:pt x="1606715" y="628374"/>
                  <a:pt x="1595774" y="636125"/>
                </a:cubicBezTo>
                <a:lnTo>
                  <a:pt x="1591225" y="638637"/>
                </a:lnTo>
                <a:lnTo>
                  <a:pt x="1595255" y="638208"/>
                </a:lnTo>
                <a:cubicBezTo>
                  <a:pt x="1596875" y="638399"/>
                  <a:pt x="1598766" y="638923"/>
                  <a:pt x="1600926" y="639782"/>
                </a:cubicBezTo>
                <a:cubicBezTo>
                  <a:pt x="1609565" y="643217"/>
                  <a:pt x="1615890" y="647490"/>
                  <a:pt x="1619898" y="652602"/>
                </a:cubicBezTo>
                <a:cubicBezTo>
                  <a:pt x="1623906" y="657715"/>
                  <a:pt x="1623866" y="661719"/>
                  <a:pt x="1619779" y="664616"/>
                </a:cubicBezTo>
                <a:cubicBezTo>
                  <a:pt x="1615692" y="667512"/>
                  <a:pt x="1611440" y="669678"/>
                  <a:pt x="1607024" y="671112"/>
                </a:cubicBezTo>
                <a:cubicBezTo>
                  <a:pt x="1615613" y="671112"/>
                  <a:pt x="1624849" y="670036"/>
                  <a:pt x="1634729" y="667885"/>
                </a:cubicBezTo>
                <a:cubicBezTo>
                  <a:pt x="1644609" y="665734"/>
                  <a:pt x="1652296" y="663028"/>
                  <a:pt x="1657788" y="659765"/>
                </a:cubicBezTo>
                <a:cubicBezTo>
                  <a:pt x="1663280" y="656503"/>
                  <a:pt x="1670124" y="656800"/>
                  <a:pt x="1678320" y="660658"/>
                </a:cubicBezTo>
                <a:cubicBezTo>
                  <a:pt x="1686515" y="664515"/>
                  <a:pt x="1694001" y="669703"/>
                  <a:pt x="1700776" y="676221"/>
                </a:cubicBezTo>
                <a:cubicBezTo>
                  <a:pt x="1707552" y="682738"/>
                  <a:pt x="1707527" y="687911"/>
                  <a:pt x="1700701" y="691740"/>
                </a:cubicBezTo>
                <a:cubicBezTo>
                  <a:pt x="1693875" y="695569"/>
                  <a:pt x="1685551" y="703284"/>
                  <a:pt x="1675728" y="714885"/>
                </a:cubicBezTo>
                <a:cubicBezTo>
                  <a:pt x="1665904" y="726487"/>
                  <a:pt x="1650363" y="742013"/>
                  <a:pt x="1629104" y="761466"/>
                </a:cubicBezTo>
                <a:cubicBezTo>
                  <a:pt x="1607845" y="780918"/>
                  <a:pt x="1583491" y="797273"/>
                  <a:pt x="1556044" y="810531"/>
                </a:cubicBezTo>
                <a:cubicBezTo>
                  <a:pt x="1528597" y="823788"/>
                  <a:pt x="1501634" y="831783"/>
                  <a:pt x="1475155" y="834515"/>
                </a:cubicBezTo>
                <a:cubicBezTo>
                  <a:pt x="1448676" y="837247"/>
                  <a:pt x="1447478" y="833931"/>
                  <a:pt x="1471563" y="824566"/>
                </a:cubicBezTo>
                <a:cubicBezTo>
                  <a:pt x="1495647" y="815202"/>
                  <a:pt x="1519660" y="803866"/>
                  <a:pt x="1543600" y="790559"/>
                </a:cubicBezTo>
                <a:cubicBezTo>
                  <a:pt x="1567542" y="777251"/>
                  <a:pt x="1584574" y="766094"/>
                  <a:pt x="1594698" y="757089"/>
                </a:cubicBezTo>
                <a:cubicBezTo>
                  <a:pt x="1588374" y="753188"/>
                  <a:pt x="1580046" y="745308"/>
                  <a:pt x="1569714" y="733449"/>
                </a:cubicBezTo>
                <a:cubicBezTo>
                  <a:pt x="1559382" y="721589"/>
                  <a:pt x="1557224" y="714753"/>
                  <a:pt x="1563239" y="712939"/>
                </a:cubicBezTo>
                <a:cubicBezTo>
                  <a:pt x="1569255" y="711125"/>
                  <a:pt x="1578480" y="712659"/>
                  <a:pt x="1590913" y="717542"/>
                </a:cubicBezTo>
                <a:cubicBezTo>
                  <a:pt x="1603345" y="722425"/>
                  <a:pt x="1609913" y="732129"/>
                  <a:pt x="1610616" y="746656"/>
                </a:cubicBezTo>
                <a:cubicBezTo>
                  <a:pt x="1620253" y="736761"/>
                  <a:pt x="1630359" y="724981"/>
                  <a:pt x="1640935" y="711315"/>
                </a:cubicBezTo>
                <a:cubicBezTo>
                  <a:pt x="1651511" y="697648"/>
                  <a:pt x="1656798" y="688765"/>
                  <a:pt x="1656798" y="684663"/>
                </a:cubicBezTo>
                <a:cubicBezTo>
                  <a:pt x="1656798" y="682914"/>
                  <a:pt x="1652640" y="682939"/>
                  <a:pt x="1644323" y="684739"/>
                </a:cubicBezTo>
                <a:cubicBezTo>
                  <a:pt x="1636005" y="686538"/>
                  <a:pt x="1627509" y="688112"/>
                  <a:pt x="1618833" y="689460"/>
                </a:cubicBezTo>
                <a:cubicBezTo>
                  <a:pt x="1610158" y="690808"/>
                  <a:pt x="1602714" y="688786"/>
                  <a:pt x="1596505" y="683394"/>
                </a:cubicBezTo>
                <a:cubicBezTo>
                  <a:pt x="1583571" y="697247"/>
                  <a:pt x="1567932" y="708984"/>
                  <a:pt x="1549591" y="718607"/>
                </a:cubicBezTo>
                <a:cubicBezTo>
                  <a:pt x="1531250" y="728229"/>
                  <a:pt x="1514164" y="734886"/>
                  <a:pt x="1498332" y="738579"/>
                </a:cubicBezTo>
                <a:cubicBezTo>
                  <a:pt x="1482500" y="742272"/>
                  <a:pt x="1482457" y="739056"/>
                  <a:pt x="1498203" y="728932"/>
                </a:cubicBezTo>
                <a:cubicBezTo>
                  <a:pt x="1513949" y="718807"/>
                  <a:pt x="1530013" y="707769"/>
                  <a:pt x="1546397" y="695816"/>
                </a:cubicBezTo>
                <a:cubicBezTo>
                  <a:pt x="1562781" y="683864"/>
                  <a:pt x="1573805" y="673310"/>
                  <a:pt x="1579469" y="664153"/>
                </a:cubicBezTo>
                <a:cubicBezTo>
                  <a:pt x="1585133" y="654997"/>
                  <a:pt x="1587965" y="648784"/>
                  <a:pt x="1587965" y="645515"/>
                </a:cubicBezTo>
                <a:cubicBezTo>
                  <a:pt x="1587965" y="643701"/>
                  <a:pt x="1588236" y="642221"/>
                  <a:pt x="1588776" y="641075"/>
                </a:cubicBezTo>
                <a:lnTo>
                  <a:pt x="1591187" y="638659"/>
                </a:lnTo>
                <a:lnTo>
                  <a:pt x="1549828" y="661497"/>
                </a:lnTo>
                <a:cubicBezTo>
                  <a:pt x="1530139" y="670660"/>
                  <a:pt x="1511550" y="675701"/>
                  <a:pt x="1494063" y="676619"/>
                </a:cubicBezTo>
                <a:cubicBezTo>
                  <a:pt x="1476574" y="677536"/>
                  <a:pt x="1474965" y="674421"/>
                  <a:pt x="1489233" y="667272"/>
                </a:cubicBezTo>
                <a:cubicBezTo>
                  <a:pt x="1503502" y="660124"/>
                  <a:pt x="1517448" y="653258"/>
                  <a:pt x="1531071" y="646676"/>
                </a:cubicBezTo>
                <a:cubicBezTo>
                  <a:pt x="1544694" y="640094"/>
                  <a:pt x="1559156" y="632157"/>
                  <a:pt x="1574457" y="622864"/>
                </a:cubicBezTo>
                <a:cubicBezTo>
                  <a:pt x="1559586" y="611765"/>
                  <a:pt x="1551144" y="602852"/>
                  <a:pt x="1549129" y="596127"/>
                </a:cubicBezTo>
                <a:lnTo>
                  <a:pt x="1550576" y="590491"/>
                </a:lnTo>
                <a:lnTo>
                  <a:pt x="1548957" y="591771"/>
                </a:lnTo>
                <a:cubicBezTo>
                  <a:pt x="1533964" y="603121"/>
                  <a:pt x="1517143" y="611331"/>
                  <a:pt x="1498493" y="616400"/>
                </a:cubicBezTo>
                <a:cubicBezTo>
                  <a:pt x="1479844" y="621470"/>
                  <a:pt x="1478786" y="618293"/>
                  <a:pt x="1495321" y="606871"/>
                </a:cubicBezTo>
                <a:cubicBezTo>
                  <a:pt x="1511855" y="595449"/>
                  <a:pt x="1528737" y="581127"/>
                  <a:pt x="1545967" y="563904"/>
                </a:cubicBezTo>
                <a:cubicBezTo>
                  <a:pt x="1563196" y="546682"/>
                  <a:pt x="1572076" y="533919"/>
                  <a:pt x="1572607" y="525616"/>
                </a:cubicBezTo>
                <a:cubicBezTo>
                  <a:pt x="1573005" y="519389"/>
                  <a:pt x="1575254" y="516322"/>
                  <a:pt x="1579355" y="516414"/>
                </a:cubicBezTo>
                <a:close/>
                <a:moveTo>
                  <a:pt x="4935798" y="260732"/>
                </a:moveTo>
                <a:cubicBezTo>
                  <a:pt x="4943040" y="261686"/>
                  <a:pt x="4949894" y="263657"/>
                  <a:pt x="4956361" y="266647"/>
                </a:cubicBezTo>
                <a:cubicBezTo>
                  <a:pt x="4962829" y="269637"/>
                  <a:pt x="4967561" y="273721"/>
                  <a:pt x="4970558" y="278897"/>
                </a:cubicBezTo>
                <a:cubicBezTo>
                  <a:pt x="4973556" y="284074"/>
                  <a:pt x="4972946" y="290456"/>
                  <a:pt x="4968730" y="298042"/>
                </a:cubicBezTo>
                <a:cubicBezTo>
                  <a:pt x="4964514" y="305628"/>
                  <a:pt x="4956555" y="304021"/>
                  <a:pt x="4944853" y="293223"/>
                </a:cubicBezTo>
                <a:cubicBezTo>
                  <a:pt x="4931575" y="270609"/>
                  <a:pt x="4928556" y="259778"/>
                  <a:pt x="4935798" y="260732"/>
                </a:cubicBezTo>
                <a:close/>
                <a:moveTo>
                  <a:pt x="4898424" y="255801"/>
                </a:moveTo>
                <a:cubicBezTo>
                  <a:pt x="4901815" y="255919"/>
                  <a:pt x="4903511" y="259366"/>
                  <a:pt x="4903511" y="266142"/>
                </a:cubicBezTo>
                <a:cubicBezTo>
                  <a:pt x="4903511" y="277944"/>
                  <a:pt x="4897230" y="290355"/>
                  <a:pt x="4884668" y="303376"/>
                </a:cubicBezTo>
                <a:cubicBezTo>
                  <a:pt x="4872105" y="316397"/>
                  <a:pt x="4864656" y="317121"/>
                  <a:pt x="4862318" y="305549"/>
                </a:cubicBezTo>
                <a:cubicBezTo>
                  <a:pt x="4859981" y="293976"/>
                  <a:pt x="4860971" y="286716"/>
                  <a:pt x="4865287" y="283769"/>
                </a:cubicBezTo>
                <a:cubicBezTo>
                  <a:pt x="4869603" y="280823"/>
                  <a:pt x="4875562" y="274710"/>
                  <a:pt x="4883162" y="265432"/>
                </a:cubicBezTo>
                <a:cubicBezTo>
                  <a:pt x="4889945" y="258893"/>
                  <a:pt x="4895032" y="255682"/>
                  <a:pt x="4898424" y="255801"/>
                </a:cubicBezTo>
                <a:close/>
                <a:moveTo>
                  <a:pt x="4995087" y="254945"/>
                </a:moveTo>
                <a:cubicBezTo>
                  <a:pt x="4997739" y="254834"/>
                  <a:pt x="5001451" y="255476"/>
                  <a:pt x="5006222" y="256871"/>
                </a:cubicBezTo>
                <a:cubicBezTo>
                  <a:pt x="5019115" y="259839"/>
                  <a:pt x="5026815" y="264414"/>
                  <a:pt x="5029324" y="270594"/>
                </a:cubicBezTo>
                <a:cubicBezTo>
                  <a:pt x="5031834" y="276775"/>
                  <a:pt x="5031253" y="283891"/>
                  <a:pt x="5027582" y="291943"/>
                </a:cubicBezTo>
                <a:cubicBezTo>
                  <a:pt x="5023911" y="299995"/>
                  <a:pt x="5014662" y="294768"/>
                  <a:pt x="4999834" y="276262"/>
                </a:cubicBezTo>
                <a:cubicBezTo>
                  <a:pt x="4988713" y="262383"/>
                  <a:pt x="4987131" y="255277"/>
                  <a:pt x="4995087" y="254945"/>
                </a:cubicBezTo>
                <a:close/>
                <a:moveTo>
                  <a:pt x="6125548" y="240531"/>
                </a:moveTo>
                <a:cubicBezTo>
                  <a:pt x="6129532" y="239888"/>
                  <a:pt x="6133934" y="240186"/>
                  <a:pt x="6138756" y="241426"/>
                </a:cubicBezTo>
                <a:cubicBezTo>
                  <a:pt x="6148400" y="243907"/>
                  <a:pt x="6154698" y="249124"/>
                  <a:pt x="6157652" y="257075"/>
                </a:cubicBezTo>
                <a:cubicBezTo>
                  <a:pt x="6160607" y="265027"/>
                  <a:pt x="6160190" y="274975"/>
                  <a:pt x="6156405" y="286921"/>
                </a:cubicBezTo>
                <a:cubicBezTo>
                  <a:pt x="6152619" y="298866"/>
                  <a:pt x="6145743" y="310292"/>
                  <a:pt x="6135776" y="321197"/>
                </a:cubicBezTo>
                <a:cubicBezTo>
                  <a:pt x="6125810" y="332103"/>
                  <a:pt x="6116202" y="338040"/>
                  <a:pt x="6106952" y="339008"/>
                </a:cubicBezTo>
                <a:cubicBezTo>
                  <a:pt x="6097703" y="339976"/>
                  <a:pt x="6095896" y="337491"/>
                  <a:pt x="6101532" y="331555"/>
                </a:cubicBezTo>
                <a:cubicBezTo>
                  <a:pt x="6107168" y="325618"/>
                  <a:pt x="6112362" y="319627"/>
                  <a:pt x="6117116" y="313583"/>
                </a:cubicBezTo>
                <a:cubicBezTo>
                  <a:pt x="6121870" y="307538"/>
                  <a:pt x="6126004" y="300300"/>
                  <a:pt x="6129517" y="291868"/>
                </a:cubicBezTo>
                <a:cubicBezTo>
                  <a:pt x="6123193" y="291868"/>
                  <a:pt x="6117876" y="290251"/>
                  <a:pt x="6113568" y="287017"/>
                </a:cubicBezTo>
                <a:cubicBezTo>
                  <a:pt x="6109258" y="283784"/>
                  <a:pt x="6106340" y="279553"/>
                  <a:pt x="6104812" y="274326"/>
                </a:cubicBezTo>
                <a:cubicBezTo>
                  <a:pt x="6103286" y="269099"/>
                  <a:pt x="6103006" y="264217"/>
                  <a:pt x="6103974" y="259678"/>
                </a:cubicBezTo>
                <a:cubicBezTo>
                  <a:pt x="6104942" y="255139"/>
                  <a:pt x="6108570" y="250342"/>
                  <a:pt x="6114858" y="245287"/>
                </a:cubicBezTo>
                <a:cubicBezTo>
                  <a:pt x="6118002" y="242760"/>
                  <a:pt x="6121566" y="241175"/>
                  <a:pt x="6125548" y="240531"/>
                </a:cubicBezTo>
                <a:close/>
                <a:moveTo>
                  <a:pt x="3801449" y="240531"/>
                </a:moveTo>
                <a:cubicBezTo>
                  <a:pt x="3805432" y="239888"/>
                  <a:pt x="3809834" y="240186"/>
                  <a:pt x="3814656" y="241426"/>
                </a:cubicBezTo>
                <a:cubicBezTo>
                  <a:pt x="3824300" y="243907"/>
                  <a:pt x="3830599" y="249124"/>
                  <a:pt x="3833553" y="257075"/>
                </a:cubicBezTo>
                <a:cubicBezTo>
                  <a:pt x="3836507" y="265027"/>
                  <a:pt x="3836091" y="274975"/>
                  <a:pt x="3832305" y="286921"/>
                </a:cubicBezTo>
                <a:cubicBezTo>
                  <a:pt x="3828519" y="298866"/>
                  <a:pt x="3821643" y="310292"/>
                  <a:pt x="3811677" y="321197"/>
                </a:cubicBezTo>
                <a:cubicBezTo>
                  <a:pt x="3801710" y="332103"/>
                  <a:pt x="3792102" y="338040"/>
                  <a:pt x="3782853" y="339008"/>
                </a:cubicBezTo>
                <a:cubicBezTo>
                  <a:pt x="3773604" y="339976"/>
                  <a:pt x="3771797" y="337491"/>
                  <a:pt x="3777432" y="331555"/>
                </a:cubicBezTo>
                <a:cubicBezTo>
                  <a:pt x="3783068" y="325618"/>
                  <a:pt x="3788263" y="319627"/>
                  <a:pt x="3793017" y="313583"/>
                </a:cubicBezTo>
                <a:cubicBezTo>
                  <a:pt x="3797770" y="307538"/>
                  <a:pt x="3801904" y="300300"/>
                  <a:pt x="3805417" y="291868"/>
                </a:cubicBezTo>
                <a:cubicBezTo>
                  <a:pt x="3799093" y="291868"/>
                  <a:pt x="3793777" y="290251"/>
                  <a:pt x="3789467" y="287017"/>
                </a:cubicBezTo>
                <a:cubicBezTo>
                  <a:pt x="3785158" y="283784"/>
                  <a:pt x="3782240" y="279553"/>
                  <a:pt x="3780713" y="274326"/>
                </a:cubicBezTo>
                <a:cubicBezTo>
                  <a:pt x="3779185" y="269099"/>
                  <a:pt x="3778906" y="264217"/>
                  <a:pt x="3779874" y="259678"/>
                </a:cubicBezTo>
                <a:cubicBezTo>
                  <a:pt x="3780842" y="255139"/>
                  <a:pt x="3784470" y="250342"/>
                  <a:pt x="3790758" y="245287"/>
                </a:cubicBezTo>
                <a:cubicBezTo>
                  <a:pt x="3793902" y="242760"/>
                  <a:pt x="3797466" y="241175"/>
                  <a:pt x="3801449" y="240531"/>
                </a:cubicBezTo>
                <a:close/>
                <a:moveTo>
                  <a:pt x="5058338" y="239069"/>
                </a:moveTo>
                <a:cubicBezTo>
                  <a:pt x="5061220" y="239293"/>
                  <a:pt x="5065064" y="240193"/>
                  <a:pt x="5069871" y="241771"/>
                </a:cubicBezTo>
                <a:cubicBezTo>
                  <a:pt x="5088671" y="249486"/>
                  <a:pt x="5101413" y="257692"/>
                  <a:pt x="5108095" y="266389"/>
                </a:cubicBezTo>
                <a:cubicBezTo>
                  <a:pt x="5114778" y="275086"/>
                  <a:pt x="5116112" y="284881"/>
                  <a:pt x="5112096" y="295772"/>
                </a:cubicBezTo>
                <a:cubicBezTo>
                  <a:pt x="5108081" y="306664"/>
                  <a:pt x="5101026" y="306484"/>
                  <a:pt x="5090930" y="295234"/>
                </a:cubicBezTo>
                <a:cubicBezTo>
                  <a:pt x="5080835" y="283985"/>
                  <a:pt x="5069993" y="270684"/>
                  <a:pt x="5058406" y="255333"/>
                </a:cubicBezTo>
                <a:cubicBezTo>
                  <a:pt x="5049716" y="243819"/>
                  <a:pt x="5049693" y="238398"/>
                  <a:pt x="5058338" y="239069"/>
                </a:cubicBezTo>
                <a:close/>
                <a:moveTo>
                  <a:pt x="5945289" y="225896"/>
                </a:moveTo>
                <a:cubicBezTo>
                  <a:pt x="5941864" y="225111"/>
                  <a:pt x="5936814" y="225279"/>
                  <a:pt x="5930138" y="226401"/>
                </a:cubicBezTo>
                <a:cubicBezTo>
                  <a:pt x="5916788" y="228646"/>
                  <a:pt x="5900920" y="231352"/>
                  <a:pt x="5882536" y="234522"/>
                </a:cubicBezTo>
                <a:cubicBezTo>
                  <a:pt x="5883396" y="243757"/>
                  <a:pt x="5884636" y="256971"/>
                  <a:pt x="5886256" y="274165"/>
                </a:cubicBezTo>
                <a:cubicBezTo>
                  <a:pt x="5920329" y="270594"/>
                  <a:pt x="5941144" y="268121"/>
                  <a:pt x="5948701" y="266744"/>
                </a:cubicBezTo>
                <a:cubicBezTo>
                  <a:pt x="5950379" y="248374"/>
                  <a:pt x="5951042" y="236497"/>
                  <a:pt x="5950691" y="231112"/>
                </a:cubicBezTo>
                <a:cubicBezTo>
                  <a:pt x="5950516" y="228420"/>
                  <a:pt x="5948715" y="226681"/>
                  <a:pt x="5945289" y="225896"/>
                </a:cubicBezTo>
                <a:close/>
                <a:moveTo>
                  <a:pt x="7378602" y="217873"/>
                </a:moveTo>
                <a:cubicBezTo>
                  <a:pt x="7374092" y="216811"/>
                  <a:pt x="7346254" y="220569"/>
                  <a:pt x="7295088" y="229144"/>
                </a:cubicBezTo>
                <a:cubicBezTo>
                  <a:pt x="7296852" y="245535"/>
                  <a:pt x="7298530" y="260986"/>
                  <a:pt x="7300122" y="275499"/>
                </a:cubicBezTo>
                <a:cubicBezTo>
                  <a:pt x="7325232" y="273749"/>
                  <a:pt x="7351101" y="271627"/>
                  <a:pt x="7377731" y="269132"/>
                </a:cubicBezTo>
                <a:cubicBezTo>
                  <a:pt x="7381030" y="252698"/>
                  <a:pt x="7383126" y="240311"/>
                  <a:pt x="7384023" y="231973"/>
                </a:cubicBezTo>
                <a:cubicBezTo>
                  <a:pt x="7384920" y="223634"/>
                  <a:pt x="7383112" y="218934"/>
                  <a:pt x="7378602" y="217873"/>
                </a:cubicBezTo>
                <a:close/>
                <a:moveTo>
                  <a:pt x="939702" y="217873"/>
                </a:moveTo>
                <a:cubicBezTo>
                  <a:pt x="935193" y="216811"/>
                  <a:pt x="907355" y="220569"/>
                  <a:pt x="856189" y="229144"/>
                </a:cubicBezTo>
                <a:cubicBezTo>
                  <a:pt x="857953" y="245535"/>
                  <a:pt x="859630" y="260986"/>
                  <a:pt x="861222" y="275499"/>
                </a:cubicBezTo>
                <a:cubicBezTo>
                  <a:pt x="886332" y="273749"/>
                  <a:pt x="912202" y="271627"/>
                  <a:pt x="938831" y="269132"/>
                </a:cubicBezTo>
                <a:cubicBezTo>
                  <a:pt x="942130" y="252698"/>
                  <a:pt x="944227" y="240311"/>
                  <a:pt x="945123" y="231973"/>
                </a:cubicBezTo>
                <a:cubicBezTo>
                  <a:pt x="946019" y="223634"/>
                  <a:pt x="944213" y="218934"/>
                  <a:pt x="939702" y="217873"/>
                </a:cubicBezTo>
                <a:close/>
                <a:moveTo>
                  <a:pt x="5957066" y="198535"/>
                </a:moveTo>
                <a:cubicBezTo>
                  <a:pt x="5960276" y="198449"/>
                  <a:pt x="5963844" y="199252"/>
                  <a:pt x="5967770" y="200944"/>
                </a:cubicBezTo>
                <a:cubicBezTo>
                  <a:pt x="5975622" y="204328"/>
                  <a:pt x="5982953" y="208695"/>
                  <a:pt x="5989764" y="214044"/>
                </a:cubicBezTo>
                <a:cubicBezTo>
                  <a:pt x="5996576" y="219393"/>
                  <a:pt x="5996978" y="224641"/>
                  <a:pt x="5990969" y="229789"/>
                </a:cubicBezTo>
                <a:cubicBezTo>
                  <a:pt x="5984960" y="234937"/>
                  <a:pt x="5979411" y="247313"/>
                  <a:pt x="5974320" y="266916"/>
                </a:cubicBezTo>
                <a:cubicBezTo>
                  <a:pt x="5985118" y="278818"/>
                  <a:pt x="5983595" y="285053"/>
                  <a:pt x="5969750" y="285619"/>
                </a:cubicBezTo>
                <a:cubicBezTo>
                  <a:pt x="5955904" y="286186"/>
                  <a:pt x="5928310" y="288627"/>
                  <a:pt x="5886966" y="292944"/>
                </a:cubicBezTo>
                <a:cubicBezTo>
                  <a:pt x="5885332" y="298694"/>
                  <a:pt x="5881818" y="302426"/>
                  <a:pt x="5876426" y="304140"/>
                </a:cubicBezTo>
                <a:cubicBezTo>
                  <a:pt x="5871035" y="305853"/>
                  <a:pt x="5867529" y="301641"/>
                  <a:pt x="5865908" y="291502"/>
                </a:cubicBezTo>
                <a:cubicBezTo>
                  <a:pt x="5864288" y="281364"/>
                  <a:pt x="5862374" y="269426"/>
                  <a:pt x="5860164" y="255688"/>
                </a:cubicBezTo>
                <a:cubicBezTo>
                  <a:pt x="5857956" y="241950"/>
                  <a:pt x="5855035" y="231019"/>
                  <a:pt x="5851400" y="222895"/>
                </a:cubicBezTo>
                <a:cubicBezTo>
                  <a:pt x="5847764" y="214772"/>
                  <a:pt x="5849295" y="211183"/>
                  <a:pt x="5855992" y="212129"/>
                </a:cubicBezTo>
                <a:cubicBezTo>
                  <a:pt x="5862689" y="213076"/>
                  <a:pt x="5869916" y="214402"/>
                  <a:pt x="5877674" y="216109"/>
                </a:cubicBezTo>
                <a:cubicBezTo>
                  <a:pt x="5895556" y="215291"/>
                  <a:pt x="5910585" y="213578"/>
                  <a:pt x="5922760" y="210968"/>
                </a:cubicBezTo>
                <a:cubicBezTo>
                  <a:pt x="5934934" y="208358"/>
                  <a:pt x="5943517" y="205189"/>
                  <a:pt x="5948508" y="201460"/>
                </a:cubicBezTo>
                <a:cubicBezTo>
                  <a:pt x="5951003" y="199596"/>
                  <a:pt x="5953856" y="198621"/>
                  <a:pt x="5957066" y="198535"/>
                </a:cubicBezTo>
                <a:close/>
                <a:moveTo>
                  <a:pt x="4646079" y="188145"/>
                </a:moveTo>
                <a:cubicBezTo>
                  <a:pt x="4642770" y="187991"/>
                  <a:pt x="4638379" y="188360"/>
                  <a:pt x="4632904" y="189253"/>
                </a:cubicBezTo>
                <a:cubicBezTo>
                  <a:pt x="4621956" y="191038"/>
                  <a:pt x="4603654" y="193172"/>
                  <a:pt x="4577999" y="195652"/>
                </a:cubicBezTo>
                <a:cubicBezTo>
                  <a:pt x="4578903" y="206149"/>
                  <a:pt x="4579354" y="215671"/>
                  <a:pt x="4579354" y="224218"/>
                </a:cubicBezTo>
                <a:cubicBezTo>
                  <a:pt x="4585463" y="223472"/>
                  <a:pt x="4594100" y="221035"/>
                  <a:pt x="4605264" y="216905"/>
                </a:cubicBezTo>
                <a:cubicBezTo>
                  <a:pt x="4616427" y="212775"/>
                  <a:pt x="4625473" y="214101"/>
                  <a:pt x="4632399" y="220884"/>
                </a:cubicBezTo>
                <a:cubicBezTo>
                  <a:pt x="4639325" y="227667"/>
                  <a:pt x="4635439" y="232421"/>
                  <a:pt x="4620740" y="235145"/>
                </a:cubicBezTo>
                <a:cubicBezTo>
                  <a:pt x="4606042" y="237870"/>
                  <a:pt x="4596520" y="239680"/>
                  <a:pt x="4592175" y="240577"/>
                </a:cubicBezTo>
                <a:cubicBezTo>
                  <a:pt x="4587830" y="241473"/>
                  <a:pt x="4583556" y="240573"/>
                  <a:pt x="4579354" y="237877"/>
                </a:cubicBezTo>
                <a:cubicBezTo>
                  <a:pt x="4580258" y="248116"/>
                  <a:pt x="4580710" y="257057"/>
                  <a:pt x="4580710" y="264701"/>
                </a:cubicBezTo>
                <a:cubicBezTo>
                  <a:pt x="4600743" y="262980"/>
                  <a:pt x="4615298" y="260976"/>
                  <a:pt x="4624376" y="258688"/>
                </a:cubicBezTo>
                <a:cubicBezTo>
                  <a:pt x="4633453" y="256401"/>
                  <a:pt x="4641157" y="257029"/>
                  <a:pt x="4647488" y="260571"/>
                </a:cubicBezTo>
                <a:cubicBezTo>
                  <a:pt x="4653819" y="264113"/>
                  <a:pt x="4657075" y="266812"/>
                  <a:pt x="4657254" y="268669"/>
                </a:cubicBezTo>
                <a:cubicBezTo>
                  <a:pt x="4657433" y="270526"/>
                  <a:pt x="4657742" y="270282"/>
                  <a:pt x="4658179" y="267938"/>
                </a:cubicBezTo>
                <a:cubicBezTo>
                  <a:pt x="4658616" y="265593"/>
                  <a:pt x="4658394" y="252648"/>
                  <a:pt x="4657512" y="229101"/>
                </a:cubicBezTo>
                <a:cubicBezTo>
                  <a:pt x="4656630" y="205554"/>
                  <a:pt x="4655045" y="192580"/>
                  <a:pt x="4652758" y="190178"/>
                </a:cubicBezTo>
                <a:cubicBezTo>
                  <a:pt x="4651615" y="188977"/>
                  <a:pt x="4649388" y="188300"/>
                  <a:pt x="4646079" y="188145"/>
                </a:cubicBezTo>
                <a:close/>
                <a:moveTo>
                  <a:pt x="4264250" y="164979"/>
                </a:moveTo>
                <a:lnTo>
                  <a:pt x="4213124" y="177235"/>
                </a:lnTo>
                <a:lnTo>
                  <a:pt x="4218745" y="180090"/>
                </a:lnTo>
                <a:cubicBezTo>
                  <a:pt x="4230497" y="186665"/>
                  <a:pt x="4235380" y="192200"/>
                  <a:pt x="4233393" y="196696"/>
                </a:cubicBezTo>
                <a:cubicBezTo>
                  <a:pt x="4231407" y="201191"/>
                  <a:pt x="4228801" y="204931"/>
                  <a:pt x="4225574" y="207913"/>
                </a:cubicBezTo>
                <a:lnTo>
                  <a:pt x="4265906" y="236371"/>
                </a:lnTo>
                <a:lnTo>
                  <a:pt x="4265906" y="186511"/>
                </a:lnTo>
                <a:cubicBezTo>
                  <a:pt x="4265906" y="173992"/>
                  <a:pt x="4265354" y="166814"/>
                  <a:pt x="4264250" y="164979"/>
                </a:cubicBezTo>
                <a:close/>
                <a:moveTo>
                  <a:pt x="2930627" y="159451"/>
                </a:moveTo>
                <a:cubicBezTo>
                  <a:pt x="2917879" y="161157"/>
                  <a:pt x="2908608" y="167381"/>
                  <a:pt x="2902814" y="178122"/>
                </a:cubicBezTo>
                <a:cubicBezTo>
                  <a:pt x="2897021" y="188862"/>
                  <a:pt x="2894558" y="200464"/>
                  <a:pt x="2895425" y="212925"/>
                </a:cubicBezTo>
                <a:cubicBezTo>
                  <a:pt x="2896293" y="225387"/>
                  <a:pt x="2900491" y="235590"/>
                  <a:pt x="2908020" y="243534"/>
                </a:cubicBezTo>
                <a:cubicBezTo>
                  <a:pt x="2915548" y="251479"/>
                  <a:pt x="2925311" y="255645"/>
                  <a:pt x="2937306" y="256032"/>
                </a:cubicBezTo>
                <a:cubicBezTo>
                  <a:pt x="2949302" y="256419"/>
                  <a:pt x="2959472" y="252232"/>
                  <a:pt x="2967818" y="243470"/>
                </a:cubicBezTo>
                <a:cubicBezTo>
                  <a:pt x="2976164" y="234708"/>
                  <a:pt x="2980337" y="221379"/>
                  <a:pt x="2980337" y="203482"/>
                </a:cubicBezTo>
                <a:cubicBezTo>
                  <a:pt x="2980337" y="185586"/>
                  <a:pt x="2975239" y="173346"/>
                  <a:pt x="2965044" y="166764"/>
                </a:cubicBezTo>
                <a:cubicBezTo>
                  <a:pt x="2954848" y="160182"/>
                  <a:pt x="2943375" y="157744"/>
                  <a:pt x="2930627" y="159451"/>
                </a:cubicBezTo>
                <a:close/>
                <a:moveTo>
                  <a:pt x="5348082" y="159234"/>
                </a:moveTo>
                <a:cubicBezTo>
                  <a:pt x="5350401" y="159545"/>
                  <a:pt x="5353205" y="160180"/>
                  <a:pt x="5356496" y="161139"/>
                </a:cubicBezTo>
                <a:cubicBezTo>
                  <a:pt x="5369661" y="164975"/>
                  <a:pt x="5379136" y="170787"/>
                  <a:pt x="5384922" y="178573"/>
                </a:cubicBezTo>
                <a:cubicBezTo>
                  <a:pt x="5390709" y="186360"/>
                  <a:pt x="5392135" y="195939"/>
                  <a:pt x="5389203" y="207311"/>
                </a:cubicBezTo>
                <a:cubicBezTo>
                  <a:pt x="5386271" y="218683"/>
                  <a:pt x="5377025" y="216001"/>
                  <a:pt x="5361465" y="199266"/>
                </a:cubicBezTo>
                <a:cubicBezTo>
                  <a:pt x="5349778" y="183076"/>
                  <a:pt x="5342737" y="171715"/>
                  <a:pt x="5340342" y="165183"/>
                </a:cubicBezTo>
                <a:cubicBezTo>
                  <a:pt x="5338546" y="160284"/>
                  <a:pt x="5341126" y="158301"/>
                  <a:pt x="5348082" y="159234"/>
                </a:cubicBezTo>
                <a:close/>
                <a:moveTo>
                  <a:pt x="1873996" y="150691"/>
                </a:moveTo>
                <a:cubicBezTo>
                  <a:pt x="1876521" y="150576"/>
                  <a:pt x="1879668" y="150879"/>
                  <a:pt x="1883438" y="151599"/>
                </a:cubicBezTo>
                <a:cubicBezTo>
                  <a:pt x="1898517" y="154482"/>
                  <a:pt x="1907318" y="159314"/>
                  <a:pt x="1909842" y="166097"/>
                </a:cubicBezTo>
                <a:cubicBezTo>
                  <a:pt x="1912366" y="172880"/>
                  <a:pt x="1912021" y="178889"/>
                  <a:pt x="1908809" y="184123"/>
                </a:cubicBezTo>
                <a:cubicBezTo>
                  <a:pt x="1905597" y="189357"/>
                  <a:pt x="1899467" y="188859"/>
                  <a:pt x="1890418" y="182628"/>
                </a:cubicBezTo>
                <a:cubicBezTo>
                  <a:pt x="1881369" y="176397"/>
                  <a:pt x="1873920" y="169854"/>
                  <a:pt x="1868069" y="163000"/>
                </a:cubicBezTo>
                <a:cubicBezTo>
                  <a:pt x="1864444" y="155138"/>
                  <a:pt x="1866420" y="151035"/>
                  <a:pt x="1873996" y="150691"/>
                </a:cubicBezTo>
                <a:close/>
                <a:moveTo>
                  <a:pt x="3591788" y="138618"/>
                </a:moveTo>
                <a:cubicBezTo>
                  <a:pt x="3590734" y="138195"/>
                  <a:pt x="3582051" y="139109"/>
                  <a:pt x="3565739" y="141360"/>
                </a:cubicBezTo>
                <a:cubicBezTo>
                  <a:pt x="3549427" y="143612"/>
                  <a:pt x="3530351" y="145935"/>
                  <a:pt x="3508510" y="148330"/>
                </a:cubicBezTo>
                <a:cubicBezTo>
                  <a:pt x="3510260" y="162871"/>
                  <a:pt x="3511515" y="175117"/>
                  <a:pt x="3512275" y="185069"/>
                </a:cubicBezTo>
                <a:cubicBezTo>
                  <a:pt x="3532623" y="182416"/>
                  <a:pt x="3557561" y="178566"/>
                  <a:pt x="3587088" y="173518"/>
                </a:cubicBezTo>
                <a:cubicBezTo>
                  <a:pt x="3589497" y="163867"/>
                  <a:pt x="3591146" y="155744"/>
                  <a:pt x="3592035" y="149147"/>
                </a:cubicBezTo>
                <a:cubicBezTo>
                  <a:pt x="3592924" y="142551"/>
                  <a:pt x="3592842" y="139041"/>
                  <a:pt x="3591788" y="138618"/>
                </a:cubicBezTo>
                <a:close/>
                <a:moveTo>
                  <a:pt x="5271950" y="131907"/>
                </a:moveTo>
                <a:cubicBezTo>
                  <a:pt x="5267024" y="132344"/>
                  <a:pt x="5254487" y="134570"/>
                  <a:pt x="5234339" y="138586"/>
                </a:cubicBezTo>
                <a:lnTo>
                  <a:pt x="5235522" y="176981"/>
                </a:lnTo>
                <a:cubicBezTo>
                  <a:pt x="5243453" y="176236"/>
                  <a:pt x="5250053" y="174472"/>
                  <a:pt x="5255323" y="171690"/>
                </a:cubicBezTo>
                <a:cubicBezTo>
                  <a:pt x="5260593" y="168908"/>
                  <a:pt x="5266286" y="170525"/>
                  <a:pt x="5272402" y="176541"/>
                </a:cubicBezTo>
                <a:cubicBezTo>
                  <a:pt x="5278518" y="182556"/>
                  <a:pt x="5276762" y="187532"/>
                  <a:pt x="5267132" y="191469"/>
                </a:cubicBezTo>
                <a:cubicBezTo>
                  <a:pt x="5257502" y="195405"/>
                  <a:pt x="5247023" y="197373"/>
                  <a:pt x="5235694" y="197373"/>
                </a:cubicBezTo>
                <a:lnTo>
                  <a:pt x="5236856" y="232306"/>
                </a:lnTo>
                <a:cubicBezTo>
                  <a:pt x="5241388" y="232435"/>
                  <a:pt x="5248142" y="230668"/>
                  <a:pt x="5257119" y="227004"/>
                </a:cubicBezTo>
                <a:cubicBezTo>
                  <a:pt x="5266096" y="223340"/>
                  <a:pt x="5272115" y="223533"/>
                  <a:pt x="5275177" y="227584"/>
                </a:cubicBezTo>
                <a:cubicBezTo>
                  <a:pt x="5278238" y="231636"/>
                  <a:pt x="5280493" y="231377"/>
                  <a:pt x="5281942" y="226810"/>
                </a:cubicBezTo>
                <a:cubicBezTo>
                  <a:pt x="5283390" y="222243"/>
                  <a:pt x="5284340" y="206727"/>
                  <a:pt x="5284792" y="180262"/>
                </a:cubicBezTo>
                <a:cubicBezTo>
                  <a:pt x="5285244" y="153797"/>
                  <a:pt x="5284448" y="139012"/>
                  <a:pt x="5282404" y="135908"/>
                </a:cubicBezTo>
                <a:cubicBezTo>
                  <a:pt x="5280361" y="132803"/>
                  <a:pt x="5276876" y="131469"/>
                  <a:pt x="5271950" y="131907"/>
                </a:cubicBezTo>
                <a:close/>
                <a:moveTo>
                  <a:pt x="4948543" y="127028"/>
                </a:moveTo>
                <a:lnTo>
                  <a:pt x="4945510" y="130027"/>
                </a:lnTo>
                <a:cubicBezTo>
                  <a:pt x="4939551" y="135926"/>
                  <a:pt x="4931402" y="144006"/>
                  <a:pt x="4921063" y="154267"/>
                </a:cubicBezTo>
                <a:cubicBezTo>
                  <a:pt x="4930958" y="160992"/>
                  <a:pt x="4935006" y="166821"/>
                  <a:pt x="4933206" y="171754"/>
                </a:cubicBezTo>
                <a:cubicBezTo>
                  <a:pt x="4931406" y="176688"/>
                  <a:pt x="4930506" y="192376"/>
                  <a:pt x="4930506" y="218819"/>
                </a:cubicBezTo>
                <a:cubicBezTo>
                  <a:pt x="4948230" y="217959"/>
                  <a:pt x="4968422" y="216725"/>
                  <a:pt x="4991079" y="215119"/>
                </a:cubicBezTo>
                <a:lnTo>
                  <a:pt x="4991079" y="200084"/>
                </a:lnTo>
                <a:cubicBezTo>
                  <a:pt x="4985128" y="200987"/>
                  <a:pt x="4979306" y="201439"/>
                  <a:pt x="4973613" y="201439"/>
                </a:cubicBezTo>
                <a:cubicBezTo>
                  <a:pt x="4967389" y="201439"/>
                  <a:pt x="4961098" y="198900"/>
                  <a:pt x="4954738" y="193824"/>
                </a:cubicBezTo>
                <a:cubicBezTo>
                  <a:pt x="4948378" y="188748"/>
                  <a:pt x="4950199" y="185593"/>
                  <a:pt x="4960201" y="184360"/>
                </a:cubicBezTo>
                <a:cubicBezTo>
                  <a:pt x="4970204" y="183126"/>
                  <a:pt x="4980496" y="182130"/>
                  <a:pt x="4991079" y="181370"/>
                </a:cubicBezTo>
                <a:lnTo>
                  <a:pt x="4991079" y="166334"/>
                </a:lnTo>
                <a:lnTo>
                  <a:pt x="4972623" y="169044"/>
                </a:lnTo>
                <a:cubicBezTo>
                  <a:pt x="4966987" y="169044"/>
                  <a:pt x="4960782" y="165871"/>
                  <a:pt x="4954006" y="159526"/>
                </a:cubicBezTo>
                <a:cubicBezTo>
                  <a:pt x="4947231" y="153180"/>
                  <a:pt x="4949271" y="150008"/>
                  <a:pt x="4960126" y="150008"/>
                </a:cubicBezTo>
                <a:cubicBezTo>
                  <a:pt x="4968114" y="150008"/>
                  <a:pt x="4978431" y="149262"/>
                  <a:pt x="4991079" y="147770"/>
                </a:cubicBezTo>
                <a:cubicBezTo>
                  <a:pt x="4991079" y="139453"/>
                  <a:pt x="4990656" y="135294"/>
                  <a:pt x="4989810" y="135294"/>
                </a:cubicBezTo>
                <a:cubicBezTo>
                  <a:pt x="4987587" y="135294"/>
                  <a:pt x="4984673" y="135743"/>
                  <a:pt x="4981066" y="136639"/>
                </a:cubicBezTo>
                <a:cubicBezTo>
                  <a:pt x="4977460" y="137535"/>
                  <a:pt x="4972724" y="137983"/>
                  <a:pt x="4966858" y="137983"/>
                </a:cubicBezTo>
                <a:cubicBezTo>
                  <a:pt x="4961381" y="137983"/>
                  <a:pt x="4955501" y="134814"/>
                  <a:pt x="4949220" y="128476"/>
                </a:cubicBezTo>
                <a:close/>
                <a:moveTo>
                  <a:pt x="4350367" y="125671"/>
                </a:moveTo>
                <a:cubicBezTo>
                  <a:pt x="4360285" y="125564"/>
                  <a:pt x="4368430" y="129385"/>
                  <a:pt x="4374802" y="137134"/>
                </a:cubicBezTo>
                <a:cubicBezTo>
                  <a:pt x="4383299" y="147466"/>
                  <a:pt x="4377767" y="152886"/>
                  <a:pt x="4358207" y="153395"/>
                </a:cubicBezTo>
                <a:cubicBezTo>
                  <a:pt x="4338647" y="153905"/>
                  <a:pt x="4316032" y="156116"/>
                  <a:pt x="4290363" y="160031"/>
                </a:cubicBezTo>
                <a:cubicBezTo>
                  <a:pt x="4293963" y="164104"/>
                  <a:pt x="4295070" y="168761"/>
                  <a:pt x="4293687" y="174002"/>
                </a:cubicBezTo>
                <a:cubicBezTo>
                  <a:pt x="4292303" y="179244"/>
                  <a:pt x="4291195" y="185184"/>
                  <a:pt x="4290363" y="191824"/>
                </a:cubicBezTo>
                <a:cubicBezTo>
                  <a:pt x="4301061" y="189257"/>
                  <a:pt x="4310601" y="186364"/>
                  <a:pt x="4318983" y="183144"/>
                </a:cubicBezTo>
                <a:cubicBezTo>
                  <a:pt x="4327365" y="179925"/>
                  <a:pt x="4335488" y="181821"/>
                  <a:pt x="4343354" y="188834"/>
                </a:cubicBezTo>
                <a:cubicBezTo>
                  <a:pt x="4351220" y="195846"/>
                  <a:pt x="4348015" y="201500"/>
                  <a:pt x="4333739" y="205795"/>
                </a:cubicBezTo>
                <a:cubicBezTo>
                  <a:pt x="4319463" y="210089"/>
                  <a:pt x="4304940" y="211785"/>
                  <a:pt x="4290170" y="210882"/>
                </a:cubicBezTo>
                <a:lnTo>
                  <a:pt x="4288987" y="248654"/>
                </a:lnTo>
                <a:cubicBezTo>
                  <a:pt x="4314340" y="261316"/>
                  <a:pt x="4337489" y="269429"/>
                  <a:pt x="4358433" y="272993"/>
                </a:cubicBezTo>
                <a:cubicBezTo>
                  <a:pt x="4379377" y="276556"/>
                  <a:pt x="4399137" y="279815"/>
                  <a:pt x="4417715" y="282769"/>
                </a:cubicBezTo>
                <a:cubicBezTo>
                  <a:pt x="4436293" y="285723"/>
                  <a:pt x="4438551" y="289756"/>
                  <a:pt x="4424491" y="294869"/>
                </a:cubicBezTo>
                <a:cubicBezTo>
                  <a:pt x="4410430" y="299981"/>
                  <a:pt x="4394383" y="304358"/>
                  <a:pt x="4376351" y="308001"/>
                </a:cubicBezTo>
                <a:cubicBezTo>
                  <a:pt x="4358318" y="311643"/>
                  <a:pt x="4344523" y="311822"/>
                  <a:pt x="4334965" y="308539"/>
                </a:cubicBezTo>
                <a:cubicBezTo>
                  <a:pt x="4325407" y="305255"/>
                  <a:pt x="4308697" y="294152"/>
                  <a:pt x="4284835" y="275230"/>
                </a:cubicBezTo>
                <a:cubicBezTo>
                  <a:pt x="4260973" y="256308"/>
                  <a:pt x="4237842" y="238006"/>
                  <a:pt x="4215443" y="220325"/>
                </a:cubicBezTo>
                <a:cubicBezTo>
                  <a:pt x="4210897" y="227280"/>
                  <a:pt x="4202874" y="236963"/>
                  <a:pt x="4191373" y="249374"/>
                </a:cubicBezTo>
                <a:cubicBezTo>
                  <a:pt x="4179872" y="261786"/>
                  <a:pt x="4168762" y="271487"/>
                  <a:pt x="4158043" y="278478"/>
                </a:cubicBezTo>
                <a:cubicBezTo>
                  <a:pt x="4147323" y="285469"/>
                  <a:pt x="4135625" y="290348"/>
                  <a:pt x="4122949" y="293116"/>
                </a:cubicBezTo>
                <a:cubicBezTo>
                  <a:pt x="4110272" y="295883"/>
                  <a:pt x="4110835" y="292019"/>
                  <a:pt x="4124637" y="281522"/>
                </a:cubicBezTo>
                <a:cubicBezTo>
                  <a:pt x="4138440" y="271025"/>
                  <a:pt x="4152873" y="256466"/>
                  <a:pt x="4167937" y="237845"/>
                </a:cubicBezTo>
                <a:cubicBezTo>
                  <a:pt x="4183002" y="219224"/>
                  <a:pt x="4192524" y="205536"/>
                  <a:pt x="4196503" y="196782"/>
                </a:cubicBezTo>
                <a:cubicBezTo>
                  <a:pt x="4198493" y="192404"/>
                  <a:pt x="4199928" y="188562"/>
                  <a:pt x="4200810" y="185255"/>
                </a:cubicBezTo>
                <a:lnTo>
                  <a:pt x="4201403" y="180247"/>
                </a:lnTo>
                <a:lnTo>
                  <a:pt x="4180327" y="185876"/>
                </a:lnTo>
                <a:cubicBezTo>
                  <a:pt x="4170325" y="189052"/>
                  <a:pt x="4160043" y="185664"/>
                  <a:pt x="4149482" y="175712"/>
                </a:cubicBezTo>
                <a:cubicBezTo>
                  <a:pt x="4138920" y="165760"/>
                  <a:pt x="4137655" y="161240"/>
                  <a:pt x="4145685" y="162150"/>
                </a:cubicBezTo>
                <a:cubicBezTo>
                  <a:pt x="4153715" y="163061"/>
                  <a:pt x="4161165" y="163086"/>
                  <a:pt x="4168034" y="162225"/>
                </a:cubicBezTo>
                <a:cubicBezTo>
                  <a:pt x="4174903" y="161365"/>
                  <a:pt x="4188060" y="159354"/>
                  <a:pt x="4207506" y="156192"/>
                </a:cubicBezTo>
                <a:cubicBezTo>
                  <a:pt x="4226951" y="153030"/>
                  <a:pt x="4250171" y="148297"/>
                  <a:pt x="4277167" y="141995"/>
                </a:cubicBezTo>
                <a:cubicBezTo>
                  <a:pt x="4304162" y="135692"/>
                  <a:pt x="4325060" y="130724"/>
                  <a:pt x="4339859" y="127088"/>
                </a:cubicBezTo>
                <a:cubicBezTo>
                  <a:pt x="4343558" y="126179"/>
                  <a:pt x="4347061" y="125707"/>
                  <a:pt x="4350367" y="125671"/>
                </a:cubicBezTo>
                <a:close/>
                <a:moveTo>
                  <a:pt x="1134622" y="124590"/>
                </a:moveTo>
                <a:cubicBezTo>
                  <a:pt x="1138797" y="124883"/>
                  <a:pt x="1143921" y="126611"/>
                  <a:pt x="1149994" y="129777"/>
                </a:cubicBezTo>
                <a:cubicBezTo>
                  <a:pt x="1162140" y="136108"/>
                  <a:pt x="1164761" y="142149"/>
                  <a:pt x="1157856" y="147900"/>
                </a:cubicBezTo>
                <a:cubicBezTo>
                  <a:pt x="1150951" y="153650"/>
                  <a:pt x="1146453" y="161060"/>
                  <a:pt x="1144358" y="170130"/>
                </a:cubicBezTo>
                <a:cubicBezTo>
                  <a:pt x="1142265" y="179201"/>
                  <a:pt x="1143692" y="188443"/>
                  <a:pt x="1148639" y="197857"/>
                </a:cubicBezTo>
                <a:cubicBezTo>
                  <a:pt x="1153586" y="207272"/>
                  <a:pt x="1154712" y="218668"/>
                  <a:pt x="1152016" y="232048"/>
                </a:cubicBezTo>
                <a:cubicBezTo>
                  <a:pt x="1192327" y="243147"/>
                  <a:pt x="1220960" y="250486"/>
                  <a:pt x="1237918" y="254064"/>
                </a:cubicBezTo>
                <a:cubicBezTo>
                  <a:pt x="1254875" y="257642"/>
                  <a:pt x="1274657" y="260094"/>
                  <a:pt x="1297264" y="261420"/>
                </a:cubicBezTo>
                <a:cubicBezTo>
                  <a:pt x="1319872" y="262747"/>
                  <a:pt x="1343383" y="261825"/>
                  <a:pt x="1367797" y="258656"/>
                </a:cubicBezTo>
                <a:cubicBezTo>
                  <a:pt x="1392211" y="255487"/>
                  <a:pt x="1399672" y="258728"/>
                  <a:pt x="1390178" y="268379"/>
                </a:cubicBezTo>
                <a:lnTo>
                  <a:pt x="1352083" y="286792"/>
                </a:lnTo>
                <a:cubicBezTo>
                  <a:pt x="1332523" y="296471"/>
                  <a:pt x="1318194" y="300856"/>
                  <a:pt x="1309095" y="299945"/>
                </a:cubicBezTo>
                <a:cubicBezTo>
                  <a:pt x="1299996" y="299035"/>
                  <a:pt x="1281171" y="293743"/>
                  <a:pt x="1252620" y="284071"/>
                </a:cubicBezTo>
                <a:cubicBezTo>
                  <a:pt x="1224068" y="274398"/>
                  <a:pt x="1201199" y="266755"/>
                  <a:pt x="1184013" y="261141"/>
                </a:cubicBezTo>
                <a:cubicBezTo>
                  <a:pt x="1166826" y="255526"/>
                  <a:pt x="1154795" y="251819"/>
                  <a:pt x="1147918" y="250020"/>
                </a:cubicBezTo>
                <a:cubicBezTo>
                  <a:pt x="1141042" y="248220"/>
                  <a:pt x="1134162" y="249310"/>
                  <a:pt x="1127279" y="253289"/>
                </a:cubicBezTo>
                <a:cubicBezTo>
                  <a:pt x="1120396" y="257269"/>
                  <a:pt x="1113466" y="260868"/>
                  <a:pt x="1106489" y="264087"/>
                </a:cubicBezTo>
                <a:cubicBezTo>
                  <a:pt x="1099513" y="267307"/>
                  <a:pt x="1091831" y="264969"/>
                  <a:pt x="1083441" y="257075"/>
                </a:cubicBezTo>
                <a:cubicBezTo>
                  <a:pt x="1075052" y="249181"/>
                  <a:pt x="1074081" y="244904"/>
                  <a:pt x="1080527" y="244244"/>
                </a:cubicBezTo>
                <a:cubicBezTo>
                  <a:pt x="1086972" y="243585"/>
                  <a:pt x="1104715" y="239412"/>
                  <a:pt x="1133754" y="231725"/>
                </a:cubicBezTo>
                <a:cubicBezTo>
                  <a:pt x="1134112" y="231223"/>
                  <a:pt x="1133209" y="226534"/>
                  <a:pt x="1131043" y="217657"/>
                </a:cubicBezTo>
                <a:cubicBezTo>
                  <a:pt x="1128878" y="208781"/>
                  <a:pt x="1125957" y="201295"/>
                  <a:pt x="1122278" y="195201"/>
                </a:cubicBezTo>
                <a:cubicBezTo>
                  <a:pt x="1118600" y="189106"/>
                  <a:pt x="1117883" y="180972"/>
                  <a:pt x="1120127" y="170797"/>
                </a:cubicBezTo>
                <a:cubicBezTo>
                  <a:pt x="1122372" y="160623"/>
                  <a:pt x="1120059" y="156210"/>
                  <a:pt x="1113190" y="157558"/>
                </a:cubicBezTo>
                <a:cubicBezTo>
                  <a:pt x="1106321" y="158906"/>
                  <a:pt x="1098900" y="157457"/>
                  <a:pt x="1090927" y="153213"/>
                </a:cubicBezTo>
                <a:cubicBezTo>
                  <a:pt x="1082953" y="148968"/>
                  <a:pt x="1081860" y="146060"/>
                  <a:pt x="1087646" y="144490"/>
                </a:cubicBezTo>
                <a:cubicBezTo>
                  <a:pt x="1093433" y="142920"/>
                  <a:pt x="1099957" y="141074"/>
                  <a:pt x="1107221" y="138951"/>
                </a:cubicBezTo>
                <a:cubicBezTo>
                  <a:pt x="1114484" y="136829"/>
                  <a:pt x="1120392" y="133186"/>
                  <a:pt x="1124946" y="128024"/>
                </a:cubicBezTo>
                <a:cubicBezTo>
                  <a:pt x="1127222" y="125443"/>
                  <a:pt x="1130448" y="124298"/>
                  <a:pt x="1134622" y="124590"/>
                </a:cubicBezTo>
                <a:close/>
                <a:moveTo>
                  <a:pt x="2003118" y="123700"/>
                </a:moveTo>
                <a:cubicBezTo>
                  <a:pt x="2005329" y="122912"/>
                  <a:pt x="2008502" y="123263"/>
                  <a:pt x="2012639" y="124754"/>
                </a:cubicBezTo>
                <a:cubicBezTo>
                  <a:pt x="2018333" y="126633"/>
                  <a:pt x="2024850" y="130645"/>
                  <a:pt x="2032192" y="136789"/>
                </a:cubicBezTo>
                <a:cubicBezTo>
                  <a:pt x="2039535" y="142934"/>
                  <a:pt x="2039273" y="147953"/>
                  <a:pt x="2031407" y="151847"/>
                </a:cubicBezTo>
                <a:cubicBezTo>
                  <a:pt x="2023542" y="155740"/>
                  <a:pt x="2015070" y="160182"/>
                  <a:pt x="2005993" y="165172"/>
                </a:cubicBezTo>
                <a:cubicBezTo>
                  <a:pt x="1996915" y="170163"/>
                  <a:pt x="1986422" y="174977"/>
                  <a:pt x="1974513" y="179616"/>
                </a:cubicBezTo>
                <a:cubicBezTo>
                  <a:pt x="1962603" y="184256"/>
                  <a:pt x="1960818" y="182269"/>
                  <a:pt x="1969156" y="173658"/>
                </a:cubicBezTo>
                <a:cubicBezTo>
                  <a:pt x="1977495" y="165047"/>
                  <a:pt x="1984475" y="157067"/>
                  <a:pt x="1990097" y="149717"/>
                </a:cubicBezTo>
                <a:cubicBezTo>
                  <a:pt x="1995718" y="142368"/>
                  <a:pt x="1998812" y="135624"/>
                  <a:pt x="1999378" y="129487"/>
                </a:cubicBezTo>
                <a:cubicBezTo>
                  <a:pt x="1999662" y="126418"/>
                  <a:pt x="2000908" y="124489"/>
                  <a:pt x="2003118" y="123700"/>
                </a:cubicBezTo>
                <a:close/>
                <a:moveTo>
                  <a:pt x="5868156" y="119011"/>
                </a:moveTo>
                <a:cubicBezTo>
                  <a:pt x="5873971" y="119958"/>
                  <a:pt x="5880148" y="121438"/>
                  <a:pt x="5886687" y="123453"/>
                </a:cubicBezTo>
                <a:cubicBezTo>
                  <a:pt x="5893226" y="125468"/>
                  <a:pt x="5897994" y="129379"/>
                  <a:pt x="5900992" y="135187"/>
                </a:cubicBezTo>
                <a:cubicBezTo>
                  <a:pt x="5903989" y="140995"/>
                  <a:pt x="5903311" y="146738"/>
                  <a:pt x="5898959" y="152417"/>
                </a:cubicBezTo>
                <a:cubicBezTo>
                  <a:pt x="5894607" y="158095"/>
                  <a:pt x="5887218" y="156496"/>
                  <a:pt x="5876792" y="147620"/>
                </a:cubicBezTo>
                <a:cubicBezTo>
                  <a:pt x="5870196" y="141023"/>
                  <a:pt x="5865654" y="134370"/>
                  <a:pt x="5863166" y="127658"/>
                </a:cubicBezTo>
                <a:cubicBezTo>
                  <a:pt x="5860678" y="120947"/>
                  <a:pt x="5862342" y="118065"/>
                  <a:pt x="5868156" y="119011"/>
                </a:cubicBezTo>
                <a:close/>
                <a:moveTo>
                  <a:pt x="1513168" y="104497"/>
                </a:moveTo>
                <a:cubicBezTo>
                  <a:pt x="1515200" y="104257"/>
                  <a:pt x="1517693" y="104442"/>
                  <a:pt x="1520649" y="105051"/>
                </a:cubicBezTo>
                <a:cubicBezTo>
                  <a:pt x="1532473" y="107489"/>
                  <a:pt x="1540374" y="112103"/>
                  <a:pt x="1544354" y="118893"/>
                </a:cubicBezTo>
                <a:cubicBezTo>
                  <a:pt x="1548333" y="125683"/>
                  <a:pt x="1548189" y="131688"/>
                  <a:pt x="1543923" y="136908"/>
                </a:cubicBezTo>
                <a:cubicBezTo>
                  <a:pt x="1539657" y="142128"/>
                  <a:pt x="1533491" y="142042"/>
                  <a:pt x="1525424" y="136650"/>
                </a:cubicBezTo>
                <a:cubicBezTo>
                  <a:pt x="1517358" y="131258"/>
                  <a:pt x="1511339" y="125084"/>
                  <a:pt x="1507366" y="118129"/>
                </a:cubicBezTo>
                <a:cubicBezTo>
                  <a:pt x="1505141" y="109762"/>
                  <a:pt x="1507074" y="105218"/>
                  <a:pt x="1513168" y="104497"/>
                </a:cubicBezTo>
                <a:close/>
                <a:moveTo>
                  <a:pt x="6539155" y="103045"/>
                </a:moveTo>
                <a:cubicBezTo>
                  <a:pt x="6542231" y="102948"/>
                  <a:pt x="6545831" y="103854"/>
                  <a:pt x="6549954" y="105761"/>
                </a:cubicBezTo>
                <a:cubicBezTo>
                  <a:pt x="6556608" y="107668"/>
                  <a:pt x="6562724" y="110816"/>
                  <a:pt x="6568302" y="115204"/>
                </a:cubicBezTo>
                <a:cubicBezTo>
                  <a:pt x="6573880" y="119592"/>
                  <a:pt x="6574550" y="124385"/>
                  <a:pt x="6570313" y="129583"/>
                </a:cubicBezTo>
                <a:cubicBezTo>
                  <a:pt x="6566076" y="134782"/>
                  <a:pt x="6560809" y="145476"/>
                  <a:pt x="6554514" y="161666"/>
                </a:cubicBezTo>
                <a:cubicBezTo>
                  <a:pt x="6548218" y="177856"/>
                  <a:pt x="6537933" y="194932"/>
                  <a:pt x="6523658" y="212893"/>
                </a:cubicBezTo>
                <a:cubicBezTo>
                  <a:pt x="6509382" y="230854"/>
                  <a:pt x="6491675" y="244233"/>
                  <a:pt x="6470538" y="253031"/>
                </a:cubicBezTo>
                <a:cubicBezTo>
                  <a:pt x="6449400" y="261829"/>
                  <a:pt x="6446579" y="259233"/>
                  <a:pt x="6462074" y="245244"/>
                </a:cubicBezTo>
                <a:cubicBezTo>
                  <a:pt x="6477568" y="231256"/>
                  <a:pt x="6490420" y="217378"/>
                  <a:pt x="6500630" y="203611"/>
                </a:cubicBezTo>
                <a:cubicBezTo>
                  <a:pt x="6510840" y="189845"/>
                  <a:pt x="6518846" y="176049"/>
                  <a:pt x="6524647" y="162225"/>
                </a:cubicBezTo>
                <a:cubicBezTo>
                  <a:pt x="6530448" y="148401"/>
                  <a:pt x="6533566" y="139783"/>
                  <a:pt x="6534004" y="136370"/>
                </a:cubicBezTo>
                <a:cubicBezTo>
                  <a:pt x="6534441" y="132957"/>
                  <a:pt x="6533792" y="131251"/>
                  <a:pt x="6532057" y="131251"/>
                </a:cubicBezTo>
                <a:cubicBezTo>
                  <a:pt x="6528142" y="131251"/>
                  <a:pt x="6519144" y="133724"/>
                  <a:pt x="6505062" y="138672"/>
                </a:cubicBezTo>
                <a:cubicBezTo>
                  <a:pt x="6490980" y="143619"/>
                  <a:pt x="6480020" y="142192"/>
                  <a:pt x="6472183" y="134391"/>
                </a:cubicBezTo>
                <a:cubicBezTo>
                  <a:pt x="6464346" y="126590"/>
                  <a:pt x="6462801" y="122302"/>
                  <a:pt x="6467548" y="121528"/>
                </a:cubicBezTo>
                <a:cubicBezTo>
                  <a:pt x="6472294" y="120754"/>
                  <a:pt x="6478006" y="120148"/>
                  <a:pt x="6484680" y="119710"/>
                </a:cubicBezTo>
                <a:cubicBezTo>
                  <a:pt x="6491356" y="119273"/>
                  <a:pt x="6499813" y="117986"/>
                  <a:pt x="6510052" y="115849"/>
                </a:cubicBezTo>
                <a:cubicBezTo>
                  <a:pt x="6520290" y="113712"/>
                  <a:pt x="6527440" y="110543"/>
                  <a:pt x="6531498" y="106342"/>
                </a:cubicBezTo>
                <a:cubicBezTo>
                  <a:pt x="6533527" y="104241"/>
                  <a:pt x="6536080" y="103142"/>
                  <a:pt x="6539155" y="103045"/>
                </a:cubicBezTo>
                <a:close/>
                <a:moveTo>
                  <a:pt x="100256" y="103045"/>
                </a:moveTo>
                <a:cubicBezTo>
                  <a:pt x="103332" y="102948"/>
                  <a:pt x="106931" y="103854"/>
                  <a:pt x="111054" y="105761"/>
                </a:cubicBezTo>
                <a:cubicBezTo>
                  <a:pt x="117708" y="107668"/>
                  <a:pt x="123824" y="110816"/>
                  <a:pt x="129403" y="115204"/>
                </a:cubicBezTo>
                <a:cubicBezTo>
                  <a:pt x="134981" y="119592"/>
                  <a:pt x="135651" y="124385"/>
                  <a:pt x="131414" y="129583"/>
                </a:cubicBezTo>
                <a:cubicBezTo>
                  <a:pt x="127176" y="134782"/>
                  <a:pt x="121910" y="145476"/>
                  <a:pt x="115615" y="161666"/>
                </a:cubicBezTo>
                <a:cubicBezTo>
                  <a:pt x="109319" y="177856"/>
                  <a:pt x="99034" y="194932"/>
                  <a:pt x="84757" y="212893"/>
                </a:cubicBezTo>
                <a:cubicBezTo>
                  <a:pt x="70482" y="230854"/>
                  <a:pt x="52775" y="244233"/>
                  <a:pt x="31638" y="253031"/>
                </a:cubicBezTo>
                <a:cubicBezTo>
                  <a:pt x="10500" y="261829"/>
                  <a:pt x="7680" y="259233"/>
                  <a:pt x="23174" y="245244"/>
                </a:cubicBezTo>
                <a:cubicBezTo>
                  <a:pt x="38669" y="231256"/>
                  <a:pt x="51520" y="217378"/>
                  <a:pt x="61731" y="203611"/>
                </a:cubicBezTo>
                <a:cubicBezTo>
                  <a:pt x="71941" y="189845"/>
                  <a:pt x="79947" y="176049"/>
                  <a:pt x="85747" y="162225"/>
                </a:cubicBezTo>
                <a:cubicBezTo>
                  <a:pt x="91548" y="148401"/>
                  <a:pt x="94667" y="139783"/>
                  <a:pt x="95104" y="136370"/>
                </a:cubicBezTo>
                <a:cubicBezTo>
                  <a:pt x="95541" y="132957"/>
                  <a:pt x="94892" y="131251"/>
                  <a:pt x="93157" y="131251"/>
                </a:cubicBezTo>
                <a:cubicBezTo>
                  <a:pt x="89243" y="131251"/>
                  <a:pt x="80244" y="133724"/>
                  <a:pt x="66162" y="138672"/>
                </a:cubicBezTo>
                <a:cubicBezTo>
                  <a:pt x="52080" y="143619"/>
                  <a:pt x="41121" y="142192"/>
                  <a:pt x="33283" y="134391"/>
                </a:cubicBezTo>
                <a:cubicBezTo>
                  <a:pt x="25447" y="126590"/>
                  <a:pt x="23902" y="122302"/>
                  <a:pt x="28648" y="121528"/>
                </a:cubicBezTo>
                <a:cubicBezTo>
                  <a:pt x="33395" y="120754"/>
                  <a:pt x="39106" y="120148"/>
                  <a:pt x="45781" y="119710"/>
                </a:cubicBezTo>
                <a:cubicBezTo>
                  <a:pt x="52457" y="119273"/>
                  <a:pt x="60914" y="117986"/>
                  <a:pt x="71152" y="115849"/>
                </a:cubicBezTo>
                <a:cubicBezTo>
                  <a:pt x="81392" y="113712"/>
                  <a:pt x="88540" y="110543"/>
                  <a:pt x="92599" y="106342"/>
                </a:cubicBezTo>
                <a:cubicBezTo>
                  <a:pt x="94627" y="104241"/>
                  <a:pt x="97180" y="103142"/>
                  <a:pt x="100256" y="103045"/>
                </a:cubicBezTo>
                <a:close/>
                <a:moveTo>
                  <a:pt x="7309162" y="99946"/>
                </a:moveTo>
                <a:cubicBezTo>
                  <a:pt x="7310672" y="99594"/>
                  <a:pt x="7312660" y="99650"/>
                  <a:pt x="7315126" y="100114"/>
                </a:cubicBezTo>
                <a:cubicBezTo>
                  <a:pt x="7324984" y="101971"/>
                  <a:pt x="7333785" y="104248"/>
                  <a:pt x="7341529" y="106944"/>
                </a:cubicBezTo>
                <a:cubicBezTo>
                  <a:pt x="7349272" y="109640"/>
                  <a:pt x="7351772" y="114103"/>
                  <a:pt x="7349026" y="120334"/>
                </a:cubicBezTo>
                <a:cubicBezTo>
                  <a:pt x="7346279" y="126565"/>
                  <a:pt x="7344498" y="134197"/>
                  <a:pt x="7343680" y="143232"/>
                </a:cubicBezTo>
                <a:cubicBezTo>
                  <a:pt x="7359468" y="139848"/>
                  <a:pt x="7371106" y="136302"/>
                  <a:pt x="7378591" y="132595"/>
                </a:cubicBezTo>
                <a:cubicBezTo>
                  <a:pt x="7386077" y="128888"/>
                  <a:pt x="7394280" y="130501"/>
                  <a:pt x="7403199" y="137435"/>
                </a:cubicBezTo>
                <a:cubicBezTo>
                  <a:pt x="7412119" y="144368"/>
                  <a:pt x="7406652" y="150918"/>
                  <a:pt x="7386798" y="157084"/>
                </a:cubicBezTo>
                <a:cubicBezTo>
                  <a:pt x="7366944" y="163251"/>
                  <a:pt x="7352434" y="164534"/>
                  <a:pt x="7343272" y="160935"/>
                </a:cubicBezTo>
                <a:cubicBezTo>
                  <a:pt x="7342612" y="171805"/>
                  <a:pt x="7341852" y="186152"/>
                  <a:pt x="7340991" y="203977"/>
                </a:cubicBezTo>
                <a:cubicBezTo>
                  <a:pt x="7363878" y="200578"/>
                  <a:pt x="7378304" y="196803"/>
                  <a:pt x="7384270" y="192652"/>
                </a:cubicBezTo>
                <a:cubicBezTo>
                  <a:pt x="7390236" y="188500"/>
                  <a:pt x="7397108" y="188583"/>
                  <a:pt x="7404888" y="192899"/>
                </a:cubicBezTo>
                <a:cubicBezTo>
                  <a:pt x="7412668" y="197216"/>
                  <a:pt x="7419934" y="202037"/>
                  <a:pt x="7426688" y="207365"/>
                </a:cubicBezTo>
                <a:cubicBezTo>
                  <a:pt x="7433442" y="212692"/>
                  <a:pt x="7433092" y="218414"/>
                  <a:pt x="7425634" y="224530"/>
                </a:cubicBezTo>
                <a:cubicBezTo>
                  <a:pt x="7418178" y="230646"/>
                  <a:pt x="7409760" y="245313"/>
                  <a:pt x="7400381" y="268529"/>
                </a:cubicBezTo>
                <a:cubicBezTo>
                  <a:pt x="7408484" y="277435"/>
                  <a:pt x="7411194" y="283092"/>
                  <a:pt x="7408512" y="285501"/>
                </a:cubicBezTo>
                <a:cubicBezTo>
                  <a:pt x="7405831" y="287910"/>
                  <a:pt x="7397086" y="289348"/>
                  <a:pt x="7382280" y="289814"/>
                </a:cubicBezTo>
                <a:cubicBezTo>
                  <a:pt x="7367474" y="290280"/>
                  <a:pt x="7340375" y="291796"/>
                  <a:pt x="7300982" y="294363"/>
                </a:cubicBezTo>
                <a:cubicBezTo>
                  <a:pt x="7297684" y="305291"/>
                  <a:pt x="7293440" y="309094"/>
                  <a:pt x="7288248" y="305774"/>
                </a:cubicBezTo>
                <a:cubicBezTo>
                  <a:pt x="7283057" y="302455"/>
                  <a:pt x="7279307" y="295941"/>
                  <a:pt x="7276998" y="286232"/>
                </a:cubicBezTo>
                <a:cubicBezTo>
                  <a:pt x="7274690" y="276524"/>
                  <a:pt x="7272413" y="265389"/>
                  <a:pt x="7270169" y="252827"/>
                </a:cubicBezTo>
                <a:cubicBezTo>
                  <a:pt x="7267924" y="240265"/>
                  <a:pt x="7264293" y="228983"/>
                  <a:pt x="7259274" y="218980"/>
                </a:cubicBezTo>
                <a:cubicBezTo>
                  <a:pt x="7254254" y="208978"/>
                  <a:pt x="7256030" y="204680"/>
                  <a:pt x="7264598" y="206085"/>
                </a:cubicBezTo>
                <a:cubicBezTo>
                  <a:pt x="7273166" y="207490"/>
                  <a:pt x="7279569" y="208838"/>
                  <a:pt x="7283806" y="210129"/>
                </a:cubicBezTo>
                <a:cubicBezTo>
                  <a:pt x="7288044" y="211419"/>
                  <a:pt x="7292736" y="211617"/>
                  <a:pt x="7297884" y="210720"/>
                </a:cubicBezTo>
                <a:cubicBezTo>
                  <a:pt x="7303033" y="209824"/>
                  <a:pt x="7308812" y="209182"/>
                  <a:pt x="7315222" y="208795"/>
                </a:cubicBezTo>
                <a:cubicBezTo>
                  <a:pt x="7316097" y="156884"/>
                  <a:pt x="7313834" y="125328"/>
                  <a:pt x="7308436" y="114128"/>
                </a:cubicBezTo>
                <a:cubicBezTo>
                  <a:pt x="7304386" y="105729"/>
                  <a:pt x="7304628" y="101001"/>
                  <a:pt x="7309162" y="99946"/>
                </a:cubicBezTo>
                <a:close/>
                <a:moveTo>
                  <a:pt x="870262" y="99946"/>
                </a:moveTo>
                <a:cubicBezTo>
                  <a:pt x="871773" y="99594"/>
                  <a:pt x="873761" y="99650"/>
                  <a:pt x="876225" y="100114"/>
                </a:cubicBezTo>
                <a:cubicBezTo>
                  <a:pt x="886085" y="101971"/>
                  <a:pt x="894886" y="104248"/>
                  <a:pt x="902630" y="106944"/>
                </a:cubicBezTo>
                <a:cubicBezTo>
                  <a:pt x="910373" y="109640"/>
                  <a:pt x="912872" y="114103"/>
                  <a:pt x="910126" y="120334"/>
                </a:cubicBezTo>
                <a:cubicBezTo>
                  <a:pt x="907380" y="126565"/>
                  <a:pt x="905598" y="134197"/>
                  <a:pt x="904781" y="143232"/>
                </a:cubicBezTo>
                <a:cubicBezTo>
                  <a:pt x="920570" y="139848"/>
                  <a:pt x="932206" y="136302"/>
                  <a:pt x="939692" y="132595"/>
                </a:cubicBezTo>
                <a:cubicBezTo>
                  <a:pt x="947177" y="128888"/>
                  <a:pt x="955380" y="130501"/>
                  <a:pt x="964300" y="137435"/>
                </a:cubicBezTo>
                <a:cubicBezTo>
                  <a:pt x="973220" y="144368"/>
                  <a:pt x="967752" y="150918"/>
                  <a:pt x="947898" y="157084"/>
                </a:cubicBezTo>
                <a:cubicBezTo>
                  <a:pt x="928044" y="163251"/>
                  <a:pt x="913535" y="164534"/>
                  <a:pt x="904372" y="160935"/>
                </a:cubicBezTo>
                <a:cubicBezTo>
                  <a:pt x="903713" y="171805"/>
                  <a:pt x="902952" y="186152"/>
                  <a:pt x="902092" y="203977"/>
                </a:cubicBezTo>
                <a:cubicBezTo>
                  <a:pt x="924979" y="200578"/>
                  <a:pt x="939405" y="196803"/>
                  <a:pt x="945371" y="192652"/>
                </a:cubicBezTo>
                <a:cubicBezTo>
                  <a:pt x="951336" y="188500"/>
                  <a:pt x="958208" y="188583"/>
                  <a:pt x="965989" y="192899"/>
                </a:cubicBezTo>
                <a:cubicBezTo>
                  <a:pt x="973768" y="197216"/>
                  <a:pt x="981035" y="202037"/>
                  <a:pt x="987789" y="207365"/>
                </a:cubicBezTo>
                <a:cubicBezTo>
                  <a:pt x="994543" y="212692"/>
                  <a:pt x="994192" y="218414"/>
                  <a:pt x="986735" y="224530"/>
                </a:cubicBezTo>
                <a:cubicBezTo>
                  <a:pt x="979278" y="230646"/>
                  <a:pt x="970861" y="245313"/>
                  <a:pt x="961482" y="268529"/>
                </a:cubicBezTo>
                <a:cubicBezTo>
                  <a:pt x="969584" y="277435"/>
                  <a:pt x="972295" y="283092"/>
                  <a:pt x="969613" y="285501"/>
                </a:cubicBezTo>
                <a:cubicBezTo>
                  <a:pt x="966931" y="287910"/>
                  <a:pt x="958187" y="289348"/>
                  <a:pt x="943381" y="289814"/>
                </a:cubicBezTo>
                <a:cubicBezTo>
                  <a:pt x="928575" y="290280"/>
                  <a:pt x="901475" y="291796"/>
                  <a:pt x="862083" y="294363"/>
                </a:cubicBezTo>
                <a:cubicBezTo>
                  <a:pt x="858784" y="305291"/>
                  <a:pt x="854540" y="309094"/>
                  <a:pt x="849348" y="305774"/>
                </a:cubicBezTo>
                <a:cubicBezTo>
                  <a:pt x="844157" y="302455"/>
                  <a:pt x="840407" y="295941"/>
                  <a:pt x="838098" y="286232"/>
                </a:cubicBezTo>
                <a:cubicBezTo>
                  <a:pt x="835790" y="276524"/>
                  <a:pt x="833513" y="265389"/>
                  <a:pt x="831269" y="252827"/>
                </a:cubicBezTo>
                <a:cubicBezTo>
                  <a:pt x="829025" y="240265"/>
                  <a:pt x="825393" y="228983"/>
                  <a:pt x="820374" y="218980"/>
                </a:cubicBezTo>
                <a:cubicBezTo>
                  <a:pt x="815355" y="208978"/>
                  <a:pt x="817130" y="204680"/>
                  <a:pt x="825698" y="206085"/>
                </a:cubicBezTo>
                <a:cubicBezTo>
                  <a:pt x="834266" y="207490"/>
                  <a:pt x="840669" y="208838"/>
                  <a:pt x="844907" y="210129"/>
                </a:cubicBezTo>
                <a:cubicBezTo>
                  <a:pt x="849144" y="211419"/>
                  <a:pt x="853837" y="211617"/>
                  <a:pt x="858985" y="210720"/>
                </a:cubicBezTo>
                <a:cubicBezTo>
                  <a:pt x="864133" y="209824"/>
                  <a:pt x="869912" y="209182"/>
                  <a:pt x="876322" y="208795"/>
                </a:cubicBezTo>
                <a:cubicBezTo>
                  <a:pt x="877197" y="156884"/>
                  <a:pt x="874935" y="125328"/>
                  <a:pt x="869536" y="114128"/>
                </a:cubicBezTo>
                <a:cubicBezTo>
                  <a:pt x="865487" y="105729"/>
                  <a:pt x="865729" y="101001"/>
                  <a:pt x="870262" y="99946"/>
                </a:cubicBezTo>
                <a:close/>
                <a:moveTo>
                  <a:pt x="1329272" y="96038"/>
                </a:moveTo>
                <a:cubicBezTo>
                  <a:pt x="1337367" y="95106"/>
                  <a:pt x="1344717" y="98562"/>
                  <a:pt x="1351320" y="106406"/>
                </a:cubicBezTo>
                <a:cubicBezTo>
                  <a:pt x="1357924" y="114250"/>
                  <a:pt x="1354762" y="119000"/>
                  <a:pt x="1341834" y="120657"/>
                </a:cubicBezTo>
                <a:cubicBezTo>
                  <a:pt x="1328906" y="122313"/>
                  <a:pt x="1303872" y="125127"/>
                  <a:pt x="1266731" y="129100"/>
                </a:cubicBezTo>
                <a:cubicBezTo>
                  <a:pt x="1272137" y="133631"/>
                  <a:pt x="1271965" y="138948"/>
                  <a:pt x="1266214" y="145049"/>
                </a:cubicBezTo>
                <a:cubicBezTo>
                  <a:pt x="1260464" y="151151"/>
                  <a:pt x="1254732" y="158375"/>
                  <a:pt x="1249017" y="166721"/>
                </a:cubicBezTo>
                <a:cubicBezTo>
                  <a:pt x="1243303" y="175067"/>
                  <a:pt x="1238079" y="182467"/>
                  <a:pt x="1233347" y="188920"/>
                </a:cubicBezTo>
                <a:cubicBezTo>
                  <a:pt x="1228614" y="195373"/>
                  <a:pt x="1227123" y="198599"/>
                  <a:pt x="1228873" y="198599"/>
                </a:cubicBezTo>
                <a:cubicBezTo>
                  <a:pt x="1234007" y="198599"/>
                  <a:pt x="1256471" y="194849"/>
                  <a:pt x="1296265" y="187349"/>
                </a:cubicBezTo>
                <a:cubicBezTo>
                  <a:pt x="1293913" y="182818"/>
                  <a:pt x="1291076" y="178240"/>
                  <a:pt x="1287757" y="173615"/>
                </a:cubicBezTo>
                <a:cubicBezTo>
                  <a:pt x="1284437" y="168990"/>
                  <a:pt x="1284194" y="164796"/>
                  <a:pt x="1287026" y="161032"/>
                </a:cubicBezTo>
                <a:cubicBezTo>
                  <a:pt x="1289858" y="157267"/>
                  <a:pt x="1298627" y="160150"/>
                  <a:pt x="1313333" y="169679"/>
                </a:cubicBezTo>
                <a:cubicBezTo>
                  <a:pt x="1328039" y="179208"/>
                  <a:pt x="1336323" y="189425"/>
                  <a:pt x="1338188" y="200331"/>
                </a:cubicBezTo>
                <a:cubicBezTo>
                  <a:pt x="1340052" y="211237"/>
                  <a:pt x="1339106" y="220669"/>
                  <a:pt x="1335349" y="228628"/>
                </a:cubicBezTo>
                <a:cubicBezTo>
                  <a:pt x="1331592" y="236587"/>
                  <a:pt x="1326232" y="236382"/>
                  <a:pt x="1319269" y="228015"/>
                </a:cubicBezTo>
                <a:cubicBezTo>
                  <a:pt x="1312308" y="219647"/>
                  <a:pt x="1306245" y="210789"/>
                  <a:pt x="1301083" y="201439"/>
                </a:cubicBezTo>
                <a:cubicBezTo>
                  <a:pt x="1263884" y="212050"/>
                  <a:pt x="1239882" y="219830"/>
                  <a:pt x="1229077" y="224777"/>
                </a:cubicBezTo>
                <a:cubicBezTo>
                  <a:pt x="1218271" y="229725"/>
                  <a:pt x="1210098" y="233371"/>
                  <a:pt x="1204555" y="235715"/>
                </a:cubicBezTo>
                <a:cubicBezTo>
                  <a:pt x="1199013" y="238060"/>
                  <a:pt x="1195141" y="234091"/>
                  <a:pt x="1192939" y="223809"/>
                </a:cubicBezTo>
                <a:cubicBezTo>
                  <a:pt x="1190739" y="213528"/>
                  <a:pt x="1192212" y="206953"/>
                  <a:pt x="1197360" y="204084"/>
                </a:cubicBezTo>
                <a:cubicBezTo>
                  <a:pt x="1202508" y="201216"/>
                  <a:pt x="1210385" y="190063"/>
                  <a:pt x="1220989" y="170625"/>
                </a:cubicBezTo>
                <a:cubicBezTo>
                  <a:pt x="1231594" y="151187"/>
                  <a:pt x="1237341" y="138062"/>
                  <a:pt x="1238229" y="131251"/>
                </a:cubicBezTo>
                <a:cubicBezTo>
                  <a:pt x="1227230" y="134807"/>
                  <a:pt x="1216931" y="137044"/>
                  <a:pt x="1207330" y="137962"/>
                </a:cubicBezTo>
                <a:cubicBezTo>
                  <a:pt x="1197729" y="138880"/>
                  <a:pt x="1188555" y="136277"/>
                  <a:pt x="1179807" y="130154"/>
                </a:cubicBezTo>
                <a:cubicBezTo>
                  <a:pt x="1171060" y="124030"/>
                  <a:pt x="1171723" y="120646"/>
                  <a:pt x="1181797" y="120001"/>
                </a:cubicBezTo>
                <a:cubicBezTo>
                  <a:pt x="1191871" y="119355"/>
                  <a:pt x="1207843" y="116993"/>
                  <a:pt x="1229711" y="112913"/>
                </a:cubicBezTo>
                <a:cubicBezTo>
                  <a:pt x="1251580" y="108833"/>
                  <a:pt x="1271618" y="105234"/>
                  <a:pt x="1289822" y="102115"/>
                </a:cubicBezTo>
                <a:cubicBezTo>
                  <a:pt x="1308027" y="98996"/>
                  <a:pt x="1321177" y="96970"/>
                  <a:pt x="1329272" y="96038"/>
                </a:cubicBezTo>
                <a:close/>
                <a:moveTo>
                  <a:pt x="1619941" y="80935"/>
                </a:moveTo>
                <a:cubicBezTo>
                  <a:pt x="1624615" y="80801"/>
                  <a:pt x="1631854" y="82401"/>
                  <a:pt x="1641655" y="85735"/>
                </a:cubicBezTo>
                <a:cubicBezTo>
                  <a:pt x="1654561" y="96303"/>
                  <a:pt x="1657759" y="103065"/>
                  <a:pt x="1651249" y="106019"/>
                </a:cubicBezTo>
                <a:cubicBezTo>
                  <a:pt x="1644738" y="108973"/>
                  <a:pt x="1638837" y="112655"/>
                  <a:pt x="1633546" y="117064"/>
                </a:cubicBezTo>
                <a:cubicBezTo>
                  <a:pt x="1628254" y="121474"/>
                  <a:pt x="1618658" y="127863"/>
                  <a:pt x="1604754" y="136230"/>
                </a:cubicBezTo>
                <a:cubicBezTo>
                  <a:pt x="1590852" y="144598"/>
                  <a:pt x="1587768" y="143221"/>
                  <a:pt x="1595505" y="132100"/>
                </a:cubicBezTo>
                <a:cubicBezTo>
                  <a:pt x="1603242" y="120979"/>
                  <a:pt x="1608418" y="112408"/>
                  <a:pt x="1611035" y="106385"/>
                </a:cubicBezTo>
                <a:cubicBezTo>
                  <a:pt x="1613653" y="100362"/>
                  <a:pt x="1614509" y="93747"/>
                  <a:pt x="1613606" y="86541"/>
                </a:cubicBezTo>
                <a:cubicBezTo>
                  <a:pt x="1613154" y="82938"/>
                  <a:pt x="1615266" y="81070"/>
                  <a:pt x="1619941" y="80935"/>
                </a:cubicBezTo>
                <a:close/>
                <a:moveTo>
                  <a:pt x="5972054" y="69677"/>
                </a:moveTo>
                <a:cubicBezTo>
                  <a:pt x="5976228" y="70326"/>
                  <a:pt x="5980422" y="72104"/>
                  <a:pt x="5984634" y="75012"/>
                </a:cubicBezTo>
                <a:cubicBezTo>
                  <a:pt x="5993060" y="80827"/>
                  <a:pt x="5992278" y="86007"/>
                  <a:pt x="5982290" y="90553"/>
                </a:cubicBezTo>
                <a:cubicBezTo>
                  <a:pt x="5972302" y="95099"/>
                  <a:pt x="5962446" y="98168"/>
                  <a:pt x="5952724" y="99759"/>
                </a:cubicBezTo>
                <a:cubicBezTo>
                  <a:pt x="5964425" y="107446"/>
                  <a:pt x="5968111" y="113458"/>
                  <a:pt x="5963780" y="117796"/>
                </a:cubicBezTo>
                <a:cubicBezTo>
                  <a:pt x="5959450" y="122134"/>
                  <a:pt x="5950365" y="135108"/>
                  <a:pt x="5936526" y="156719"/>
                </a:cubicBezTo>
                <a:cubicBezTo>
                  <a:pt x="5967702" y="152245"/>
                  <a:pt x="5987026" y="150008"/>
                  <a:pt x="5994496" y="150008"/>
                </a:cubicBezTo>
                <a:cubicBezTo>
                  <a:pt x="6003632" y="150008"/>
                  <a:pt x="6012002" y="152850"/>
                  <a:pt x="6019610" y="158536"/>
                </a:cubicBezTo>
                <a:cubicBezTo>
                  <a:pt x="6027218" y="164222"/>
                  <a:pt x="6028934" y="168517"/>
                  <a:pt x="6024762" y="171421"/>
                </a:cubicBezTo>
                <a:cubicBezTo>
                  <a:pt x="6020588" y="174325"/>
                  <a:pt x="6010500" y="175555"/>
                  <a:pt x="5994496" y="175110"/>
                </a:cubicBezTo>
                <a:cubicBezTo>
                  <a:pt x="5978493" y="174666"/>
                  <a:pt x="5961302" y="175565"/>
                  <a:pt x="5942926" y="177810"/>
                </a:cubicBezTo>
                <a:cubicBezTo>
                  <a:pt x="5924549" y="180054"/>
                  <a:pt x="5905276" y="183191"/>
                  <a:pt x="5885106" y="187220"/>
                </a:cubicBezTo>
                <a:cubicBezTo>
                  <a:pt x="5864936" y="191250"/>
                  <a:pt x="5852120" y="193727"/>
                  <a:pt x="5846656" y="194652"/>
                </a:cubicBezTo>
                <a:cubicBezTo>
                  <a:pt x="5841192" y="195577"/>
                  <a:pt x="5834532" y="193717"/>
                  <a:pt x="5826673" y="189070"/>
                </a:cubicBezTo>
                <a:cubicBezTo>
                  <a:pt x="5818815" y="184424"/>
                  <a:pt x="5814886" y="180416"/>
                  <a:pt x="5814886" y="177046"/>
                </a:cubicBezTo>
                <a:cubicBezTo>
                  <a:pt x="5814886" y="173418"/>
                  <a:pt x="5820314" y="171604"/>
                  <a:pt x="5831169" y="171604"/>
                </a:cubicBezTo>
                <a:cubicBezTo>
                  <a:pt x="5839028" y="171604"/>
                  <a:pt x="5850220" y="170503"/>
                  <a:pt x="5864746" y="168302"/>
                </a:cubicBezTo>
                <a:cubicBezTo>
                  <a:pt x="5879274" y="166101"/>
                  <a:pt x="5896639" y="163738"/>
                  <a:pt x="5916844" y="161214"/>
                </a:cubicBezTo>
                <a:cubicBezTo>
                  <a:pt x="5921892" y="146831"/>
                  <a:pt x="5925736" y="134857"/>
                  <a:pt x="5928374" y="125292"/>
                </a:cubicBezTo>
                <a:cubicBezTo>
                  <a:pt x="5931012" y="115727"/>
                  <a:pt x="5932052" y="108263"/>
                  <a:pt x="5931493" y="102900"/>
                </a:cubicBezTo>
                <a:cubicBezTo>
                  <a:pt x="5923706" y="105567"/>
                  <a:pt x="5912844" y="108034"/>
                  <a:pt x="5898905" y="110299"/>
                </a:cubicBezTo>
                <a:cubicBezTo>
                  <a:pt x="5884966" y="112565"/>
                  <a:pt x="5872430" y="111085"/>
                  <a:pt x="5861294" y="105858"/>
                </a:cubicBezTo>
                <a:cubicBezTo>
                  <a:pt x="5850159" y="100631"/>
                  <a:pt x="5851418" y="96798"/>
                  <a:pt x="5865069" y="94360"/>
                </a:cubicBezTo>
                <a:cubicBezTo>
                  <a:pt x="5878721" y="91923"/>
                  <a:pt x="5896826" y="88101"/>
                  <a:pt x="5919382" y="82895"/>
                </a:cubicBezTo>
                <a:cubicBezTo>
                  <a:pt x="5937910" y="78263"/>
                  <a:pt x="5951312" y="74338"/>
                  <a:pt x="5959586" y="71118"/>
                </a:cubicBezTo>
                <a:cubicBezTo>
                  <a:pt x="5963723" y="69509"/>
                  <a:pt x="5967878" y="69028"/>
                  <a:pt x="5972054" y="69677"/>
                </a:cubicBezTo>
                <a:close/>
                <a:moveTo>
                  <a:pt x="6927718" y="59707"/>
                </a:moveTo>
                <a:cubicBezTo>
                  <a:pt x="6919286" y="60582"/>
                  <a:pt x="6907146" y="62174"/>
                  <a:pt x="6891300" y="64483"/>
                </a:cubicBezTo>
                <a:cubicBezTo>
                  <a:pt x="6893968" y="76528"/>
                  <a:pt x="6899074" y="96927"/>
                  <a:pt x="6906616" y="125679"/>
                </a:cubicBezTo>
                <a:cubicBezTo>
                  <a:pt x="6915335" y="124891"/>
                  <a:pt x="6923222" y="123435"/>
                  <a:pt x="6930278" y="121313"/>
                </a:cubicBezTo>
                <a:lnTo>
                  <a:pt x="6930278" y="102900"/>
                </a:lnTo>
                <a:cubicBezTo>
                  <a:pt x="6927137" y="103803"/>
                  <a:pt x="6923566" y="104255"/>
                  <a:pt x="6919565" y="104255"/>
                </a:cubicBezTo>
                <a:cubicBezTo>
                  <a:pt x="6915450" y="104255"/>
                  <a:pt x="6910133" y="102739"/>
                  <a:pt x="6903616" y="99706"/>
                </a:cubicBezTo>
                <a:cubicBezTo>
                  <a:pt x="6897098" y="96673"/>
                  <a:pt x="6897449" y="93754"/>
                  <a:pt x="6904670" y="90951"/>
                </a:cubicBezTo>
                <a:cubicBezTo>
                  <a:pt x="6911890" y="88147"/>
                  <a:pt x="6920426" y="85606"/>
                  <a:pt x="6930278" y="83326"/>
                </a:cubicBezTo>
                <a:cubicBezTo>
                  <a:pt x="6930278" y="71739"/>
                  <a:pt x="6929424" y="63866"/>
                  <a:pt x="6927718" y="59707"/>
                </a:cubicBezTo>
                <a:close/>
                <a:moveTo>
                  <a:pt x="2279518" y="59707"/>
                </a:moveTo>
                <a:cubicBezTo>
                  <a:pt x="2271086" y="60582"/>
                  <a:pt x="2258947" y="62174"/>
                  <a:pt x="2243101" y="64483"/>
                </a:cubicBezTo>
                <a:cubicBezTo>
                  <a:pt x="2245768" y="76528"/>
                  <a:pt x="2250873" y="96927"/>
                  <a:pt x="2258416" y="125679"/>
                </a:cubicBezTo>
                <a:cubicBezTo>
                  <a:pt x="2267135" y="124891"/>
                  <a:pt x="2275022" y="123435"/>
                  <a:pt x="2282078" y="121313"/>
                </a:cubicBezTo>
                <a:lnTo>
                  <a:pt x="2282078" y="102900"/>
                </a:lnTo>
                <a:cubicBezTo>
                  <a:pt x="2278937" y="103803"/>
                  <a:pt x="2275366" y="104255"/>
                  <a:pt x="2271366" y="104255"/>
                </a:cubicBezTo>
                <a:cubicBezTo>
                  <a:pt x="2267250" y="104255"/>
                  <a:pt x="2261933" y="102739"/>
                  <a:pt x="2255416" y="99706"/>
                </a:cubicBezTo>
                <a:cubicBezTo>
                  <a:pt x="2248898" y="96673"/>
                  <a:pt x="2249249" y="93754"/>
                  <a:pt x="2256470" y="90951"/>
                </a:cubicBezTo>
                <a:cubicBezTo>
                  <a:pt x="2263690" y="88147"/>
                  <a:pt x="2272226" y="85606"/>
                  <a:pt x="2282078" y="83326"/>
                </a:cubicBezTo>
                <a:cubicBezTo>
                  <a:pt x="2282078" y="71739"/>
                  <a:pt x="2281224" y="63866"/>
                  <a:pt x="2279518" y="59707"/>
                </a:cubicBezTo>
                <a:close/>
                <a:moveTo>
                  <a:pt x="498344" y="59707"/>
                </a:moveTo>
                <a:cubicBezTo>
                  <a:pt x="489911" y="60582"/>
                  <a:pt x="477773" y="62174"/>
                  <a:pt x="461926" y="64483"/>
                </a:cubicBezTo>
                <a:cubicBezTo>
                  <a:pt x="464593" y="76528"/>
                  <a:pt x="469699" y="96927"/>
                  <a:pt x="477242" y="125679"/>
                </a:cubicBezTo>
                <a:cubicBezTo>
                  <a:pt x="485960" y="124891"/>
                  <a:pt x="493848" y="123435"/>
                  <a:pt x="500903" y="121313"/>
                </a:cubicBezTo>
                <a:lnTo>
                  <a:pt x="500903" y="102900"/>
                </a:lnTo>
                <a:cubicBezTo>
                  <a:pt x="497763" y="103803"/>
                  <a:pt x="494192" y="104255"/>
                  <a:pt x="490191" y="104255"/>
                </a:cubicBezTo>
                <a:cubicBezTo>
                  <a:pt x="486075" y="104255"/>
                  <a:pt x="480758" y="102739"/>
                  <a:pt x="474241" y="99706"/>
                </a:cubicBezTo>
                <a:cubicBezTo>
                  <a:pt x="467723" y="96673"/>
                  <a:pt x="468075" y="93754"/>
                  <a:pt x="475295" y="90951"/>
                </a:cubicBezTo>
                <a:cubicBezTo>
                  <a:pt x="482515" y="88147"/>
                  <a:pt x="491051" y="85606"/>
                  <a:pt x="500903" y="83326"/>
                </a:cubicBezTo>
                <a:cubicBezTo>
                  <a:pt x="500903" y="71739"/>
                  <a:pt x="500050" y="63866"/>
                  <a:pt x="498344" y="59707"/>
                </a:cubicBezTo>
                <a:close/>
                <a:moveTo>
                  <a:pt x="6991108" y="50264"/>
                </a:moveTo>
                <a:cubicBezTo>
                  <a:pt x="6986004" y="50264"/>
                  <a:pt x="6973434" y="52078"/>
                  <a:pt x="6953401" y="55706"/>
                </a:cubicBezTo>
                <a:cubicBezTo>
                  <a:pt x="6957890" y="58919"/>
                  <a:pt x="6959912" y="62199"/>
                  <a:pt x="6959467" y="65547"/>
                </a:cubicBezTo>
                <a:cubicBezTo>
                  <a:pt x="6959022" y="68896"/>
                  <a:pt x="6958800" y="71846"/>
                  <a:pt x="6958800" y="74399"/>
                </a:cubicBezTo>
                <a:cubicBezTo>
                  <a:pt x="6968236" y="71688"/>
                  <a:pt x="6975542" y="72036"/>
                  <a:pt x="6980719" y="75442"/>
                </a:cubicBezTo>
                <a:cubicBezTo>
                  <a:pt x="6985896" y="78848"/>
                  <a:pt x="6987094" y="83340"/>
                  <a:pt x="6984311" y="88918"/>
                </a:cubicBezTo>
                <a:cubicBezTo>
                  <a:pt x="6981530" y="94497"/>
                  <a:pt x="6972122" y="98125"/>
                  <a:pt x="6956090" y="99802"/>
                </a:cubicBezTo>
                <a:lnTo>
                  <a:pt x="6956090" y="116236"/>
                </a:lnTo>
                <a:cubicBezTo>
                  <a:pt x="6966100" y="114544"/>
                  <a:pt x="6975349" y="112537"/>
                  <a:pt x="6983838" y="110213"/>
                </a:cubicBezTo>
                <a:cubicBezTo>
                  <a:pt x="6987782" y="103129"/>
                  <a:pt x="6991091" y="92543"/>
                  <a:pt x="6993766" y="78453"/>
                </a:cubicBezTo>
                <a:cubicBezTo>
                  <a:pt x="6996440" y="64364"/>
                  <a:pt x="6997465" y="56144"/>
                  <a:pt x="6996841" y="53792"/>
                </a:cubicBezTo>
                <a:cubicBezTo>
                  <a:pt x="6996218" y="51440"/>
                  <a:pt x="6994306" y="50264"/>
                  <a:pt x="6991108" y="50264"/>
                </a:cubicBezTo>
                <a:close/>
                <a:moveTo>
                  <a:pt x="2342909" y="50264"/>
                </a:moveTo>
                <a:cubicBezTo>
                  <a:pt x="2337804" y="50264"/>
                  <a:pt x="2325235" y="52078"/>
                  <a:pt x="2305201" y="55706"/>
                </a:cubicBezTo>
                <a:cubicBezTo>
                  <a:pt x="2309690" y="58919"/>
                  <a:pt x="2311712" y="62199"/>
                  <a:pt x="2311267" y="65547"/>
                </a:cubicBezTo>
                <a:cubicBezTo>
                  <a:pt x="2310823" y="68896"/>
                  <a:pt x="2310600" y="71846"/>
                  <a:pt x="2310600" y="74399"/>
                </a:cubicBezTo>
                <a:cubicBezTo>
                  <a:pt x="2320036" y="71688"/>
                  <a:pt x="2327342" y="72036"/>
                  <a:pt x="2332519" y="75442"/>
                </a:cubicBezTo>
                <a:cubicBezTo>
                  <a:pt x="2337696" y="78848"/>
                  <a:pt x="2338893" y="83340"/>
                  <a:pt x="2336112" y="88918"/>
                </a:cubicBezTo>
                <a:cubicBezTo>
                  <a:pt x="2333330" y="94497"/>
                  <a:pt x="2323922" y="98125"/>
                  <a:pt x="2307890" y="99802"/>
                </a:cubicBezTo>
                <a:lnTo>
                  <a:pt x="2307890" y="116236"/>
                </a:lnTo>
                <a:cubicBezTo>
                  <a:pt x="2317900" y="114544"/>
                  <a:pt x="2327149" y="112537"/>
                  <a:pt x="2335638" y="110213"/>
                </a:cubicBezTo>
                <a:cubicBezTo>
                  <a:pt x="2339582" y="103129"/>
                  <a:pt x="2342891" y="92543"/>
                  <a:pt x="2345565" y="78453"/>
                </a:cubicBezTo>
                <a:cubicBezTo>
                  <a:pt x="2348240" y="64364"/>
                  <a:pt x="2349265" y="56144"/>
                  <a:pt x="2348641" y="53792"/>
                </a:cubicBezTo>
                <a:cubicBezTo>
                  <a:pt x="2348018" y="51440"/>
                  <a:pt x="2346107" y="50264"/>
                  <a:pt x="2342909" y="50264"/>
                </a:cubicBezTo>
                <a:close/>
                <a:moveTo>
                  <a:pt x="561734" y="50264"/>
                </a:moveTo>
                <a:cubicBezTo>
                  <a:pt x="556629" y="50264"/>
                  <a:pt x="544060" y="52078"/>
                  <a:pt x="524026" y="55706"/>
                </a:cubicBezTo>
                <a:cubicBezTo>
                  <a:pt x="528515" y="58919"/>
                  <a:pt x="530537" y="62199"/>
                  <a:pt x="530092" y="65547"/>
                </a:cubicBezTo>
                <a:cubicBezTo>
                  <a:pt x="529648" y="68896"/>
                  <a:pt x="529425" y="71846"/>
                  <a:pt x="529425" y="74399"/>
                </a:cubicBezTo>
                <a:cubicBezTo>
                  <a:pt x="538861" y="71688"/>
                  <a:pt x="546168" y="72036"/>
                  <a:pt x="551345" y="75442"/>
                </a:cubicBezTo>
                <a:cubicBezTo>
                  <a:pt x="556522" y="78848"/>
                  <a:pt x="557719" y="83340"/>
                  <a:pt x="554937" y="88918"/>
                </a:cubicBezTo>
                <a:cubicBezTo>
                  <a:pt x="552155" y="94497"/>
                  <a:pt x="542748" y="98125"/>
                  <a:pt x="526716" y="99802"/>
                </a:cubicBezTo>
                <a:lnTo>
                  <a:pt x="526716" y="116236"/>
                </a:lnTo>
                <a:cubicBezTo>
                  <a:pt x="536725" y="114544"/>
                  <a:pt x="545975" y="112537"/>
                  <a:pt x="554464" y="110213"/>
                </a:cubicBezTo>
                <a:cubicBezTo>
                  <a:pt x="558408" y="103129"/>
                  <a:pt x="561716" y="92543"/>
                  <a:pt x="564391" y="78453"/>
                </a:cubicBezTo>
                <a:cubicBezTo>
                  <a:pt x="567065" y="64364"/>
                  <a:pt x="568090" y="56144"/>
                  <a:pt x="567467" y="53792"/>
                </a:cubicBezTo>
                <a:cubicBezTo>
                  <a:pt x="566843" y="51440"/>
                  <a:pt x="564932" y="50264"/>
                  <a:pt x="561734" y="50264"/>
                </a:cubicBezTo>
                <a:close/>
                <a:moveTo>
                  <a:pt x="7382557" y="48135"/>
                </a:moveTo>
                <a:cubicBezTo>
                  <a:pt x="7387948" y="48378"/>
                  <a:pt x="7392624" y="49769"/>
                  <a:pt x="7396585" y="52308"/>
                </a:cubicBezTo>
                <a:cubicBezTo>
                  <a:pt x="7404508" y="57384"/>
                  <a:pt x="7406032" y="61873"/>
                  <a:pt x="7401156" y="65773"/>
                </a:cubicBezTo>
                <a:cubicBezTo>
                  <a:pt x="7396280" y="69674"/>
                  <a:pt x="7386432" y="73011"/>
                  <a:pt x="7371612" y="75786"/>
                </a:cubicBezTo>
                <a:cubicBezTo>
                  <a:pt x="7356791" y="78561"/>
                  <a:pt x="7340192" y="81522"/>
                  <a:pt x="7321815" y="84670"/>
                </a:cubicBezTo>
                <a:cubicBezTo>
                  <a:pt x="7303438" y="87818"/>
                  <a:pt x="7285752" y="90610"/>
                  <a:pt x="7268760" y="93048"/>
                </a:cubicBezTo>
                <a:cubicBezTo>
                  <a:pt x="7260944" y="134707"/>
                  <a:pt x="7252960" y="166861"/>
                  <a:pt x="7244808" y="189511"/>
                </a:cubicBezTo>
                <a:cubicBezTo>
                  <a:pt x="7236656" y="212162"/>
                  <a:pt x="7226173" y="233102"/>
                  <a:pt x="7213360" y="252332"/>
                </a:cubicBezTo>
                <a:cubicBezTo>
                  <a:pt x="7200547" y="271562"/>
                  <a:pt x="7184170" y="287684"/>
                  <a:pt x="7164230" y="300698"/>
                </a:cubicBezTo>
                <a:cubicBezTo>
                  <a:pt x="7144290" y="313712"/>
                  <a:pt x="7143584" y="309026"/>
                  <a:pt x="7162112" y="286641"/>
                </a:cubicBezTo>
                <a:cubicBezTo>
                  <a:pt x="7180640" y="264256"/>
                  <a:pt x="7196610" y="237863"/>
                  <a:pt x="7210026" y="207462"/>
                </a:cubicBezTo>
                <a:cubicBezTo>
                  <a:pt x="7223442" y="177060"/>
                  <a:pt x="7231723" y="150337"/>
                  <a:pt x="7234870" y="127293"/>
                </a:cubicBezTo>
                <a:cubicBezTo>
                  <a:pt x="7238018" y="104248"/>
                  <a:pt x="7237792" y="87871"/>
                  <a:pt x="7234192" y="78163"/>
                </a:cubicBezTo>
                <a:cubicBezTo>
                  <a:pt x="7230594" y="68455"/>
                  <a:pt x="7232196" y="64077"/>
                  <a:pt x="7239000" y="65031"/>
                </a:cubicBezTo>
                <a:cubicBezTo>
                  <a:pt x="7245804" y="65985"/>
                  <a:pt x="7253932" y="68204"/>
                  <a:pt x="7263382" y="71688"/>
                </a:cubicBezTo>
                <a:cubicBezTo>
                  <a:pt x="7286527" y="69064"/>
                  <a:pt x="7305714" y="65960"/>
                  <a:pt x="7320944" y="62375"/>
                </a:cubicBezTo>
                <a:cubicBezTo>
                  <a:pt x="7336173" y="58789"/>
                  <a:pt x="7350606" y="54946"/>
                  <a:pt x="7364244" y="50845"/>
                </a:cubicBezTo>
                <a:cubicBezTo>
                  <a:pt x="7371062" y="48794"/>
                  <a:pt x="7377168" y="47891"/>
                  <a:pt x="7382557" y="48135"/>
                </a:cubicBezTo>
                <a:close/>
                <a:moveTo>
                  <a:pt x="943658" y="48135"/>
                </a:moveTo>
                <a:cubicBezTo>
                  <a:pt x="949048" y="48378"/>
                  <a:pt x="953724" y="49769"/>
                  <a:pt x="957685" y="52308"/>
                </a:cubicBezTo>
                <a:cubicBezTo>
                  <a:pt x="965608" y="57384"/>
                  <a:pt x="967132" y="61873"/>
                  <a:pt x="962257" y="65773"/>
                </a:cubicBezTo>
                <a:cubicBezTo>
                  <a:pt x="957380" y="69674"/>
                  <a:pt x="947533" y="73011"/>
                  <a:pt x="932712" y="75786"/>
                </a:cubicBezTo>
                <a:cubicBezTo>
                  <a:pt x="917891" y="78561"/>
                  <a:pt x="901292" y="81522"/>
                  <a:pt x="882916" y="84670"/>
                </a:cubicBezTo>
                <a:cubicBezTo>
                  <a:pt x="864539" y="87818"/>
                  <a:pt x="846854" y="90610"/>
                  <a:pt x="829860" y="93048"/>
                </a:cubicBezTo>
                <a:cubicBezTo>
                  <a:pt x="822045" y="134707"/>
                  <a:pt x="814061" y="166861"/>
                  <a:pt x="805908" y="189511"/>
                </a:cubicBezTo>
                <a:cubicBezTo>
                  <a:pt x="797756" y="212162"/>
                  <a:pt x="787273" y="233102"/>
                  <a:pt x="774461" y="252332"/>
                </a:cubicBezTo>
                <a:cubicBezTo>
                  <a:pt x="761647" y="271562"/>
                  <a:pt x="745271" y="287684"/>
                  <a:pt x="725331" y="300698"/>
                </a:cubicBezTo>
                <a:cubicBezTo>
                  <a:pt x="705391" y="313712"/>
                  <a:pt x="704684" y="309026"/>
                  <a:pt x="723212" y="286641"/>
                </a:cubicBezTo>
                <a:cubicBezTo>
                  <a:pt x="741740" y="264256"/>
                  <a:pt x="757712" y="237863"/>
                  <a:pt x="771126" y="207462"/>
                </a:cubicBezTo>
                <a:cubicBezTo>
                  <a:pt x="784541" y="177060"/>
                  <a:pt x="792823" y="150337"/>
                  <a:pt x="795971" y="127293"/>
                </a:cubicBezTo>
                <a:cubicBezTo>
                  <a:pt x="799118" y="104248"/>
                  <a:pt x="798892" y="87871"/>
                  <a:pt x="795293" y="78163"/>
                </a:cubicBezTo>
                <a:cubicBezTo>
                  <a:pt x="791693" y="68455"/>
                  <a:pt x="793297" y="64077"/>
                  <a:pt x="800101" y="65031"/>
                </a:cubicBezTo>
                <a:cubicBezTo>
                  <a:pt x="806905" y="65985"/>
                  <a:pt x="815032" y="68204"/>
                  <a:pt x="824482" y="71688"/>
                </a:cubicBezTo>
                <a:cubicBezTo>
                  <a:pt x="847628" y="69064"/>
                  <a:pt x="866815" y="65960"/>
                  <a:pt x="882044" y="62375"/>
                </a:cubicBezTo>
                <a:cubicBezTo>
                  <a:pt x="897273" y="58789"/>
                  <a:pt x="911707" y="54946"/>
                  <a:pt x="925344" y="50845"/>
                </a:cubicBezTo>
                <a:cubicBezTo>
                  <a:pt x="932163" y="48794"/>
                  <a:pt x="938268" y="47891"/>
                  <a:pt x="943658" y="48135"/>
                </a:cubicBezTo>
                <a:close/>
                <a:moveTo>
                  <a:pt x="2941318" y="44715"/>
                </a:moveTo>
                <a:lnTo>
                  <a:pt x="2979154" y="44715"/>
                </a:lnTo>
                <a:lnTo>
                  <a:pt x="2922453" y="132434"/>
                </a:lnTo>
                <a:cubicBezTo>
                  <a:pt x="2944480" y="126138"/>
                  <a:pt x="2963158" y="127475"/>
                  <a:pt x="2978488" y="136445"/>
                </a:cubicBezTo>
                <a:cubicBezTo>
                  <a:pt x="2993817" y="145415"/>
                  <a:pt x="3004045" y="155260"/>
                  <a:pt x="3009172" y="165979"/>
                </a:cubicBezTo>
                <a:cubicBezTo>
                  <a:pt x="3014299" y="176698"/>
                  <a:pt x="3017095" y="188321"/>
                  <a:pt x="3017561" y="200847"/>
                </a:cubicBezTo>
                <a:cubicBezTo>
                  <a:pt x="3018027" y="213373"/>
                  <a:pt x="3016138" y="225767"/>
                  <a:pt x="3011893" y="238028"/>
                </a:cubicBezTo>
                <a:cubicBezTo>
                  <a:pt x="3007648" y="250289"/>
                  <a:pt x="3000059" y="261417"/>
                  <a:pt x="2989124" y="271412"/>
                </a:cubicBezTo>
                <a:cubicBezTo>
                  <a:pt x="2978190" y="281407"/>
                  <a:pt x="2963018" y="286863"/>
                  <a:pt x="2943609" y="287781"/>
                </a:cubicBezTo>
                <a:cubicBezTo>
                  <a:pt x="2924199" y="288699"/>
                  <a:pt x="2907590" y="285125"/>
                  <a:pt x="2893780" y="277058"/>
                </a:cubicBezTo>
                <a:cubicBezTo>
                  <a:pt x="2879970" y="268992"/>
                  <a:pt x="2870473" y="257620"/>
                  <a:pt x="2865289" y="242943"/>
                </a:cubicBezTo>
                <a:cubicBezTo>
                  <a:pt x="2860106" y="228266"/>
                  <a:pt x="2857965" y="214216"/>
                  <a:pt x="2858869" y="200793"/>
                </a:cubicBezTo>
                <a:cubicBezTo>
                  <a:pt x="2859772" y="187371"/>
                  <a:pt x="2862246" y="176175"/>
                  <a:pt x="2866290" y="167205"/>
                </a:cubicBezTo>
                <a:cubicBezTo>
                  <a:pt x="2870334" y="158235"/>
                  <a:pt x="2876507" y="146803"/>
                  <a:pt x="2884810" y="132907"/>
                </a:cubicBezTo>
                <a:close/>
                <a:moveTo>
                  <a:pt x="5626501" y="44045"/>
                </a:moveTo>
                <a:cubicBezTo>
                  <a:pt x="5634101" y="45133"/>
                  <a:pt x="5641167" y="47353"/>
                  <a:pt x="5647699" y="50705"/>
                </a:cubicBezTo>
                <a:cubicBezTo>
                  <a:pt x="5660763" y="57409"/>
                  <a:pt x="5669859" y="67103"/>
                  <a:pt x="5674985" y="79787"/>
                </a:cubicBezTo>
                <a:cubicBezTo>
                  <a:pt x="5680111" y="92471"/>
                  <a:pt x="5680786" y="106449"/>
                  <a:pt x="5677007" y="121721"/>
                </a:cubicBezTo>
                <a:cubicBezTo>
                  <a:pt x="5673228" y="136994"/>
                  <a:pt x="5662971" y="149169"/>
                  <a:pt x="5646236" y="158246"/>
                </a:cubicBezTo>
                <a:cubicBezTo>
                  <a:pt x="5658239" y="162376"/>
                  <a:pt x="5667761" y="170091"/>
                  <a:pt x="5674802" y="181391"/>
                </a:cubicBezTo>
                <a:cubicBezTo>
                  <a:pt x="5681843" y="192691"/>
                  <a:pt x="5684195" y="207526"/>
                  <a:pt x="5681857" y="225896"/>
                </a:cubicBezTo>
                <a:cubicBezTo>
                  <a:pt x="5679520" y="244266"/>
                  <a:pt x="5671181" y="259180"/>
                  <a:pt x="5656841" y="270637"/>
                </a:cubicBezTo>
                <a:cubicBezTo>
                  <a:pt x="5642501" y="282095"/>
                  <a:pt x="5626296" y="287591"/>
                  <a:pt x="5608227" y="287125"/>
                </a:cubicBezTo>
                <a:cubicBezTo>
                  <a:pt x="5590159" y="286659"/>
                  <a:pt x="5574460" y="280955"/>
                  <a:pt x="5561131" y="270014"/>
                </a:cubicBezTo>
                <a:cubicBezTo>
                  <a:pt x="5547801" y="259072"/>
                  <a:pt x="5539222" y="242244"/>
                  <a:pt x="5535393" y="219529"/>
                </a:cubicBezTo>
                <a:lnTo>
                  <a:pt x="5566949" y="213420"/>
                </a:lnTo>
                <a:cubicBezTo>
                  <a:pt x="5571051" y="227258"/>
                  <a:pt x="5576822" y="237465"/>
                  <a:pt x="5584265" y="244040"/>
                </a:cubicBezTo>
                <a:cubicBezTo>
                  <a:pt x="5591707" y="250615"/>
                  <a:pt x="5600760" y="253931"/>
                  <a:pt x="5611422" y="253988"/>
                </a:cubicBezTo>
                <a:cubicBezTo>
                  <a:pt x="5622084" y="254046"/>
                  <a:pt x="5630749" y="249711"/>
                  <a:pt x="5637417" y="240985"/>
                </a:cubicBezTo>
                <a:cubicBezTo>
                  <a:pt x="5644085" y="232259"/>
                  <a:pt x="5646989" y="222261"/>
                  <a:pt x="5646129" y="210989"/>
                </a:cubicBezTo>
                <a:cubicBezTo>
                  <a:pt x="5645268" y="199718"/>
                  <a:pt x="5640949" y="191006"/>
                  <a:pt x="5633169" y="184854"/>
                </a:cubicBezTo>
                <a:cubicBezTo>
                  <a:pt x="5625389" y="178702"/>
                  <a:pt x="5611239" y="174164"/>
                  <a:pt x="5590718" y="171238"/>
                </a:cubicBezTo>
                <a:lnTo>
                  <a:pt x="5590718" y="147684"/>
                </a:lnTo>
                <a:cubicBezTo>
                  <a:pt x="5610823" y="145777"/>
                  <a:pt x="5624848" y="141070"/>
                  <a:pt x="5632792" y="133563"/>
                </a:cubicBezTo>
                <a:cubicBezTo>
                  <a:pt x="5640737" y="126056"/>
                  <a:pt x="5644290" y="116340"/>
                  <a:pt x="5643451" y="104416"/>
                </a:cubicBezTo>
                <a:cubicBezTo>
                  <a:pt x="5642612" y="92493"/>
                  <a:pt x="5637399" y="83860"/>
                  <a:pt x="5627813" y="78518"/>
                </a:cubicBezTo>
                <a:cubicBezTo>
                  <a:pt x="5618226" y="73176"/>
                  <a:pt x="5607952" y="72610"/>
                  <a:pt x="5596989" y="76819"/>
                </a:cubicBezTo>
                <a:cubicBezTo>
                  <a:pt x="5586025" y="81028"/>
                  <a:pt x="5576779" y="93772"/>
                  <a:pt x="5569251" y="115053"/>
                </a:cubicBezTo>
                <a:lnTo>
                  <a:pt x="5538082" y="110213"/>
                </a:lnTo>
                <a:cubicBezTo>
                  <a:pt x="5543646" y="91141"/>
                  <a:pt x="5551372" y="75955"/>
                  <a:pt x="5561260" y="64655"/>
                </a:cubicBezTo>
                <a:cubicBezTo>
                  <a:pt x="5571148" y="53355"/>
                  <a:pt x="5584760" y="46529"/>
                  <a:pt x="5602097" y="44177"/>
                </a:cubicBezTo>
                <a:cubicBezTo>
                  <a:pt x="5610766" y="43001"/>
                  <a:pt x="5618901" y="42957"/>
                  <a:pt x="5626501" y="44045"/>
                </a:cubicBezTo>
                <a:close/>
                <a:moveTo>
                  <a:pt x="2769001" y="44045"/>
                </a:moveTo>
                <a:cubicBezTo>
                  <a:pt x="2776601" y="45133"/>
                  <a:pt x="2783667" y="47353"/>
                  <a:pt x="2790199" y="50705"/>
                </a:cubicBezTo>
                <a:cubicBezTo>
                  <a:pt x="2803263" y="57409"/>
                  <a:pt x="2812358" y="67103"/>
                  <a:pt x="2817485" y="79787"/>
                </a:cubicBezTo>
                <a:cubicBezTo>
                  <a:pt x="2822612" y="92471"/>
                  <a:pt x="2823285" y="106449"/>
                  <a:pt x="2819507" y="121721"/>
                </a:cubicBezTo>
                <a:cubicBezTo>
                  <a:pt x="2815728" y="136994"/>
                  <a:pt x="2805471" y="149169"/>
                  <a:pt x="2788736" y="158246"/>
                </a:cubicBezTo>
                <a:cubicBezTo>
                  <a:pt x="2800739" y="162376"/>
                  <a:pt x="2810261" y="170091"/>
                  <a:pt x="2817302" y="181391"/>
                </a:cubicBezTo>
                <a:cubicBezTo>
                  <a:pt x="2824343" y="192691"/>
                  <a:pt x="2826695" y="207526"/>
                  <a:pt x="2824357" y="225896"/>
                </a:cubicBezTo>
                <a:cubicBezTo>
                  <a:pt x="2822020" y="244266"/>
                  <a:pt x="2813681" y="259180"/>
                  <a:pt x="2799341" y="270637"/>
                </a:cubicBezTo>
                <a:cubicBezTo>
                  <a:pt x="2785000" y="282095"/>
                  <a:pt x="2768796" y="287591"/>
                  <a:pt x="2750728" y="287125"/>
                </a:cubicBezTo>
                <a:cubicBezTo>
                  <a:pt x="2732659" y="286659"/>
                  <a:pt x="2716960" y="280955"/>
                  <a:pt x="2703631" y="270014"/>
                </a:cubicBezTo>
                <a:cubicBezTo>
                  <a:pt x="2690301" y="259072"/>
                  <a:pt x="2681722" y="242244"/>
                  <a:pt x="2677894" y="219529"/>
                </a:cubicBezTo>
                <a:lnTo>
                  <a:pt x="2709449" y="213420"/>
                </a:lnTo>
                <a:cubicBezTo>
                  <a:pt x="2713550" y="227258"/>
                  <a:pt x="2719323" y="237465"/>
                  <a:pt x="2726765" y="244040"/>
                </a:cubicBezTo>
                <a:cubicBezTo>
                  <a:pt x="2734208" y="250615"/>
                  <a:pt x="2743260" y="253931"/>
                  <a:pt x="2753922" y="253988"/>
                </a:cubicBezTo>
                <a:cubicBezTo>
                  <a:pt x="2764584" y="254046"/>
                  <a:pt x="2773249" y="249711"/>
                  <a:pt x="2779917" y="240985"/>
                </a:cubicBezTo>
                <a:cubicBezTo>
                  <a:pt x="2786585" y="232259"/>
                  <a:pt x="2789489" y="222261"/>
                  <a:pt x="2788629" y="210989"/>
                </a:cubicBezTo>
                <a:cubicBezTo>
                  <a:pt x="2787768" y="199718"/>
                  <a:pt x="2783448" y="191006"/>
                  <a:pt x="2775669" y="184854"/>
                </a:cubicBezTo>
                <a:cubicBezTo>
                  <a:pt x="2767889" y="178702"/>
                  <a:pt x="2753739" y="174164"/>
                  <a:pt x="2733218" y="171238"/>
                </a:cubicBezTo>
                <a:lnTo>
                  <a:pt x="2733218" y="147684"/>
                </a:lnTo>
                <a:cubicBezTo>
                  <a:pt x="2753323" y="145777"/>
                  <a:pt x="2767348" y="141070"/>
                  <a:pt x="2775292" y="133563"/>
                </a:cubicBezTo>
                <a:cubicBezTo>
                  <a:pt x="2783237" y="126056"/>
                  <a:pt x="2786790" y="116340"/>
                  <a:pt x="2785951" y="104416"/>
                </a:cubicBezTo>
                <a:cubicBezTo>
                  <a:pt x="2785112" y="92493"/>
                  <a:pt x="2779899" y="83860"/>
                  <a:pt x="2770313" y="78518"/>
                </a:cubicBezTo>
                <a:cubicBezTo>
                  <a:pt x="2760726" y="73176"/>
                  <a:pt x="2750451" y="72610"/>
                  <a:pt x="2739488" y="76819"/>
                </a:cubicBezTo>
                <a:cubicBezTo>
                  <a:pt x="2728525" y="81028"/>
                  <a:pt x="2719280" y="93772"/>
                  <a:pt x="2711751" y="115053"/>
                </a:cubicBezTo>
                <a:lnTo>
                  <a:pt x="2680582" y="110213"/>
                </a:lnTo>
                <a:cubicBezTo>
                  <a:pt x="2686146" y="91141"/>
                  <a:pt x="2693872" y="75955"/>
                  <a:pt x="2703760" y="64655"/>
                </a:cubicBezTo>
                <a:cubicBezTo>
                  <a:pt x="2713647" y="53355"/>
                  <a:pt x="2727260" y="46529"/>
                  <a:pt x="2744597" y="44177"/>
                </a:cubicBezTo>
                <a:cubicBezTo>
                  <a:pt x="2753266" y="43001"/>
                  <a:pt x="2761400" y="42957"/>
                  <a:pt x="2769001" y="44045"/>
                </a:cubicBezTo>
                <a:close/>
                <a:moveTo>
                  <a:pt x="2588026" y="44045"/>
                </a:moveTo>
                <a:cubicBezTo>
                  <a:pt x="2595626" y="45133"/>
                  <a:pt x="2602692" y="47353"/>
                  <a:pt x="2609224" y="50705"/>
                </a:cubicBezTo>
                <a:cubicBezTo>
                  <a:pt x="2622288" y="57409"/>
                  <a:pt x="2631383" y="67103"/>
                  <a:pt x="2636510" y="79787"/>
                </a:cubicBezTo>
                <a:cubicBezTo>
                  <a:pt x="2641636" y="92471"/>
                  <a:pt x="2642310" y="106449"/>
                  <a:pt x="2638532" y="121721"/>
                </a:cubicBezTo>
                <a:cubicBezTo>
                  <a:pt x="2634753" y="136994"/>
                  <a:pt x="2624496" y="149169"/>
                  <a:pt x="2607761" y="158246"/>
                </a:cubicBezTo>
                <a:cubicBezTo>
                  <a:pt x="2619764" y="162376"/>
                  <a:pt x="2629286" y="170091"/>
                  <a:pt x="2636327" y="181391"/>
                </a:cubicBezTo>
                <a:cubicBezTo>
                  <a:pt x="2643368" y="192691"/>
                  <a:pt x="2645720" y="207526"/>
                  <a:pt x="2643382" y="225896"/>
                </a:cubicBezTo>
                <a:cubicBezTo>
                  <a:pt x="2641045" y="244266"/>
                  <a:pt x="2632706" y="259180"/>
                  <a:pt x="2618366" y="270637"/>
                </a:cubicBezTo>
                <a:cubicBezTo>
                  <a:pt x="2604025" y="282095"/>
                  <a:pt x="2587821" y="287591"/>
                  <a:pt x="2569753" y="287125"/>
                </a:cubicBezTo>
                <a:cubicBezTo>
                  <a:pt x="2551684" y="286659"/>
                  <a:pt x="2535985" y="280955"/>
                  <a:pt x="2522656" y="270014"/>
                </a:cubicBezTo>
                <a:cubicBezTo>
                  <a:pt x="2509326" y="259072"/>
                  <a:pt x="2500747" y="242244"/>
                  <a:pt x="2496919" y="219529"/>
                </a:cubicBezTo>
                <a:lnTo>
                  <a:pt x="2528474" y="213420"/>
                </a:lnTo>
                <a:cubicBezTo>
                  <a:pt x="2532575" y="227258"/>
                  <a:pt x="2538348" y="237465"/>
                  <a:pt x="2545790" y="244040"/>
                </a:cubicBezTo>
                <a:cubicBezTo>
                  <a:pt x="2553233" y="250615"/>
                  <a:pt x="2562285" y="253931"/>
                  <a:pt x="2572947" y="253988"/>
                </a:cubicBezTo>
                <a:cubicBezTo>
                  <a:pt x="2583609" y="254046"/>
                  <a:pt x="2592274" y="249711"/>
                  <a:pt x="2598942" y="240985"/>
                </a:cubicBezTo>
                <a:cubicBezTo>
                  <a:pt x="2605610" y="232259"/>
                  <a:pt x="2608514" y="222261"/>
                  <a:pt x="2607654" y="210989"/>
                </a:cubicBezTo>
                <a:cubicBezTo>
                  <a:pt x="2606793" y="199718"/>
                  <a:pt x="2602473" y="191006"/>
                  <a:pt x="2594694" y="184854"/>
                </a:cubicBezTo>
                <a:cubicBezTo>
                  <a:pt x="2586914" y="178702"/>
                  <a:pt x="2572764" y="174164"/>
                  <a:pt x="2552243" y="171238"/>
                </a:cubicBezTo>
                <a:lnTo>
                  <a:pt x="2552243" y="147684"/>
                </a:lnTo>
                <a:cubicBezTo>
                  <a:pt x="2572348" y="145777"/>
                  <a:pt x="2586373" y="141070"/>
                  <a:pt x="2594317" y="133563"/>
                </a:cubicBezTo>
                <a:cubicBezTo>
                  <a:pt x="2602262" y="126056"/>
                  <a:pt x="2605815" y="116340"/>
                  <a:pt x="2604976" y="104416"/>
                </a:cubicBezTo>
                <a:cubicBezTo>
                  <a:pt x="2604137" y="92493"/>
                  <a:pt x="2598924" y="83860"/>
                  <a:pt x="2589338" y="78518"/>
                </a:cubicBezTo>
                <a:cubicBezTo>
                  <a:pt x="2579751" y="73176"/>
                  <a:pt x="2569476" y="72610"/>
                  <a:pt x="2558513" y="76819"/>
                </a:cubicBezTo>
                <a:cubicBezTo>
                  <a:pt x="2547550" y="81028"/>
                  <a:pt x="2538305" y="93772"/>
                  <a:pt x="2530776" y="115053"/>
                </a:cubicBezTo>
                <a:lnTo>
                  <a:pt x="2499607" y="110213"/>
                </a:lnTo>
                <a:cubicBezTo>
                  <a:pt x="2505171" y="91141"/>
                  <a:pt x="2512897" y="75955"/>
                  <a:pt x="2522785" y="64655"/>
                </a:cubicBezTo>
                <a:cubicBezTo>
                  <a:pt x="2532672" y="53355"/>
                  <a:pt x="2546285" y="46529"/>
                  <a:pt x="2563622" y="44177"/>
                </a:cubicBezTo>
                <a:cubicBezTo>
                  <a:pt x="2572291" y="43001"/>
                  <a:pt x="2580425" y="42957"/>
                  <a:pt x="2588026" y="44045"/>
                </a:cubicBezTo>
                <a:close/>
                <a:moveTo>
                  <a:pt x="1120700" y="42093"/>
                </a:moveTo>
                <a:cubicBezTo>
                  <a:pt x="1124839" y="41568"/>
                  <a:pt x="1131646" y="42872"/>
                  <a:pt x="1141121" y="46005"/>
                </a:cubicBezTo>
                <a:cubicBezTo>
                  <a:pt x="1160072" y="52272"/>
                  <a:pt x="1168192" y="63321"/>
                  <a:pt x="1165482" y="79153"/>
                </a:cubicBezTo>
                <a:cubicBezTo>
                  <a:pt x="1162772" y="94984"/>
                  <a:pt x="1153601" y="96124"/>
                  <a:pt x="1137970" y="82573"/>
                </a:cubicBezTo>
                <a:cubicBezTo>
                  <a:pt x="1125910" y="68663"/>
                  <a:pt x="1118683" y="57524"/>
                  <a:pt x="1116287" y="49156"/>
                </a:cubicBezTo>
                <a:cubicBezTo>
                  <a:pt x="1115090" y="44973"/>
                  <a:pt x="1116561" y="42618"/>
                  <a:pt x="1120700" y="42093"/>
                </a:cubicBezTo>
                <a:close/>
                <a:moveTo>
                  <a:pt x="4299761" y="41441"/>
                </a:moveTo>
                <a:cubicBezTo>
                  <a:pt x="4298284" y="41135"/>
                  <a:pt x="4296560" y="41151"/>
                  <a:pt x="4294590" y="41488"/>
                </a:cubicBezTo>
                <a:cubicBezTo>
                  <a:pt x="4286710" y="42836"/>
                  <a:pt x="4269556" y="45539"/>
                  <a:pt x="4243127" y="49597"/>
                </a:cubicBezTo>
                <a:cubicBezTo>
                  <a:pt x="4244016" y="51748"/>
                  <a:pt x="4245213" y="58216"/>
                  <a:pt x="4246719" y="69000"/>
                </a:cubicBezTo>
                <a:cubicBezTo>
                  <a:pt x="4250677" y="69100"/>
                  <a:pt x="4260396" y="67325"/>
                  <a:pt x="4275876" y="63676"/>
                </a:cubicBezTo>
                <a:cubicBezTo>
                  <a:pt x="4291356" y="60026"/>
                  <a:pt x="4299667" y="61912"/>
                  <a:pt x="4300807" y="69333"/>
                </a:cubicBezTo>
                <a:cubicBezTo>
                  <a:pt x="4301947" y="76754"/>
                  <a:pt x="4296214" y="81730"/>
                  <a:pt x="4283609" y="84261"/>
                </a:cubicBezTo>
                <a:cubicBezTo>
                  <a:pt x="4271004" y="86792"/>
                  <a:pt x="4259310" y="87154"/>
                  <a:pt x="4248526" y="85348"/>
                </a:cubicBezTo>
                <a:lnTo>
                  <a:pt x="4252118" y="112192"/>
                </a:lnTo>
                <a:cubicBezTo>
                  <a:pt x="4258729" y="110386"/>
                  <a:pt x="4267111" y="108812"/>
                  <a:pt x="4277264" y="107471"/>
                </a:cubicBezTo>
                <a:cubicBezTo>
                  <a:pt x="4287416" y="106130"/>
                  <a:pt x="4295038" y="105460"/>
                  <a:pt x="4300129" y="105460"/>
                </a:cubicBezTo>
                <a:cubicBezTo>
                  <a:pt x="4304316" y="82013"/>
                  <a:pt x="4306410" y="64483"/>
                  <a:pt x="4306410" y="52867"/>
                </a:cubicBezTo>
                <a:cubicBezTo>
                  <a:pt x="4306410" y="46167"/>
                  <a:pt x="4304194" y="42358"/>
                  <a:pt x="4299761" y="41441"/>
                </a:cubicBezTo>
                <a:close/>
                <a:moveTo>
                  <a:pt x="1292443" y="40064"/>
                </a:moveTo>
                <a:cubicBezTo>
                  <a:pt x="1299514" y="39785"/>
                  <a:pt x="1305573" y="42687"/>
                  <a:pt x="1310622" y="48769"/>
                </a:cubicBezTo>
                <a:cubicBezTo>
                  <a:pt x="1317355" y="56879"/>
                  <a:pt x="1306930" y="63877"/>
                  <a:pt x="1279346" y="69763"/>
                </a:cubicBezTo>
                <a:cubicBezTo>
                  <a:pt x="1251763" y="75650"/>
                  <a:pt x="1234028" y="77145"/>
                  <a:pt x="1226141" y="74248"/>
                </a:cubicBezTo>
                <a:cubicBezTo>
                  <a:pt x="1218254" y="71351"/>
                  <a:pt x="1213123" y="68172"/>
                  <a:pt x="1210750" y="64708"/>
                </a:cubicBezTo>
                <a:cubicBezTo>
                  <a:pt x="1208377" y="61245"/>
                  <a:pt x="1217824" y="57384"/>
                  <a:pt x="1239090" y="53125"/>
                </a:cubicBezTo>
                <a:cubicBezTo>
                  <a:pt x="1259396" y="48508"/>
                  <a:pt x="1274711" y="44600"/>
                  <a:pt x="1285036" y="41402"/>
                </a:cubicBezTo>
                <a:cubicBezTo>
                  <a:pt x="1287617" y="40602"/>
                  <a:pt x="1290086" y="40156"/>
                  <a:pt x="1292443" y="40064"/>
                </a:cubicBezTo>
                <a:close/>
                <a:moveTo>
                  <a:pt x="5807489" y="31152"/>
                </a:moveTo>
                <a:cubicBezTo>
                  <a:pt x="5811323" y="31145"/>
                  <a:pt x="5817187" y="33371"/>
                  <a:pt x="5825082" y="37831"/>
                </a:cubicBezTo>
                <a:cubicBezTo>
                  <a:pt x="5834589" y="43897"/>
                  <a:pt x="5838300" y="49020"/>
                  <a:pt x="5836214" y="53200"/>
                </a:cubicBezTo>
                <a:cubicBezTo>
                  <a:pt x="5834127" y="57381"/>
                  <a:pt x="5831764" y="61450"/>
                  <a:pt x="5829126" y="65407"/>
                </a:cubicBezTo>
                <a:cubicBezTo>
                  <a:pt x="5826487" y="69365"/>
                  <a:pt x="5822056" y="77797"/>
                  <a:pt x="5815832" y="90704"/>
                </a:cubicBezTo>
                <a:cubicBezTo>
                  <a:pt x="5809609" y="103610"/>
                  <a:pt x="5803500" y="115670"/>
                  <a:pt x="5797505" y="126884"/>
                </a:cubicBezTo>
                <a:cubicBezTo>
                  <a:pt x="5808304" y="136449"/>
                  <a:pt x="5813018" y="148398"/>
                  <a:pt x="5811649" y="162731"/>
                </a:cubicBezTo>
                <a:cubicBezTo>
                  <a:pt x="5810279" y="177064"/>
                  <a:pt x="5809369" y="193874"/>
                  <a:pt x="5808917" y="213162"/>
                </a:cubicBezTo>
                <a:cubicBezTo>
                  <a:pt x="5808465" y="232449"/>
                  <a:pt x="5807784" y="249640"/>
                  <a:pt x="5806873" y="264733"/>
                </a:cubicBezTo>
                <a:cubicBezTo>
                  <a:pt x="5805963" y="279826"/>
                  <a:pt x="5803966" y="291047"/>
                  <a:pt x="5800883" y="298396"/>
                </a:cubicBezTo>
                <a:cubicBezTo>
                  <a:pt x="5797800" y="305746"/>
                  <a:pt x="5793580" y="307047"/>
                  <a:pt x="5788224" y="302301"/>
                </a:cubicBezTo>
                <a:cubicBezTo>
                  <a:pt x="5782868" y="297554"/>
                  <a:pt x="5779226" y="291965"/>
                  <a:pt x="5777297" y="285533"/>
                </a:cubicBezTo>
                <a:cubicBezTo>
                  <a:pt x="5775368" y="279102"/>
                  <a:pt x="5775981" y="270157"/>
                  <a:pt x="5779136" y="258699"/>
                </a:cubicBezTo>
                <a:cubicBezTo>
                  <a:pt x="5782291" y="247241"/>
                  <a:pt x="5784539" y="230779"/>
                  <a:pt x="5785879" y="209311"/>
                </a:cubicBezTo>
                <a:cubicBezTo>
                  <a:pt x="5787220" y="187844"/>
                  <a:pt x="5787672" y="172525"/>
                  <a:pt x="5787235" y="163355"/>
                </a:cubicBezTo>
                <a:cubicBezTo>
                  <a:pt x="5786797" y="154184"/>
                  <a:pt x="5786156" y="146179"/>
                  <a:pt x="5785309" y="139338"/>
                </a:cubicBezTo>
                <a:cubicBezTo>
                  <a:pt x="5782857" y="147441"/>
                  <a:pt x="5776153" y="157425"/>
                  <a:pt x="5765197" y="169292"/>
                </a:cubicBezTo>
                <a:cubicBezTo>
                  <a:pt x="5754241" y="181158"/>
                  <a:pt x="5742238" y="190382"/>
                  <a:pt x="5729189" y="196965"/>
                </a:cubicBezTo>
                <a:cubicBezTo>
                  <a:pt x="5716139" y="203547"/>
                  <a:pt x="5714480" y="200700"/>
                  <a:pt x="5724209" y="188425"/>
                </a:cubicBezTo>
                <a:cubicBezTo>
                  <a:pt x="5733939" y="176150"/>
                  <a:pt x="5742984" y="164513"/>
                  <a:pt x="5751344" y="153514"/>
                </a:cubicBezTo>
                <a:cubicBezTo>
                  <a:pt x="5759705" y="142515"/>
                  <a:pt x="5769241" y="126529"/>
                  <a:pt x="5779953" y="105556"/>
                </a:cubicBezTo>
                <a:cubicBezTo>
                  <a:pt x="5790665" y="84584"/>
                  <a:pt x="5797144" y="70297"/>
                  <a:pt x="5799388" y="62697"/>
                </a:cubicBezTo>
                <a:cubicBezTo>
                  <a:pt x="5801632" y="55097"/>
                  <a:pt x="5802528" y="46823"/>
                  <a:pt x="5802077" y="37874"/>
                </a:cubicBezTo>
                <a:cubicBezTo>
                  <a:pt x="5801850" y="33400"/>
                  <a:pt x="5803655" y="31159"/>
                  <a:pt x="5807489" y="31152"/>
                </a:cubicBezTo>
                <a:close/>
                <a:moveTo>
                  <a:pt x="7008470" y="26912"/>
                </a:moveTo>
                <a:cubicBezTo>
                  <a:pt x="7012387" y="27172"/>
                  <a:pt x="7016692" y="28252"/>
                  <a:pt x="7021384" y="30152"/>
                </a:cubicBezTo>
                <a:cubicBezTo>
                  <a:pt x="7030770" y="33952"/>
                  <a:pt x="7038658" y="38814"/>
                  <a:pt x="7045046" y="44736"/>
                </a:cubicBezTo>
                <a:cubicBezTo>
                  <a:pt x="7051434" y="50659"/>
                  <a:pt x="7051979" y="55771"/>
                  <a:pt x="7046680" y="60073"/>
                </a:cubicBezTo>
                <a:cubicBezTo>
                  <a:pt x="7041382" y="64375"/>
                  <a:pt x="7036344" y="70434"/>
                  <a:pt x="7031570" y="78249"/>
                </a:cubicBezTo>
                <a:cubicBezTo>
                  <a:pt x="7026794" y="86065"/>
                  <a:pt x="7018699" y="99326"/>
                  <a:pt x="7007284" y="118032"/>
                </a:cubicBezTo>
                <a:cubicBezTo>
                  <a:pt x="6995870" y="136739"/>
                  <a:pt x="6987739" y="140694"/>
                  <a:pt x="6982892" y="129895"/>
                </a:cubicBezTo>
                <a:cubicBezTo>
                  <a:pt x="6974360" y="131688"/>
                  <a:pt x="6965425" y="133667"/>
                  <a:pt x="6956090" y="135832"/>
                </a:cubicBezTo>
                <a:lnTo>
                  <a:pt x="6956090" y="160784"/>
                </a:lnTo>
                <a:cubicBezTo>
                  <a:pt x="6993016" y="156382"/>
                  <a:pt x="7017240" y="152582"/>
                  <a:pt x="7028762" y="149384"/>
                </a:cubicBezTo>
                <a:cubicBezTo>
                  <a:pt x="7040285" y="146186"/>
                  <a:pt x="7049950" y="147412"/>
                  <a:pt x="7057758" y="153062"/>
                </a:cubicBezTo>
                <a:cubicBezTo>
                  <a:pt x="7065566" y="158712"/>
                  <a:pt x="7068808" y="163434"/>
                  <a:pt x="7067481" y="167227"/>
                </a:cubicBezTo>
                <a:cubicBezTo>
                  <a:pt x="7066154" y="171020"/>
                  <a:pt x="7054822" y="173612"/>
                  <a:pt x="7033484" y="175003"/>
                </a:cubicBezTo>
                <a:cubicBezTo>
                  <a:pt x="7012146" y="176394"/>
                  <a:pt x="6986348" y="178767"/>
                  <a:pt x="6956090" y="182122"/>
                </a:cubicBezTo>
                <a:lnTo>
                  <a:pt x="6956090" y="187091"/>
                </a:lnTo>
                <a:cubicBezTo>
                  <a:pt x="6976152" y="206307"/>
                  <a:pt x="6994590" y="221662"/>
                  <a:pt x="7011404" y="233156"/>
                </a:cubicBezTo>
                <a:cubicBezTo>
                  <a:pt x="7028218" y="244649"/>
                  <a:pt x="7044530" y="253031"/>
                  <a:pt x="7060340" y="258301"/>
                </a:cubicBezTo>
                <a:cubicBezTo>
                  <a:pt x="7076150" y="263571"/>
                  <a:pt x="7089049" y="268264"/>
                  <a:pt x="7099037" y="272380"/>
                </a:cubicBezTo>
                <a:cubicBezTo>
                  <a:pt x="7109024" y="276495"/>
                  <a:pt x="7105608" y="280313"/>
                  <a:pt x="7088787" y="283834"/>
                </a:cubicBezTo>
                <a:cubicBezTo>
                  <a:pt x="7071966" y="287355"/>
                  <a:pt x="7058619" y="289348"/>
                  <a:pt x="7048746" y="289814"/>
                </a:cubicBezTo>
                <a:cubicBezTo>
                  <a:pt x="7038872" y="290280"/>
                  <a:pt x="7030139" y="286731"/>
                  <a:pt x="7022546" y="279166"/>
                </a:cubicBezTo>
                <a:cubicBezTo>
                  <a:pt x="7014953" y="271602"/>
                  <a:pt x="7006184" y="263073"/>
                  <a:pt x="6996239" y="253580"/>
                </a:cubicBezTo>
                <a:cubicBezTo>
                  <a:pt x="6986294" y="244087"/>
                  <a:pt x="6972910" y="228506"/>
                  <a:pt x="6956090" y="206838"/>
                </a:cubicBezTo>
                <a:lnTo>
                  <a:pt x="6956090" y="271541"/>
                </a:lnTo>
                <a:cubicBezTo>
                  <a:pt x="6956090" y="286340"/>
                  <a:pt x="6953774" y="300175"/>
                  <a:pt x="6949142" y="313045"/>
                </a:cubicBezTo>
                <a:cubicBezTo>
                  <a:pt x="6944510" y="325915"/>
                  <a:pt x="6938634" y="326844"/>
                  <a:pt x="6931514" y="315831"/>
                </a:cubicBezTo>
                <a:cubicBezTo>
                  <a:pt x="6924394" y="304817"/>
                  <a:pt x="6921960" y="293747"/>
                  <a:pt x="6924212" y="282619"/>
                </a:cubicBezTo>
                <a:cubicBezTo>
                  <a:pt x="6926463" y="271491"/>
                  <a:pt x="6928036" y="260291"/>
                  <a:pt x="6928933" y="249020"/>
                </a:cubicBezTo>
                <a:cubicBezTo>
                  <a:pt x="6929830" y="237748"/>
                  <a:pt x="6930278" y="221436"/>
                  <a:pt x="6930278" y="200084"/>
                </a:cubicBezTo>
                <a:cubicBezTo>
                  <a:pt x="6911678" y="227115"/>
                  <a:pt x="6896428" y="246123"/>
                  <a:pt x="6884525" y="257107"/>
                </a:cubicBezTo>
                <a:cubicBezTo>
                  <a:pt x="6872622" y="268092"/>
                  <a:pt x="6859552" y="277488"/>
                  <a:pt x="6845312" y="285297"/>
                </a:cubicBezTo>
                <a:cubicBezTo>
                  <a:pt x="6831072" y="293105"/>
                  <a:pt x="6818954" y="298178"/>
                  <a:pt x="6808959" y="300515"/>
                </a:cubicBezTo>
                <a:cubicBezTo>
                  <a:pt x="6798964" y="302853"/>
                  <a:pt x="6800670" y="298984"/>
                  <a:pt x="6814078" y="288910"/>
                </a:cubicBezTo>
                <a:cubicBezTo>
                  <a:pt x="6827487" y="278836"/>
                  <a:pt x="6844874" y="263779"/>
                  <a:pt x="6866241" y="243739"/>
                </a:cubicBezTo>
                <a:cubicBezTo>
                  <a:pt x="6887608" y="223698"/>
                  <a:pt x="6904910" y="204644"/>
                  <a:pt x="6918146" y="186575"/>
                </a:cubicBezTo>
                <a:cubicBezTo>
                  <a:pt x="6891229" y="192756"/>
                  <a:pt x="6872914" y="197226"/>
                  <a:pt x="6863198" y="199987"/>
                </a:cubicBezTo>
                <a:cubicBezTo>
                  <a:pt x="6853482" y="202747"/>
                  <a:pt x="6843562" y="199833"/>
                  <a:pt x="6833438" y="191243"/>
                </a:cubicBezTo>
                <a:cubicBezTo>
                  <a:pt x="6823314" y="182653"/>
                  <a:pt x="6824132" y="178358"/>
                  <a:pt x="6835890" y="178358"/>
                </a:cubicBezTo>
                <a:cubicBezTo>
                  <a:pt x="6844652" y="178358"/>
                  <a:pt x="6856734" y="177258"/>
                  <a:pt x="6872135" y="175056"/>
                </a:cubicBezTo>
                <a:cubicBezTo>
                  <a:pt x="6887536" y="172855"/>
                  <a:pt x="6906917" y="169668"/>
                  <a:pt x="6930278" y="165495"/>
                </a:cubicBezTo>
                <a:lnTo>
                  <a:pt x="6930278" y="139338"/>
                </a:lnTo>
                <a:cubicBezTo>
                  <a:pt x="6926234" y="140228"/>
                  <a:pt x="6918618" y="141869"/>
                  <a:pt x="6907434" y="144264"/>
                </a:cubicBezTo>
                <a:cubicBezTo>
                  <a:pt x="6899690" y="154475"/>
                  <a:pt x="6893548" y="154320"/>
                  <a:pt x="6889010" y="143802"/>
                </a:cubicBezTo>
                <a:cubicBezTo>
                  <a:pt x="6884472" y="133283"/>
                  <a:pt x="6880370" y="122299"/>
                  <a:pt x="6876706" y="110848"/>
                </a:cubicBezTo>
                <a:cubicBezTo>
                  <a:pt x="6873042" y="99397"/>
                  <a:pt x="6869256" y="89538"/>
                  <a:pt x="6865348" y="81271"/>
                </a:cubicBezTo>
                <a:cubicBezTo>
                  <a:pt x="6861441" y="73004"/>
                  <a:pt x="6856888" y="65483"/>
                  <a:pt x="6851690" y="58707"/>
                </a:cubicBezTo>
                <a:cubicBezTo>
                  <a:pt x="6846491" y="51931"/>
                  <a:pt x="6847287" y="47676"/>
                  <a:pt x="6854078" y="45941"/>
                </a:cubicBezTo>
                <a:cubicBezTo>
                  <a:pt x="6860868" y="44205"/>
                  <a:pt x="6867424" y="44015"/>
                  <a:pt x="6873748" y="45371"/>
                </a:cubicBezTo>
                <a:cubicBezTo>
                  <a:pt x="6880072" y="46726"/>
                  <a:pt x="6893456" y="46063"/>
                  <a:pt x="6913898" y="43381"/>
                </a:cubicBezTo>
                <a:cubicBezTo>
                  <a:pt x="6934340" y="40699"/>
                  <a:pt x="6951878" y="38254"/>
                  <a:pt x="6966512" y="36046"/>
                </a:cubicBezTo>
                <a:cubicBezTo>
                  <a:pt x="6981146" y="33837"/>
                  <a:pt x="6991603" y="31353"/>
                  <a:pt x="6997884" y="28593"/>
                </a:cubicBezTo>
                <a:cubicBezTo>
                  <a:pt x="7001024" y="27212"/>
                  <a:pt x="7004554" y="26652"/>
                  <a:pt x="7008470" y="26912"/>
                </a:cubicBezTo>
                <a:close/>
                <a:moveTo>
                  <a:pt x="2360270" y="26912"/>
                </a:moveTo>
                <a:cubicBezTo>
                  <a:pt x="2364187" y="27172"/>
                  <a:pt x="2368492" y="28252"/>
                  <a:pt x="2373185" y="30152"/>
                </a:cubicBezTo>
                <a:cubicBezTo>
                  <a:pt x="2382570" y="33952"/>
                  <a:pt x="2390457" y="38814"/>
                  <a:pt x="2396846" y="44736"/>
                </a:cubicBezTo>
                <a:cubicBezTo>
                  <a:pt x="2403235" y="50659"/>
                  <a:pt x="2403779" y="55771"/>
                  <a:pt x="2398481" y="60073"/>
                </a:cubicBezTo>
                <a:cubicBezTo>
                  <a:pt x="2393182" y="64375"/>
                  <a:pt x="2388145" y="70434"/>
                  <a:pt x="2383370" y="78249"/>
                </a:cubicBezTo>
                <a:cubicBezTo>
                  <a:pt x="2378594" y="86065"/>
                  <a:pt x="2370499" y="99326"/>
                  <a:pt x="2359085" y="118032"/>
                </a:cubicBezTo>
                <a:cubicBezTo>
                  <a:pt x="2347670" y="136739"/>
                  <a:pt x="2339539" y="140694"/>
                  <a:pt x="2334692" y="129895"/>
                </a:cubicBezTo>
                <a:cubicBezTo>
                  <a:pt x="2326159" y="131688"/>
                  <a:pt x="2317226" y="133667"/>
                  <a:pt x="2307890" y="135832"/>
                </a:cubicBezTo>
                <a:lnTo>
                  <a:pt x="2307890" y="160784"/>
                </a:lnTo>
                <a:cubicBezTo>
                  <a:pt x="2344816" y="156382"/>
                  <a:pt x="2369040" y="152582"/>
                  <a:pt x="2380563" y="149384"/>
                </a:cubicBezTo>
                <a:cubicBezTo>
                  <a:pt x="2392085" y="146186"/>
                  <a:pt x="2401750" y="147412"/>
                  <a:pt x="2409559" y="153062"/>
                </a:cubicBezTo>
                <a:cubicBezTo>
                  <a:pt x="2417367" y="158712"/>
                  <a:pt x="2420608" y="163434"/>
                  <a:pt x="2419281" y="167227"/>
                </a:cubicBezTo>
                <a:cubicBezTo>
                  <a:pt x="2417955" y="171020"/>
                  <a:pt x="2406622" y="173612"/>
                  <a:pt x="2385284" y="175003"/>
                </a:cubicBezTo>
                <a:cubicBezTo>
                  <a:pt x="2363946" y="176394"/>
                  <a:pt x="2338148" y="178767"/>
                  <a:pt x="2307890" y="182122"/>
                </a:cubicBezTo>
                <a:lnTo>
                  <a:pt x="2307890" y="187091"/>
                </a:lnTo>
                <a:cubicBezTo>
                  <a:pt x="2327952" y="206307"/>
                  <a:pt x="2346390" y="221662"/>
                  <a:pt x="2363204" y="233156"/>
                </a:cubicBezTo>
                <a:cubicBezTo>
                  <a:pt x="2380018" y="244649"/>
                  <a:pt x="2396330" y="253031"/>
                  <a:pt x="2412140" y="258301"/>
                </a:cubicBezTo>
                <a:cubicBezTo>
                  <a:pt x="2427950" y="263571"/>
                  <a:pt x="2440849" y="268264"/>
                  <a:pt x="2450837" y="272380"/>
                </a:cubicBezTo>
                <a:cubicBezTo>
                  <a:pt x="2460825" y="276495"/>
                  <a:pt x="2457408" y="280313"/>
                  <a:pt x="2440587" y="283834"/>
                </a:cubicBezTo>
                <a:cubicBezTo>
                  <a:pt x="2423766" y="287355"/>
                  <a:pt x="2410419" y="289348"/>
                  <a:pt x="2400546" y="289814"/>
                </a:cubicBezTo>
                <a:cubicBezTo>
                  <a:pt x="2390673" y="290280"/>
                  <a:pt x="2381939" y="286731"/>
                  <a:pt x="2374346" y="279166"/>
                </a:cubicBezTo>
                <a:cubicBezTo>
                  <a:pt x="2366753" y="271602"/>
                  <a:pt x="2357984" y="263073"/>
                  <a:pt x="2348039" y="253580"/>
                </a:cubicBezTo>
                <a:cubicBezTo>
                  <a:pt x="2338094" y="244087"/>
                  <a:pt x="2324711" y="228506"/>
                  <a:pt x="2307890" y="206838"/>
                </a:cubicBezTo>
                <a:lnTo>
                  <a:pt x="2307890" y="271541"/>
                </a:lnTo>
                <a:cubicBezTo>
                  <a:pt x="2307890" y="286340"/>
                  <a:pt x="2305574" y="300175"/>
                  <a:pt x="2300942" y="313045"/>
                </a:cubicBezTo>
                <a:cubicBezTo>
                  <a:pt x="2296310" y="325915"/>
                  <a:pt x="2290434" y="326844"/>
                  <a:pt x="2283315" y="315831"/>
                </a:cubicBezTo>
                <a:cubicBezTo>
                  <a:pt x="2276195" y="304817"/>
                  <a:pt x="2273760" y="293747"/>
                  <a:pt x="2276012" y="282619"/>
                </a:cubicBezTo>
                <a:cubicBezTo>
                  <a:pt x="2278263" y="271491"/>
                  <a:pt x="2279837" y="260291"/>
                  <a:pt x="2280733" y="249020"/>
                </a:cubicBezTo>
                <a:cubicBezTo>
                  <a:pt x="2281630" y="237748"/>
                  <a:pt x="2282078" y="221436"/>
                  <a:pt x="2282078" y="200084"/>
                </a:cubicBezTo>
                <a:cubicBezTo>
                  <a:pt x="2263478" y="227115"/>
                  <a:pt x="2248228" y="246123"/>
                  <a:pt x="2236325" y="257107"/>
                </a:cubicBezTo>
                <a:cubicBezTo>
                  <a:pt x="2224423" y="268092"/>
                  <a:pt x="2211352" y="277488"/>
                  <a:pt x="2197112" y="285297"/>
                </a:cubicBezTo>
                <a:cubicBezTo>
                  <a:pt x="2182872" y="293105"/>
                  <a:pt x="2170755" y="298178"/>
                  <a:pt x="2160760" y="300515"/>
                </a:cubicBezTo>
                <a:cubicBezTo>
                  <a:pt x="2150764" y="302853"/>
                  <a:pt x="2152471" y="298984"/>
                  <a:pt x="2165879" y="288910"/>
                </a:cubicBezTo>
                <a:cubicBezTo>
                  <a:pt x="2179287" y="278836"/>
                  <a:pt x="2196675" y="263779"/>
                  <a:pt x="2218041" y="243739"/>
                </a:cubicBezTo>
                <a:cubicBezTo>
                  <a:pt x="2239408" y="223698"/>
                  <a:pt x="2256710" y="204644"/>
                  <a:pt x="2269946" y="186575"/>
                </a:cubicBezTo>
                <a:cubicBezTo>
                  <a:pt x="2243029" y="192756"/>
                  <a:pt x="2224713" y="197226"/>
                  <a:pt x="2214998" y="199987"/>
                </a:cubicBezTo>
                <a:cubicBezTo>
                  <a:pt x="2205282" y="202747"/>
                  <a:pt x="2195363" y="199833"/>
                  <a:pt x="2185238" y="191243"/>
                </a:cubicBezTo>
                <a:cubicBezTo>
                  <a:pt x="2175114" y="182653"/>
                  <a:pt x="2175931" y="178358"/>
                  <a:pt x="2187690" y="178358"/>
                </a:cubicBezTo>
                <a:cubicBezTo>
                  <a:pt x="2196452" y="178358"/>
                  <a:pt x="2208534" y="177258"/>
                  <a:pt x="2223935" y="175056"/>
                </a:cubicBezTo>
                <a:cubicBezTo>
                  <a:pt x="2239337" y="172855"/>
                  <a:pt x="2258718" y="169668"/>
                  <a:pt x="2282078" y="165495"/>
                </a:cubicBezTo>
                <a:lnTo>
                  <a:pt x="2282078" y="139338"/>
                </a:lnTo>
                <a:cubicBezTo>
                  <a:pt x="2278034" y="140228"/>
                  <a:pt x="2270419" y="141869"/>
                  <a:pt x="2259234" y="144264"/>
                </a:cubicBezTo>
                <a:cubicBezTo>
                  <a:pt x="2251490" y="154475"/>
                  <a:pt x="2245349" y="154320"/>
                  <a:pt x="2240810" y="143802"/>
                </a:cubicBezTo>
                <a:cubicBezTo>
                  <a:pt x="2236271" y="133283"/>
                  <a:pt x="2232170" y="122299"/>
                  <a:pt x="2228506" y="110848"/>
                </a:cubicBezTo>
                <a:cubicBezTo>
                  <a:pt x="2224842" y="99397"/>
                  <a:pt x="2221057" y="89538"/>
                  <a:pt x="2217149" y="81271"/>
                </a:cubicBezTo>
                <a:cubicBezTo>
                  <a:pt x="2213241" y="73004"/>
                  <a:pt x="2208688" y="65483"/>
                  <a:pt x="2203490" y="58707"/>
                </a:cubicBezTo>
                <a:cubicBezTo>
                  <a:pt x="2198291" y="51931"/>
                  <a:pt x="2199087" y="47676"/>
                  <a:pt x="2205877" y="45941"/>
                </a:cubicBezTo>
                <a:cubicBezTo>
                  <a:pt x="2212668" y="44205"/>
                  <a:pt x="2219225" y="44015"/>
                  <a:pt x="2225549" y="45371"/>
                </a:cubicBezTo>
                <a:cubicBezTo>
                  <a:pt x="2231873" y="46726"/>
                  <a:pt x="2245256" y="46063"/>
                  <a:pt x="2265698" y="43381"/>
                </a:cubicBezTo>
                <a:cubicBezTo>
                  <a:pt x="2286140" y="40699"/>
                  <a:pt x="2303678" y="38254"/>
                  <a:pt x="2318312" y="36046"/>
                </a:cubicBezTo>
                <a:cubicBezTo>
                  <a:pt x="2332946" y="33837"/>
                  <a:pt x="2343404" y="31353"/>
                  <a:pt x="2349685" y="28593"/>
                </a:cubicBezTo>
                <a:cubicBezTo>
                  <a:pt x="2352825" y="27212"/>
                  <a:pt x="2356354" y="26652"/>
                  <a:pt x="2360270" y="26912"/>
                </a:cubicBezTo>
                <a:close/>
                <a:moveTo>
                  <a:pt x="579095" y="26912"/>
                </a:moveTo>
                <a:cubicBezTo>
                  <a:pt x="583013" y="27172"/>
                  <a:pt x="587317" y="28252"/>
                  <a:pt x="592010" y="30152"/>
                </a:cubicBezTo>
                <a:cubicBezTo>
                  <a:pt x="601395" y="33952"/>
                  <a:pt x="609283" y="38814"/>
                  <a:pt x="615671" y="44736"/>
                </a:cubicBezTo>
                <a:cubicBezTo>
                  <a:pt x="622060" y="50659"/>
                  <a:pt x="622605" y="55771"/>
                  <a:pt x="617306" y="60073"/>
                </a:cubicBezTo>
                <a:cubicBezTo>
                  <a:pt x="612007" y="64375"/>
                  <a:pt x="606971" y="70434"/>
                  <a:pt x="602195" y="78249"/>
                </a:cubicBezTo>
                <a:cubicBezTo>
                  <a:pt x="597420" y="86065"/>
                  <a:pt x="589325" y="99326"/>
                  <a:pt x="577910" y="118032"/>
                </a:cubicBezTo>
                <a:cubicBezTo>
                  <a:pt x="566495" y="136739"/>
                  <a:pt x="558364" y="140694"/>
                  <a:pt x="553517" y="129895"/>
                </a:cubicBezTo>
                <a:cubicBezTo>
                  <a:pt x="544985" y="131688"/>
                  <a:pt x="536051" y="133667"/>
                  <a:pt x="526716" y="135832"/>
                </a:cubicBezTo>
                <a:lnTo>
                  <a:pt x="526716" y="160784"/>
                </a:lnTo>
                <a:cubicBezTo>
                  <a:pt x="563641" y="156382"/>
                  <a:pt x="587865" y="152582"/>
                  <a:pt x="599388" y="149384"/>
                </a:cubicBezTo>
                <a:cubicBezTo>
                  <a:pt x="610910" y="146186"/>
                  <a:pt x="620575" y="147412"/>
                  <a:pt x="628384" y="153062"/>
                </a:cubicBezTo>
                <a:cubicBezTo>
                  <a:pt x="636192" y="158712"/>
                  <a:pt x="639433" y="163434"/>
                  <a:pt x="638106" y="167227"/>
                </a:cubicBezTo>
                <a:cubicBezTo>
                  <a:pt x="636780" y="171020"/>
                  <a:pt x="625448" y="173612"/>
                  <a:pt x="604109" y="175003"/>
                </a:cubicBezTo>
                <a:cubicBezTo>
                  <a:pt x="582771" y="176394"/>
                  <a:pt x="556973" y="178767"/>
                  <a:pt x="526716" y="182122"/>
                </a:cubicBezTo>
                <a:lnTo>
                  <a:pt x="526716" y="187091"/>
                </a:lnTo>
                <a:cubicBezTo>
                  <a:pt x="546778" y="206307"/>
                  <a:pt x="565216" y="221662"/>
                  <a:pt x="582029" y="233156"/>
                </a:cubicBezTo>
                <a:cubicBezTo>
                  <a:pt x="598843" y="244649"/>
                  <a:pt x="615155" y="253031"/>
                  <a:pt x="630965" y="258301"/>
                </a:cubicBezTo>
                <a:cubicBezTo>
                  <a:pt x="646775" y="263571"/>
                  <a:pt x="659674" y="268264"/>
                  <a:pt x="669662" y="272380"/>
                </a:cubicBezTo>
                <a:cubicBezTo>
                  <a:pt x="679650" y="276495"/>
                  <a:pt x="676233" y="280313"/>
                  <a:pt x="659413" y="283834"/>
                </a:cubicBezTo>
                <a:cubicBezTo>
                  <a:pt x="642591" y="287355"/>
                  <a:pt x="629244" y="289348"/>
                  <a:pt x="619371" y="289814"/>
                </a:cubicBezTo>
                <a:cubicBezTo>
                  <a:pt x="609498" y="290280"/>
                  <a:pt x="600765" y="286731"/>
                  <a:pt x="593172" y="279166"/>
                </a:cubicBezTo>
                <a:cubicBezTo>
                  <a:pt x="585579" y="271602"/>
                  <a:pt x="576809" y="263073"/>
                  <a:pt x="566864" y="253580"/>
                </a:cubicBezTo>
                <a:cubicBezTo>
                  <a:pt x="556919" y="244087"/>
                  <a:pt x="543536" y="228506"/>
                  <a:pt x="526716" y="206838"/>
                </a:cubicBezTo>
                <a:lnTo>
                  <a:pt x="526716" y="271541"/>
                </a:lnTo>
                <a:cubicBezTo>
                  <a:pt x="526716" y="286340"/>
                  <a:pt x="524399" y="300175"/>
                  <a:pt x="519767" y="313045"/>
                </a:cubicBezTo>
                <a:cubicBezTo>
                  <a:pt x="515136" y="325915"/>
                  <a:pt x="509260" y="326844"/>
                  <a:pt x="502140" y="315831"/>
                </a:cubicBezTo>
                <a:cubicBezTo>
                  <a:pt x="495020" y="304817"/>
                  <a:pt x="492585" y="293747"/>
                  <a:pt x="494837" y="282619"/>
                </a:cubicBezTo>
                <a:cubicBezTo>
                  <a:pt x="497088" y="271491"/>
                  <a:pt x="498663" y="260291"/>
                  <a:pt x="499559" y="249020"/>
                </a:cubicBezTo>
                <a:cubicBezTo>
                  <a:pt x="500455" y="237748"/>
                  <a:pt x="500903" y="221436"/>
                  <a:pt x="500903" y="200084"/>
                </a:cubicBezTo>
                <a:cubicBezTo>
                  <a:pt x="482303" y="227115"/>
                  <a:pt x="467053" y="246123"/>
                  <a:pt x="455151" y="257107"/>
                </a:cubicBezTo>
                <a:cubicBezTo>
                  <a:pt x="443248" y="268092"/>
                  <a:pt x="430177" y="277488"/>
                  <a:pt x="415937" y="285297"/>
                </a:cubicBezTo>
                <a:cubicBezTo>
                  <a:pt x="401697" y="293105"/>
                  <a:pt x="389580" y="298178"/>
                  <a:pt x="379585" y="300515"/>
                </a:cubicBezTo>
                <a:cubicBezTo>
                  <a:pt x="369590" y="302853"/>
                  <a:pt x="371296" y="298984"/>
                  <a:pt x="384704" y="288910"/>
                </a:cubicBezTo>
                <a:cubicBezTo>
                  <a:pt x="398113" y="278836"/>
                  <a:pt x="415500" y="263779"/>
                  <a:pt x="436867" y="243739"/>
                </a:cubicBezTo>
                <a:cubicBezTo>
                  <a:pt x="458233" y="223698"/>
                  <a:pt x="475535" y="204644"/>
                  <a:pt x="488771" y="186575"/>
                </a:cubicBezTo>
                <a:cubicBezTo>
                  <a:pt x="461854" y="192756"/>
                  <a:pt x="443539" y="197226"/>
                  <a:pt x="433823" y="199987"/>
                </a:cubicBezTo>
                <a:cubicBezTo>
                  <a:pt x="424108" y="202747"/>
                  <a:pt x="414188" y="199833"/>
                  <a:pt x="404064" y="191243"/>
                </a:cubicBezTo>
                <a:cubicBezTo>
                  <a:pt x="393939" y="182653"/>
                  <a:pt x="394757" y="178358"/>
                  <a:pt x="406515" y="178358"/>
                </a:cubicBezTo>
                <a:cubicBezTo>
                  <a:pt x="415277" y="178358"/>
                  <a:pt x="427359" y="177258"/>
                  <a:pt x="442761" y="175056"/>
                </a:cubicBezTo>
                <a:cubicBezTo>
                  <a:pt x="458162" y="172855"/>
                  <a:pt x="477543" y="169668"/>
                  <a:pt x="500903" y="165495"/>
                </a:cubicBezTo>
                <a:lnTo>
                  <a:pt x="500903" y="139338"/>
                </a:lnTo>
                <a:cubicBezTo>
                  <a:pt x="496859" y="140228"/>
                  <a:pt x="489245" y="141869"/>
                  <a:pt x="478059" y="144264"/>
                </a:cubicBezTo>
                <a:cubicBezTo>
                  <a:pt x="470316" y="154475"/>
                  <a:pt x="464174" y="154320"/>
                  <a:pt x="459636" y="143802"/>
                </a:cubicBezTo>
                <a:cubicBezTo>
                  <a:pt x="455097" y="133283"/>
                  <a:pt x="450996" y="122299"/>
                  <a:pt x="447332" y="110848"/>
                </a:cubicBezTo>
                <a:cubicBezTo>
                  <a:pt x="443667" y="99397"/>
                  <a:pt x="439882" y="89538"/>
                  <a:pt x="435974" y="81271"/>
                </a:cubicBezTo>
                <a:cubicBezTo>
                  <a:pt x="432066" y="73004"/>
                  <a:pt x="427513" y="65483"/>
                  <a:pt x="422315" y="58707"/>
                </a:cubicBezTo>
                <a:cubicBezTo>
                  <a:pt x="417117" y="51931"/>
                  <a:pt x="417913" y="47676"/>
                  <a:pt x="424703" y="45941"/>
                </a:cubicBezTo>
                <a:cubicBezTo>
                  <a:pt x="431493" y="44205"/>
                  <a:pt x="438050" y="44015"/>
                  <a:pt x="444374" y="45371"/>
                </a:cubicBezTo>
                <a:cubicBezTo>
                  <a:pt x="450698" y="46726"/>
                  <a:pt x="464081" y="46063"/>
                  <a:pt x="484523" y="43381"/>
                </a:cubicBezTo>
                <a:cubicBezTo>
                  <a:pt x="504965" y="40699"/>
                  <a:pt x="522503" y="38254"/>
                  <a:pt x="537137" y="36046"/>
                </a:cubicBezTo>
                <a:cubicBezTo>
                  <a:pt x="551772" y="33837"/>
                  <a:pt x="562229" y="31353"/>
                  <a:pt x="568510" y="28593"/>
                </a:cubicBezTo>
                <a:cubicBezTo>
                  <a:pt x="571650" y="27212"/>
                  <a:pt x="575179" y="26652"/>
                  <a:pt x="579095" y="26912"/>
                </a:cubicBezTo>
                <a:close/>
                <a:moveTo>
                  <a:pt x="3221766" y="21231"/>
                </a:moveTo>
                <a:cubicBezTo>
                  <a:pt x="3224265" y="21055"/>
                  <a:pt x="3227862" y="22057"/>
                  <a:pt x="3232559" y="24237"/>
                </a:cubicBezTo>
                <a:cubicBezTo>
                  <a:pt x="3241951" y="28596"/>
                  <a:pt x="3249086" y="33759"/>
                  <a:pt x="3253961" y="39724"/>
                </a:cubicBezTo>
                <a:cubicBezTo>
                  <a:pt x="3258837" y="45690"/>
                  <a:pt x="3256966" y="49816"/>
                  <a:pt x="3248347" y="52103"/>
                </a:cubicBezTo>
                <a:cubicBezTo>
                  <a:pt x="3239729" y="54391"/>
                  <a:pt x="3229508" y="58158"/>
                  <a:pt x="3217684" y="63407"/>
                </a:cubicBezTo>
                <a:cubicBezTo>
                  <a:pt x="3205861" y="68656"/>
                  <a:pt x="3196995" y="71911"/>
                  <a:pt x="3191087" y="73173"/>
                </a:cubicBezTo>
                <a:cubicBezTo>
                  <a:pt x="3198271" y="74449"/>
                  <a:pt x="3203667" y="76966"/>
                  <a:pt x="3207273" y="80723"/>
                </a:cubicBezTo>
                <a:cubicBezTo>
                  <a:pt x="3210880" y="84480"/>
                  <a:pt x="3211561" y="89241"/>
                  <a:pt x="3209317" y="95006"/>
                </a:cubicBezTo>
                <a:cubicBezTo>
                  <a:pt x="3207072" y="100770"/>
                  <a:pt x="3205950" y="114143"/>
                  <a:pt x="3205950" y="135122"/>
                </a:cubicBezTo>
                <a:cubicBezTo>
                  <a:pt x="3243751" y="130734"/>
                  <a:pt x="3270635" y="126938"/>
                  <a:pt x="3286603" y="123733"/>
                </a:cubicBezTo>
                <a:cubicBezTo>
                  <a:pt x="3302571" y="120528"/>
                  <a:pt x="3314599" y="121141"/>
                  <a:pt x="3322687" y="125572"/>
                </a:cubicBezTo>
                <a:cubicBezTo>
                  <a:pt x="3330775" y="130003"/>
                  <a:pt x="3336511" y="136105"/>
                  <a:pt x="3339895" y="143877"/>
                </a:cubicBezTo>
                <a:cubicBezTo>
                  <a:pt x="3343280" y="151650"/>
                  <a:pt x="3337712" y="154862"/>
                  <a:pt x="3323192" y="153514"/>
                </a:cubicBezTo>
                <a:cubicBezTo>
                  <a:pt x="3308673" y="152166"/>
                  <a:pt x="3291400" y="151718"/>
                  <a:pt x="3271374" y="152169"/>
                </a:cubicBezTo>
                <a:cubicBezTo>
                  <a:pt x="3251348" y="152621"/>
                  <a:pt x="3229540" y="154066"/>
                  <a:pt x="3205950" y="156504"/>
                </a:cubicBezTo>
                <a:lnTo>
                  <a:pt x="3205950" y="255344"/>
                </a:lnTo>
                <a:cubicBezTo>
                  <a:pt x="3205950" y="284569"/>
                  <a:pt x="3202677" y="305610"/>
                  <a:pt x="3196131" y="318466"/>
                </a:cubicBezTo>
                <a:cubicBezTo>
                  <a:pt x="3189585" y="331322"/>
                  <a:pt x="3185057" y="330422"/>
                  <a:pt x="3182547" y="315766"/>
                </a:cubicBezTo>
                <a:cubicBezTo>
                  <a:pt x="3180038" y="301110"/>
                  <a:pt x="3178783" y="280066"/>
                  <a:pt x="3178783" y="252633"/>
                </a:cubicBezTo>
                <a:lnTo>
                  <a:pt x="3178783" y="159580"/>
                </a:lnTo>
                <a:cubicBezTo>
                  <a:pt x="3155408" y="162218"/>
                  <a:pt x="3134679" y="165122"/>
                  <a:pt x="3116597" y="168291"/>
                </a:cubicBezTo>
                <a:cubicBezTo>
                  <a:pt x="3098514" y="171461"/>
                  <a:pt x="3085478" y="173278"/>
                  <a:pt x="3077491" y="173744"/>
                </a:cubicBezTo>
                <a:cubicBezTo>
                  <a:pt x="3069503" y="174210"/>
                  <a:pt x="3061666" y="170597"/>
                  <a:pt x="3053980" y="162903"/>
                </a:cubicBezTo>
                <a:cubicBezTo>
                  <a:pt x="3046294" y="155209"/>
                  <a:pt x="3046078" y="151363"/>
                  <a:pt x="3053335" y="151363"/>
                </a:cubicBezTo>
                <a:cubicBezTo>
                  <a:pt x="3058698" y="151363"/>
                  <a:pt x="3071654" y="150244"/>
                  <a:pt x="3092204" y="148007"/>
                </a:cubicBezTo>
                <a:cubicBezTo>
                  <a:pt x="3112753" y="145770"/>
                  <a:pt x="3141613" y="142536"/>
                  <a:pt x="3178783" y="138306"/>
                </a:cubicBezTo>
                <a:cubicBezTo>
                  <a:pt x="3178783" y="105051"/>
                  <a:pt x="3177141" y="86502"/>
                  <a:pt x="3173857" y="82659"/>
                </a:cubicBezTo>
                <a:cubicBezTo>
                  <a:pt x="3159001" y="89815"/>
                  <a:pt x="3143735" y="94303"/>
                  <a:pt x="3128062" y="96124"/>
                </a:cubicBezTo>
                <a:cubicBezTo>
                  <a:pt x="3112388" y="97945"/>
                  <a:pt x="3110939" y="95092"/>
                  <a:pt x="3123716" y="87563"/>
                </a:cubicBezTo>
                <a:cubicBezTo>
                  <a:pt x="3136494" y="80034"/>
                  <a:pt x="3150221" y="72492"/>
                  <a:pt x="3164898" y="64934"/>
                </a:cubicBezTo>
                <a:cubicBezTo>
                  <a:pt x="3179575" y="57377"/>
                  <a:pt x="3191872" y="50146"/>
                  <a:pt x="3201788" y="43241"/>
                </a:cubicBezTo>
                <a:cubicBezTo>
                  <a:pt x="3211704" y="36336"/>
                  <a:pt x="3216964" y="30353"/>
                  <a:pt x="3217566" y="25291"/>
                </a:cubicBezTo>
                <a:cubicBezTo>
                  <a:pt x="3217867" y="22760"/>
                  <a:pt x="3219267" y="21406"/>
                  <a:pt x="3221766" y="21231"/>
                </a:cubicBezTo>
                <a:close/>
                <a:moveTo>
                  <a:pt x="4308714" y="19125"/>
                </a:moveTo>
                <a:cubicBezTo>
                  <a:pt x="4311369" y="18912"/>
                  <a:pt x="4314025" y="19175"/>
                  <a:pt x="4316681" y="19913"/>
                </a:cubicBezTo>
                <a:cubicBezTo>
                  <a:pt x="4321994" y="21390"/>
                  <a:pt x="4329060" y="24975"/>
                  <a:pt x="4337880" y="30668"/>
                </a:cubicBezTo>
                <a:cubicBezTo>
                  <a:pt x="4346699" y="36361"/>
                  <a:pt x="4349420" y="41438"/>
                  <a:pt x="4346043" y="45898"/>
                </a:cubicBezTo>
                <a:cubicBezTo>
                  <a:pt x="4342666" y="50357"/>
                  <a:pt x="4339690" y="55584"/>
                  <a:pt x="4337116" y="61579"/>
                </a:cubicBezTo>
                <a:cubicBezTo>
                  <a:pt x="4334542" y="67573"/>
                  <a:pt x="4330968" y="79034"/>
                  <a:pt x="4326393" y="95963"/>
                </a:cubicBezTo>
                <a:cubicBezTo>
                  <a:pt x="4321818" y="112891"/>
                  <a:pt x="4317086" y="123005"/>
                  <a:pt x="4312196" y="126303"/>
                </a:cubicBezTo>
                <a:cubicBezTo>
                  <a:pt x="4307306" y="129601"/>
                  <a:pt x="4303205" y="128096"/>
                  <a:pt x="4299892" y="121786"/>
                </a:cubicBezTo>
                <a:cubicBezTo>
                  <a:pt x="4290270" y="123593"/>
                  <a:pt x="4274044" y="126124"/>
                  <a:pt x="4251215" y="129379"/>
                </a:cubicBezTo>
                <a:cubicBezTo>
                  <a:pt x="4251215" y="133925"/>
                  <a:pt x="4248935" y="137173"/>
                  <a:pt x="4244374" y="139123"/>
                </a:cubicBezTo>
                <a:cubicBezTo>
                  <a:pt x="4239814" y="141074"/>
                  <a:pt x="4235964" y="135251"/>
                  <a:pt x="4232823" y="121657"/>
                </a:cubicBezTo>
                <a:cubicBezTo>
                  <a:pt x="4229683" y="108062"/>
                  <a:pt x="4226144" y="93740"/>
                  <a:pt x="4222208" y="78690"/>
                </a:cubicBezTo>
                <a:cubicBezTo>
                  <a:pt x="4218272" y="63640"/>
                  <a:pt x="4213998" y="52186"/>
                  <a:pt x="4209388" y="44327"/>
                </a:cubicBezTo>
                <a:cubicBezTo>
                  <a:pt x="4204778" y="36469"/>
                  <a:pt x="4206452" y="33009"/>
                  <a:pt x="4214410" y="33949"/>
                </a:cubicBezTo>
                <a:cubicBezTo>
                  <a:pt x="4222369" y="34888"/>
                  <a:pt x="4227962" y="35340"/>
                  <a:pt x="4231189" y="35304"/>
                </a:cubicBezTo>
                <a:cubicBezTo>
                  <a:pt x="4234415" y="35268"/>
                  <a:pt x="4245489" y="33490"/>
                  <a:pt x="4264411" y="29969"/>
                </a:cubicBezTo>
                <a:cubicBezTo>
                  <a:pt x="4283333" y="26449"/>
                  <a:pt x="4295447" y="23523"/>
                  <a:pt x="4300753" y="21193"/>
                </a:cubicBezTo>
                <a:cubicBezTo>
                  <a:pt x="4303406" y="20028"/>
                  <a:pt x="4306060" y="19339"/>
                  <a:pt x="4308714" y="19125"/>
                </a:cubicBezTo>
                <a:close/>
                <a:moveTo>
                  <a:pt x="5900002" y="19074"/>
                </a:moveTo>
                <a:cubicBezTo>
                  <a:pt x="5905896" y="19074"/>
                  <a:pt x="5913482" y="20465"/>
                  <a:pt x="5922760" y="23247"/>
                </a:cubicBezTo>
                <a:cubicBezTo>
                  <a:pt x="5933400" y="26445"/>
                  <a:pt x="5939706" y="31586"/>
                  <a:pt x="5941678" y="38670"/>
                </a:cubicBezTo>
                <a:cubicBezTo>
                  <a:pt x="5943650" y="45754"/>
                  <a:pt x="5943098" y="52605"/>
                  <a:pt x="5940022" y="59223"/>
                </a:cubicBezTo>
                <a:cubicBezTo>
                  <a:pt x="5936946" y="65841"/>
                  <a:pt x="5930568" y="65565"/>
                  <a:pt x="5920888" y="58395"/>
                </a:cubicBezTo>
                <a:cubicBezTo>
                  <a:pt x="5911208" y="51225"/>
                  <a:pt x="5903498" y="42879"/>
                  <a:pt x="5897754" y="33357"/>
                </a:cubicBezTo>
                <a:cubicBezTo>
                  <a:pt x="5892011" y="23835"/>
                  <a:pt x="5892760" y="19074"/>
                  <a:pt x="5900002" y="19074"/>
                </a:cubicBezTo>
                <a:close/>
                <a:moveTo>
                  <a:pt x="5380178" y="18814"/>
                </a:moveTo>
                <a:cubicBezTo>
                  <a:pt x="5382066" y="18756"/>
                  <a:pt x="5384401" y="19141"/>
                  <a:pt x="5387181" y="19967"/>
                </a:cubicBezTo>
                <a:cubicBezTo>
                  <a:pt x="5398302" y="23272"/>
                  <a:pt x="5406651" y="27119"/>
                  <a:pt x="5412230" y="31507"/>
                </a:cubicBezTo>
                <a:cubicBezTo>
                  <a:pt x="5417808" y="35895"/>
                  <a:pt x="5418464" y="40714"/>
                  <a:pt x="5414198" y="45962"/>
                </a:cubicBezTo>
                <a:cubicBezTo>
                  <a:pt x="5409932" y="51211"/>
                  <a:pt x="5404891" y="59643"/>
                  <a:pt x="5399076" y="71258"/>
                </a:cubicBezTo>
                <a:cubicBezTo>
                  <a:pt x="5393261" y="82874"/>
                  <a:pt x="5384689" y="94719"/>
                  <a:pt x="5373360" y="106793"/>
                </a:cubicBezTo>
                <a:cubicBezTo>
                  <a:pt x="5401711" y="106005"/>
                  <a:pt x="5419238" y="103108"/>
                  <a:pt x="5425943" y="98103"/>
                </a:cubicBezTo>
                <a:cubicBezTo>
                  <a:pt x="5432647" y="93098"/>
                  <a:pt x="5440416" y="92525"/>
                  <a:pt x="5449249" y="96382"/>
                </a:cubicBezTo>
                <a:cubicBezTo>
                  <a:pt x="5458083" y="100240"/>
                  <a:pt x="5465192" y="105062"/>
                  <a:pt x="5470577" y="110848"/>
                </a:cubicBezTo>
                <a:cubicBezTo>
                  <a:pt x="5475961" y="116634"/>
                  <a:pt x="5476366" y="122019"/>
                  <a:pt x="5471792" y="127002"/>
                </a:cubicBezTo>
                <a:cubicBezTo>
                  <a:pt x="5467217" y="131985"/>
                  <a:pt x="5464044" y="143802"/>
                  <a:pt x="5462274" y="162451"/>
                </a:cubicBezTo>
                <a:cubicBezTo>
                  <a:pt x="5460503" y="181101"/>
                  <a:pt x="5458943" y="199858"/>
                  <a:pt x="5457595" y="218722"/>
                </a:cubicBezTo>
                <a:cubicBezTo>
                  <a:pt x="5456247" y="237587"/>
                  <a:pt x="5452268" y="253859"/>
                  <a:pt x="5445657" y="267540"/>
                </a:cubicBezTo>
                <a:cubicBezTo>
                  <a:pt x="5439046" y="281220"/>
                  <a:pt x="5428789" y="291621"/>
                  <a:pt x="5414886" y="298741"/>
                </a:cubicBezTo>
                <a:cubicBezTo>
                  <a:pt x="5400984" y="305861"/>
                  <a:pt x="5393505" y="304072"/>
                  <a:pt x="5392451" y="293374"/>
                </a:cubicBezTo>
                <a:cubicBezTo>
                  <a:pt x="5391397" y="282676"/>
                  <a:pt x="5385675" y="270501"/>
                  <a:pt x="5375286" y="256849"/>
                </a:cubicBezTo>
                <a:cubicBezTo>
                  <a:pt x="5364896" y="243197"/>
                  <a:pt x="5366301" y="239569"/>
                  <a:pt x="5379502" y="245965"/>
                </a:cubicBezTo>
                <a:cubicBezTo>
                  <a:pt x="5392702" y="252361"/>
                  <a:pt x="5401919" y="255960"/>
                  <a:pt x="5407153" y="256763"/>
                </a:cubicBezTo>
                <a:cubicBezTo>
                  <a:pt x="5412388" y="257566"/>
                  <a:pt x="5417259" y="252759"/>
                  <a:pt x="5421770" y="242341"/>
                </a:cubicBezTo>
                <a:cubicBezTo>
                  <a:pt x="5426280" y="231922"/>
                  <a:pt x="5429434" y="216145"/>
                  <a:pt x="5431234" y="195007"/>
                </a:cubicBezTo>
                <a:cubicBezTo>
                  <a:pt x="5433034" y="173870"/>
                  <a:pt x="5433933" y="156188"/>
                  <a:pt x="5433933" y="141963"/>
                </a:cubicBezTo>
                <a:cubicBezTo>
                  <a:pt x="5433933" y="129128"/>
                  <a:pt x="5432697" y="121883"/>
                  <a:pt x="5430223" y="120227"/>
                </a:cubicBezTo>
                <a:cubicBezTo>
                  <a:pt x="5427749" y="118570"/>
                  <a:pt x="5421601" y="118975"/>
                  <a:pt x="5411778" y="121442"/>
                </a:cubicBezTo>
                <a:lnTo>
                  <a:pt x="5383642" y="128497"/>
                </a:lnTo>
                <a:cubicBezTo>
                  <a:pt x="5376817" y="129429"/>
                  <a:pt x="5370751" y="127192"/>
                  <a:pt x="5365445" y="121786"/>
                </a:cubicBezTo>
                <a:cubicBezTo>
                  <a:pt x="5351721" y="137374"/>
                  <a:pt x="5337435" y="149369"/>
                  <a:pt x="5322586" y="157773"/>
                </a:cubicBezTo>
                <a:cubicBezTo>
                  <a:pt x="5318873" y="159874"/>
                  <a:pt x="5316078" y="161152"/>
                  <a:pt x="5314201" y="161608"/>
                </a:cubicBezTo>
                <a:lnTo>
                  <a:pt x="5312538" y="160975"/>
                </a:lnTo>
                <a:lnTo>
                  <a:pt x="5312220" y="166538"/>
                </a:lnTo>
                <a:cubicBezTo>
                  <a:pt x="5312014" y="173870"/>
                  <a:pt x="5312135" y="182933"/>
                  <a:pt x="5312583" y="193727"/>
                </a:cubicBezTo>
                <a:cubicBezTo>
                  <a:pt x="5313480" y="215316"/>
                  <a:pt x="5312770" y="231664"/>
                  <a:pt x="5310454" y="242771"/>
                </a:cubicBezTo>
                <a:cubicBezTo>
                  <a:pt x="5308138" y="253877"/>
                  <a:pt x="5305026" y="262811"/>
                  <a:pt x="5301118" y="269573"/>
                </a:cubicBezTo>
                <a:cubicBezTo>
                  <a:pt x="5297210" y="276334"/>
                  <a:pt x="5293027" y="276434"/>
                  <a:pt x="5288567" y="269874"/>
                </a:cubicBezTo>
                <a:cubicBezTo>
                  <a:pt x="5284107" y="263313"/>
                  <a:pt x="5280694" y="257864"/>
                  <a:pt x="5278328" y="253526"/>
                </a:cubicBezTo>
                <a:cubicBezTo>
                  <a:pt x="5275962" y="249188"/>
                  <a:pt x="5273650" y="246843"/>
                  <a:pt x="5271391" y="246492"/>
                </a:cubicBezTo>
                <a:cubicBezTo>
                  <a:pt x="5269132" y="246141"/>
                  <a:pt x="5257908" y="247614"/>
                  <a:pt x="5237716" y="250912"/>
                </a:cubicBezTo>
                <a:cubicBezTo>
                  <a:pt x="5233013" y="271017"/>
                  <a:pt x="5227646" y="276517"/>
                  <a:pt x="5221616" y="267411"/>
                </a:cubicBezTo>
                <a:cubicBezTo>
                  <a:pt x="5215586" y="258305"/>
                  <a:pt x="5212571" y="246180"/>
                  <a:pt x="5212571" y="231037"/>
                </a:cubicBezTo>
                <a:cubicBezTo>
                  <a:pt x="5212571" y="216768"/>
                  <a:pt x="5212130" y="199040"/>
                  <a:pt x="5211248" y="177853"/>
                </a:cubicBezTo>
                <a:cubicBezTo>
                  <a:pt x="5210366" y="156665"/>
                  <a:pt x="5207219" y="141328"/>
                  <a:pt x="5201805" y="131842"/>
                </a:cubicBezTo>
                <a:cubicBezTo>
                  <a:pt x="5196392" y="122356"/>
                  <a:pt x="5197313" y="117613"/>
                  <a:pt x="5204569" y="117613"/>
                </a:cubicBezTo>
                <a:cubicBezTo>
                  <a:pt x="5209359" y="117613"/>
                  <a:pt x="5214958" y="118050"/>
                  <a:pt x="5221368" y="118925"/>
                </a:cubicBezTo>
                <a:cubicBezTo>
                  <a:pt x="5228252" y="110278"/>
                  <a:pt x="5235931" y="96906"/>
                  <a:pt x="5244406" y="78808"/>
                </a:cubicBezTo>
                <a:cubicBezTo>
                  <a:pt x="5252881" y="60711"/>
                  <a:pt x="5255545" y="46453"/>
                  <a:pt x="5252397" y="36035"/>
                </a:cubicBezTo>
                <a:cubicBezTo>
                  <a:pt x="5249250" y="25617"/>
                  <a:pt x="5257176" y="24531"/>
                  <a:pt x="5276177" y="32776"/>
                </a:cubicBezTo>
                <a:cubicBezTo>
                  <a:pt x="5292382" y="40606"/>
                  <a:pt x="5297390" y="47500"/>
                  <a:pt x="5291202" y="53458"/>
                </a:cubicBezTo>
                <a:cubicBezTo>
                  <a:pt x="5285014" y="59417"/>
                  <a:pt x="5278349" y="67752"/>
                  <a:pt x="5271208" y="78464"/>
                </a:cubicBezTo>
                <a:cubicBezTo>
                  <a:pt x="5264066" y="89176"/>
                  <a:pt x="5253125" y="102663"/>
                  <a:pt x="5238383" y="118925"/>
                </a:cubicBezTo>
                <a:cubicBezTo>
                  <a:pt x="5255735" y="116430"/>
                  <a:pt x="5267795" y="112207"/>
                  <a:pt x="5274563" y="106256"/>
                </a:cubicBezTo>
                <a:cubicBezTo>
                  <a:pt x="5281332" y="100304"/>
                  <a:pt x="5288660" y="99250"/>
                  <a:pt x="5296547" y="103094"/>
                </a:cubicBezTo>
                <a:cubicBezTo>
                  <a:pt x="5304434" y="106937"/>
                  <a:pt x="5311336" y="110938"/>
                  <a:pt x="5317251" y="115096"/>
                </a:cubicBezTo>
                <a:cubicBezTo>
                  <a:pt x="5323166" y="119255"/>
                  <a:pt x="5324503" y="124134"/>
                  <a:pt x="5321262" y="129734"/>
                </a:cubicBezTo>
                <a:cubicBezTo>
                  <a:pt x="5318022" y="135334"/>
                  <a:pt x="5315541" y="142002"/>
                  <a:pt x="5313820" y="149739"/>
                </a:cubicBezTo>
                <a:cubicBezTo>
                  <a:pt x="5313390" y="151673"/>
                  <a:pt x="5313041" y="154040"/>
                  <a:pt x="5312775" y="156840"/>
                </a:cubicBezTo>
                <a:lnTo>
                  <a:pt x="5312754" y="157212"/>
                </a:lnTo>
                <a:lnTo>
                  <a:pt x="5313942" y="154478"/>
                </a:lnTo>
                <a:cubicBezTo>
                  <a:pt x="5315734" y="151645"/>
                  <a:pt x="5318443" y="147989"/>
                  <a:pt x="5322069" y="143511"/>
                </a:cubicBezTo>
                <a:cubicBezTo>
                  <a:pt x="5336574" y="125601"/>
                  <a:pt x="5349846" y="105126"/>
                  <a:pt x="5361885" y="82089"/>
                </a:cubicBezTo>
                <a:cubicBezTo>
                  <a:pt x="5373924" y="59051"/>
                  <a:pt x="5378369" y="42112"/>
                  <a:pt x="5375221" y="31271"/>
                </a:cubicBezTo>
                <a:cubicBezTo>
                  <a:pt x="5372860" y="23140"/>
                  <a:pt x="5374513" y="18988"/>
                  <a:pt x="5380178" y="18814"/>
                </a:cubicBezTo>
                <a:close/>
                <a:moveTo>
                  <a:pt x="6571184" y="13675"/>
                </a:moveTo>
                <a:cubicBezTo>
                  <a:pt x="6576690" y="13675"/>
                  <a:pt x="6584155" y="16733"/>
                  <a:pt x="6593576" y="22849"/>
                </a:cubicBezTo>
                <a:cubicBezTo>
                  <a:pt x="6602998" y="28965"/>
                  <a:pt x="6606340" y="35031"/>
                  <a:pt x="6603600" y="41047"/>
                </a:cubicBezTo>
                <a:cubicBezTo>
                  <a:pt x="6600862" y="47063"/>
                  <a:pt x="6599062" y="55620"/>
                  <a:pt x="6598201" y="66720"/>
                </a:cubicBezTo>
                <a:cubicBezTo>
                  <a:pt x="6597340" y="77819"/>
                  <a:pt x="6596910" y="96361"/>
                  <a:pt x="6596910" y="122345"/>
                </a:cubicBezTo>
                <a:lnTo>
                  <a:pt x="6606268" y="132434"/>
                </a:lnTo>
                <a:cubicBezTo>
                  <a:pt x="6611029" y="127171"/>
                  <a:pt x="6619213" y="117620"/>
                  <a:pt x="6630822" y="103782"/>
                </a:cubicBezTo>
                <a:cubicBezTo>
                  <a:pt x="6642430" y="89944"/>
                  <a:pt x="6649102" y="79809"/>
                  <a:pt x="6650837" y="73377"/>
                </a:cubicBezTo>
                <a:cubicBezTo>
                  <a:pt x="6652572" y="66945"/>
                  <a:pt x="6652992" y="60557"/>
                  <a:pt x="6652096" y="54211"/>
                </a:cubicBezTo>
                <a:cubicBezTo>
                  <a:pt x="6651199" y="47866"/>
                  <a:pt x="6660000" y="50555"/>
                  <a:pt x="6678499" y="62278"/>
                </a:cubicBezTo>
                <a:cubicBezTo>
                  <a:pt x="6696998" y="74001"/>
                  <a:pt x="6700737" y="82268"/>
                  <a:pt x="6689717" y="87079"/>
                </a:cubicBezTo>
                <a:cubicBezTo>
                  <a:pt x="6678696" y="91890"/>
                  <a:pt x="6654515" y="110493"/>
                  <a:pt x="6617173" y="142888"/>
                </a:cubicBezTo>
                <a:cubicBezTo>
                  <a:pt x="6625576" y="152911"/>
                  <a:pt x="6640860" y="165678"/>
                  <a:pt x="6663022" y="181187"/>
                </a:cubicBezTo>
                <a:cubicBezTo>
                  <a:pt x="6685186" y="196696"/>
                  <a:pt x="6707380" y="207913"/>
                  <a:pt x="6729608" y="214840"/>
                </a:cubicBezTo>
                <a:cubicBezTo>
                  <a:pt x="6751836" y="221766"/>
                  <a:pt x="6757672" y="226878"/>
                  <a:pt x="6747117" y="230176"/>
                </a:cubicBezTo>
                <a:cubicBezTo>
                  <a:pt x="6736563" y="233475"/>
                  <a:pt x="6726488" y="235809"/>
                  <a:pt x="6716895" y="237178"/>
                </a:cubicBezTo>
                <a:cubicBezTo>
                  <a:pt x="6707302" y="238548"/>
                  <a:pt x="6698296" y="238989"/>
                  <a:pt x="6689878" y="238501"/>
                </a:cubicBezTo>
                <a:cubicBezTo>
                  <a:pt x="6681460" y="238013"/>
                  <a:pt x="6673233" y="233511"/>
                  <a:pt x="6665195" y="224993"/>
                </a:cubicBezTo>
                <a:cubicBezTo>
                  <a:pt x="6657158" y="216474"/>
                  <a:pt x="6647732" y="206142"/>
                  <a:pt x="6636920" y="193996"/>
                </a:cubicBezTo>
                <a:cubicBezTo>
                  <a:pt x="6626108" y="181850"/>
                  <a:pt x="6613223" y="164979"/>
                  <a:pt x="6598266" y="143382"/>
                </a:cubicBezTo>
                <a:cubicBezTo>
                  <a:pt x="6598266" y="174300"/>
                  <a:pt x="6599392" y="203289"/>
                  <a:pt x="6601642" y="230349"/>
                </a:cubicBezTo>
                <a:cubicBezTo>
                  <a:pt x="6603894" y="257409"/>
                  <a:pt x="6601224" y="278926"/>
                  <a:pt x="6593630" y="294901"/>
                </a:cubicBezTo>
                <a:cubicBezTo>
                  <a:pt x="6586038" y="310876"/>
                  <a:pt x="6579609" y="314551"/>
                  <a:pt x="6574346" y="305925"/>
                </a:cubicBezTo>
                <a:cubicBezTo>
                  <a:pt x="6569084" y="297299"/>
                  <a:pt x="6559580" y="286473"/>
                  <a:pt x="6545834" y="273444"/>
                </a:cubicBezTo>
                <a:cubicBezTo>
                  <a:pt x="6532090" y="260416"/>
                  <a:pt x="6529207" y="254824"/>
                  <a:pt x="6537188" y="256666"/>
                </a:cubicBezTo>
                <a:cubicBezTo>
                  <a:pt x="6545168" y="258509"/>
                  <a:pt x="6552844" y="259861"/>
                  <a:pt x="6560214" y="260721"/>
                </a:cubicBezTo>
                <a:cubicBezTo>
                  <a:pt x="6567585" y="261582"/>
                  <a:pt x="6571694" y="252128"/>
                  <a:pt x="6572539" y="232360"/>
                </a:cubicBezTo>
                <a:cubicBezTo>
                  <a:pt x="6573386" y="212592"/>
                  <a:pt x="6573808" y="187407"/>
                  <a:pt x="6573808" y="156805"/>
                </a:cubicBezTo>
                <a:cubicBezTo>
                  <a:pt x="6573808" y="125443"/>
                  <a:pt x="6573368" y="98429"/>
                  <a:pt x="6572486" y="75765"/>
                </a:cubicBezTo>
                <a:cubicBezTo>
                  <a:pt x="6571604" y="53100"/>
                  <a:pt x="6569356" y="37086"/>
                  <a:pt x="6565742" y="27721"/>
                </a:cubicBezTo>
                <a:cubicBezTo>
                  <a:pt x="6562129" y="18357"/>
                  <a:pt x="6563942" y="13675"/>
                  <a:pt x="6571184" y="13675"/>
                </a:cubicBezTo>
                <a:close/>
                <a:moveTo>
                  <a:pt x="132285" y="13675"/>
                </a:moveTo>
                <a:cubicBezTo>
                  <a:pt x="137791" y="13675"/>
                  <a:pt x="145256" y="16733"/>
                  <a:pt x="154677" y="22849"/>
                </a:cubicBezTo>
                <a:cubicBezTo>
                  <a:pt x="164099" y="28965"/>
                  <a:pt x="167440" y="35031"/>
                  <a:pt x="164701" y="41047"/>
                </a:cubicBezTo>
                <a:cubicBezTo>
                  <a:pt x="161962" y="47063"/>
                  <a:pt x="160162" y="55620"/>
                  <a:pt x="159302" y="66720"/>
                </a:cubicBezTo>
                <a:cubicBezTo>
                  <a:pt x="158441" y="77819"/>
                  <a:pt x="158011" y="96361"/>
                  <a:pt x="158011" y="122345"/>
                </a:cubicBezTo>
                <a:lnTo>
                  <a:pt x="167368" y="132434"/>
                </a:lnTo>
                <a:cubicBezTo>
                  <a:pt x="172129" y="127171"/>
                  <a:pt x="180313" y="117620"/>
                  <a:pt x="191922" y="103782"/>
                </a:cubicBezTo>
                <a:cubicBezTo>
                  <a:pt x="203531" y="89944"/>
                  <a:pt x="210203" y="79809"/>
                  <a:pt x="211938" y="73377"/>
                </a:cubicBezTo>
                <a:cubicBezTo>
                  <a:pt x="213673" y="66945"/>
                  <a:pt x="214092" y="60557"/>
                  <a:pt x="213196" y="54211"/>
                </a:cubicBezTo>
                <a:cubicBezTo>
                  <a:pt x="212299" y="47866"/>
                  <a:pt x="221101" y="50555"/>
                  <a:pt x="239599" y="62278"/>
                </a:cubicBezTo>
                <a:cubicBezTo>
                  <a:pt x="258098" y="74001"/>
                  <a:pt x="261838" y="82268"/>
                  <a:pt x="250817" y="87079"/>
                </a:cubicBezTo>
                <a:cubicBezTo>
                  <a:pt x="239797" y="91890"/>
                  <a:pt x="215616" y="110493"/>
                  <a:pt x="178274" y="142888"/>
                </a:cubicBezTo>
                <a:cubicBezTo>
                  <a:pt x="186677" y="152911"/>
                  <a:pt x="201960" y="165678"/>
                  <a:pt x="224123" y="181187"/>
                </a:cubicBezTo>
                <a:cubicBezTo>
                  <a:pt x="246286" y="196696"/>
                  <a:pt x="268481" y="207913"/>
                  <a:pt x="290708" y="214840"/>
                </a:cubicBezTo>
                <a:cubicBezTo>
                  <a:pt x="312936" y="221766"/>
                  <a:pt x="318772" y="226878"/>
                  <a:pt x="308218" y="230176"/>
                </a:cubicBezTo>
                <a:cubicBezTo>
                  <a:pt x="297663" y="233475"/>
                  <a:pt x="287589" y="235809"/>
                  <a:pt x="277996" y="237178"/>
                </a:cubicBezTo>
                <a:cubicBezTo>
                  <a:pt x="268402" y="238548"/>
                  <a:pt x="259397" y="238989"/>
                  <a:pt x="250979" y="238501"/>
                </a:cubicBezTo>
                <a:cubicBezTo>
                  <a:pt x="242561" y="238013"/>
                  <a:pt x="234333" y="233511"/>
                  <a:pt x="226296" y="224993"/>
                </a:cubicBezTo>
                <a:cubicBezTo>
                  <a:pt x="218258" y="216474"/>
                  <a:pt x="208833" y="206142"/>
                  <a:pt x="198021" y="193996"/>
                </a:cubicBezTo>
                <a:cubicBezTo>
                  <a:pt x="187208" y="181850"/>
                  <a:pt x="174323" y="164979"/>
                  <a:pt x="159366" y="143382"/>
                </a:cubicBezTo>
                <a:cubicBezTo>
                  <a:pt x="159366" y="174300"/>
                  <a:pt x="160492" y="203289"/>
                  <a:pt x="162743" y="230349"/>
                </a:cubicBezTo>
                <a:cubicBezTo>
                  <a:pt x="164995" y="257409"/>
                  <a:pt x="162324" y="278926"/>
                  <a:pt x="154731" y="294901"/>
                </a:cubicBezTo>
                <a:cubicBezTo>
                  <a:pt x="147138" y="310876"/>
                  <a:pt x="140710" y="314551"/>
                  <a:pt x="135447" y="305925"/>
                </a:cubicBezTo>
                <a:cubicBezTo>
                  <a:pt x="130184" y="297299"/>
                  <a:pt x="120680" y="286473"/>
                  <a:pt x="106935" y="273444"/>
                </a:cubicBezTo>
                <a:cubicBezTo>
                  <a:pt x="93190" y="260416"/>
                  <a:pt x="90307" y="254824"/>
                  <a:pt x="98287" y="256666"/>
                </a:cubicBezTo>
                <a:cubicBezTo>
                  <a:pt x="106268" y="258509"/>
                  <a:pt x="113944" y="259861"/>
                  <a:pt x="121314" y="260721"/>
                </a:cubicBezTo>
                <a:cubicBezTo>
                  <a:pt x="128685" y="261582"/>
                  <a:pt x="132794" y="252128"/>
                  <a:pt x="133640" y="232360"/>
                </a:cubicBezTo>
                <a:cubicBezTo>
                  <a:pt x="134486" y="212592"/>
                  <a:pt x="134909" y="187407"/>
                  <a:pt x="134909" y="156805"/>
                </a:cubicBezTo>
                <a:cubicBezTo>
                  <a:pt x="134909" y="125443"/>
                  <a:pt x="134468" y="98429"/>
                  <a:pt x="133586" y="75765"/>
                </a:cubicBezTo>
                <a:cubicBezTo>
                  <a:pt x="132704" y="53100"/>
                  <a:pt x="130457" y="37086"/>
                  <a:pt x="126843" y="27721"/>
                </a:cubicBezTo>
                <a:cubicBezTo>
                  <a:pt x="123229" y="18357"/>
                  <a:pt x="125043" y="13675"/>
                  <a:pt x="132285" y="13675"/>
                </a:cubicBezTo>
                <a:close/>
                <a:moveTo>
                  <a:pt x="4639887" y="13147"/>
                </a:moveTo>
                <a:cubicBezTo>
                  <a:pt x="4645485" y="13730"/>
                  <a:pt x="4653092" y="17101"/>
                  <a:pt x="4662707" y="23258"/>
                </a:cubicBezTo>
                <a:cubicBezTo>
                  <a:pt x="4675527" y="31468"/>
                  <a:pt x="4676072" y="37537"/>
                  <a:pt x="4664342" y="41466"/>
                </a:cubicBezTo>
                <a:cubicBezTo>
                  <a:pt x="4652611" y="45396"/>
                  <a:pt x="4636428" y="51074"/>
                  <a:pt x="4615793" y="58503"/>
                </a:cubicBezTo>
                <a:cubicBezTo>
                  <a:pt x="4626591" y="60940"/>
                  <a:pt x="4631542" y="64486"/>
                  <a:pt x="4630646" y="69140"/>
                </a:cubicBezTo>
                <a:cubicBezTo>
                  <a:pt x="4629749" y="73793"/>
                  <a:pt x="4629301" y="76894"/>
                  <a:pt x="4629301" y="78443"/>
                </a:cubicBezTo>
                <a:cubicBezTo>
                  <a:pt x="4649005" y="74987"/>
                  <a:pt x="4665740" y="70971"/>
                  <a:pt x="4679506" y="66397"/>
                </a:cubicBezTo>
                <a:cubicBezTo>
                  <a:pt x="4693273" y="61822"/>
                  <a:pt x="4705892" y="64192"/>
                  <a:pt x="4717365" y="73506"/>
                </a:cubicBezTo>
                <a:cubicBezTo>
                  <a:pt x="4728837" y="82820"/>
                  <a:pt x="4725693" y="88015"/>
                  <a:pt x="4707932" y="89090"/>
                </a:cubicBezTo>
                <a:cubicBezTo>
                  <a:pt x="4690172" y="90166"/>
                  <a:pt x="4665310" y="92632"/>
                  <a:pt x="4633345" y="96490"/>
                </a:cubicBezTo>
                <a:cubicBezTo>
                  <a:pt x="4647886" y="107632"/>
                  <a:pt x="4661345" y="117179"/>
                  <a:pt x="4673720" y="125131"/>
                </a:cubicBezTo>
                <a:cubicBezTo>
                  <a:pt x="4686096" y="133083"/>
                  <a:pt x="4701612" y="140611"/>
                  <a:pt x="4720269" y="147717"/>
                </a:cubicBezTo>
                <a:cubicBezTo>
                  <a:pt x="4738925" y="154822"/>
                  <a:pt x="4754524" y="160562"/>
                  <a:pt x="4767064" y="164936"/>
                </a:cubicBezTo>
                <a:cubicBezTo>
                  <a:pt x="4779605" y="169309"/>
                  <a:pt x="4781899" y="172662"/>
                  <a:pt x="4773948" y="174992"/>
                </a:cubicBezTo>
                <a:cubicBezTo>
                  <a:pt x="4765996" y="177322"/>
                  <a:pt x="4750831" y="178713"/>
                  <a:pt x="4728453" y="179165"/>
                </a:cubicBezTo>
                <a:cubicBezTo>
                  <a:pt x="4706075" y="179616"/>
                  <a:pt x="4691918" y="176645"/>
                  <a:pt x="4685981" y="170249"/>
                </a:cubicBezTo>
                <a:cubicBezTo>
                  <a:pt x="4680044" y="163853"/>
                  <a:pt x="4671121" y="154704"/>
                  <a:pt x="4659212" y="142802"/>
                </a:cubicBezTo>
                <a:cubicBezTo>
                  <a:pt x="4647302" y="130899"/>
                  <a:pt x="4639526" y="122668"/>
                  <a:pt x="4635884" y="118108"/>
                </a:cubicBezTo>
                <a:cubicBezTo>
                  <a:pt x="4632241" y="113548"/>
                  <a:pt x="4629595" y="108930"/>
                  <a:pt x="4627946" y="104255"/>
                </a:cubicBezTo>
                <a:lnTo>
                  <a:pt x="4627946" y="137919"/>
                </a:lnTo>
                <a:cubicBezTo>
                  <a:pt x="4627946" y="155600"/>
                  <a:pt x="4625695" y="167718"/>
                  <a:pt x="4621192" y="174271"/>
                </a:cubicBezTo>
                <a:cubicBezTo>
                  <a:pt x="4630929" y="172636"/>
                  <a:pt x="4638723" y="170654"/>
                  <a:pt x="4644574" y="168324"/>
                </a:cubicBezTo>
                <a:cubicBezTo>
                  <a:pt x="4650425" y="165993"/>
                  <a:pt x="4656895" y="166033"/>
                  <a:pt x="4663987" y="168442"/>
                </a:cubicBezTo>
                <a:cubicBezTo>
                  <a:pt x="4671078" y="170851"/>
                  <a:pt x="4678542" y="174838"/>
                  <a:pt x="4686379" y="180402"/>
                </a:cubicBezTo>
                <a:cubicBezTo>
                  <a:pt x="4694216" y="185966"/>
                  <a:pt x="4696335" y="192372"/>
                  <a:pt x="4692735" y="199621"/>
                </a:cubicBezTo>
                <a:cubicBezTo>
                  <a:pt x="4689136" y="206870"/>
                  <a:pt x="4687336" y="216446"/>
                  <a:pt x="4687336" y="228348"/>
                </a:cubicBezTo>
                <a:cubicBezTo>
                  <a:pt x="4687336" y="240380"/>
                  <a:pt x="4688010" y="253913"/>
                  <a:pt x="4689358" y="268949"/>
                </a:cubicBezTo>
                <a:cubicBezTo>
                  <a:pt x="4690706" y="283985"/>
                  <a:pt x="4687695" y="296737"/>
                  <a:pt x="4680324" y="307205"/>
                </a:cubicBezTo>
                <a:cubicBezTo>
                  <a:pt x="4672953" y="317673"/>
                  <a:pt x="4667414" y="319925"/>
                  <a:pt x="4663707" y="313959"/>
                </a:cubicBezTo>
                <a:cubicBezTo>
                  <a:pt x="4660000" y="307994"/>
                  <a:pt x="4656447" y="300974"/>
                  <a:pt x="4653049" y="292901"/>
                </a:cubicBezTo>
                <a:cubicBezTo>
                  <a:pt x="4649650" y="284827"/>
                  <a:pt x="4644570" y="280385"/>
                  <a:pt x="4637809" y="279575"/>
                </a:cubicBezTo>
                <a:cubicBezTo>
                  <a:pt x="4631047" y="278765"/>
                  <a:pt x="4622795" y="278811"/>
                  <a:pt x="4613050" y="279715"/>
                </a:cubicBezTo>
                <a:cubicBezTo>
                  <a:pt x="4603306" y="280618"/>
                  <a:pt x="4592368" y="281450"/>
                  <a:pt x="4580236" y="282210"/>
                </a:cubicBezTo>
                <a:cubicBezTo>
                  <a:pt x="4576823" y="304839"/>
                  <a:pt x="4571073" y="310650"/>
                  <a:pt x="4562985" y="299644"/>
                </a:cubicBezTo>
                <a:cubicBezTo>
                  <a:pt x="4554897" y="288638"/>
                  <a:pt x="4551753" y="279604"/>
                  <a:pt x="4553553" y="272541"/>
                </a:cubicBezTo>
                <a:cubicBezTo>
                  <a:pt x="4555352" y="265479"/>
                  <a:pt x="4555808" y="252253"/>
                  <a:pt x="4554919" y="232865"/>
                </a:cubicBezTo>
                <a:cubicBezTo>
                  <a:pt x="4554030" y="213477"/>
                  <a:pt x="4552004" y="199091"/>
                  <a:pt x="4548842" y="189705"/>
                </a:cubicBezTo>
                <a:cubicBezTo>
                  <a:pt x="4545680" y="180319"/>
                  <a:pt x="4548039" y="176752"/>
                  <a:pt x="4555919" y="179003"/>
                </a:cubicBezTo>
                <a:cubicBezTo>
                  <a:pt x="4563799" y="181255"/>
                  <a:pt x="4571603" y="182165"/>
                  <a:pt x="4579333" y="181735"/>
                </a:cubicBezTo>
                <a:cubicBezTo>
                  <a:pt x="4587062" y="181305"/>
                  <a:pt x="4596914" y="180115"/>
                  <a:pt x="4608888" y="178165"/>
                </a:cubicBezTo>
                <a:cubicBezTo>
                  <a:pt x="4601689" y="170708"/>
                  <a:pt x="4599219" y="164534"/>
                  <a:pt x="4601478" y="159644"/>
                </a:cubicBezTo>
                <a:cubicBezTo>
                  <a:pt x="4603736" y="154754"/>
                  <a:pt x="4605303" y="138987"/>
                  <a:pt x="4606178" y="112343"/>
                </a:cubicBezTo>
                <a:cubicBezTo>
                  <a:pt x="4590102" y="139589"/>
                  <a:pt x="4570216" y="160734"/>
                  <a:pt x="4546519" y="175777"/>
                </a:cubicBezTo>
                <a:cubicBezTo>
                  <a:pt x="4522822" y="190820"/>
                  <a:pt x="4502996" y="200879"/>
                  <a:pt x="4487043" y="205956"/>
                </a:cubicBezTo>
                <a:cubicBezTo>
                  <a:pt x="4471089" y="211032"/>
                  <a:pt x="4469204" y="208942"/>
                  <a:pt x="4481386" y="199686"/>
                </a:cubicBezTo>
                <a:cubicBezTo>
                  <a:pt x="4493568" y="190429"/>
                  <a:pt x="4505205" y="181811"/>
                  <a:pt x="4516297" y="173830"/>
                </a:cubicBezTo>
                <a:cubicBezTo>
                  <a:pt x="4527389" y="165850"/>
                  <a:pt x="4540489" y="154751"/>
                  <a:pt x="4555596" y="140532"/>
                </a:cubicBezTo>
                <a:cubicBezTo>
                  <a:pt x="4570704" y="126314"/>
                  <a:pt x="4582617" y="114222"/>
                  <a:pt x="4591336" y="104255"/>
                </a:cubicBezTo>
                <a:cubicBezTo>
                  <a:pt x="4569495" y="108729"/>
                  <a:pt x="4554800" y="112096"/>
                  <a:pt x="4547250" y="114354"/>
                </a:cubicBezTo>
                <a:cubicBezTo>
                  <a:pt x="4539700" y="116613"/>
                  <a:pt x="4532114" y="116269"/>
                  <a:pt x="4524492" y="113322"/>
                </a:cubicBezTo>
                <a:cubicBezTo>
                  <a:pt x="4516870" y="110375"/>
                  <a:pt x="4511934" y="106571"/>
                  <a:pt x="4509683" y="101910"/>
                </a:cubicBezTo>
                <a:cubicBezTo>
                  <a:pt x="4507431" y="97250"/>
                  <a:pt x="4513637" y="94661"/>
                  <a:pt x="4528300" y="94145"/>
                </a:cubicBezTo>
                <a:cubicBezTo>
                  <a:pt x="4542963" y="93629"/>
                  <a:pt x="4568477" y="89987"/>
                  <a:pt x="4604844" y="83218"/>
                </a:cubicBezTo>
                <a:cubicBezTo>
                  <a:pt x="4604844" y="80694"/>
                  <a:pt x="4604041" y="77432"/>
                  <a:pt x="4602435" y="73431"/>
                </a:cubicBezTo>
                <a:cubicBezTo>
                  <a:pt x="4600829" y="69430"/>
                  <a:pt x="4599847" y="67107"/>
                  <a:pt x="4599488" y="66461"/>
                </a:cubicBezTo>
                <a:cubicBezTo>
                  <a:pt x="4592719" y="68240"/>
                  <a:pt x="4585843" y="69358"/>
                  <a:pt x="4578860" y="69817"/>
                </a:cubicBezTo>
                <a:cubicBezTo>
                  <a:pt x="4571876" y="70276"/>
                  <a:pt x="4573590" y="66996"/>
                  <a:pt x="4584001" y="59976"/>
                </a:cubicBezTo>
                <a:cubicBezTo>
                  <a:pt x="4594412" y="52957"/>
                  <a:pt x="4604762" y="45865"/>
                  <a:pt x="4615051" y="38702"/>
                </a:cubicBezTo>
                <a:cubicBezTo>
                  <a:pt x="4625340" y="31539"/>
                  <a:pt x="4629810" y="25972"/>
                  <a:pt x="4628463" y="22000"/>
                </a:cubicBezTo>
                <a:cubicBezTo>
                  <a:pt x="4627114" y="18027"/>
                  <a:pt x="4629280" y="15192"/>
                  <a:pt x="4634959" y="13492"/>
                </a:cubicBezTo>
                <a:cubicBezTo>
                  <a:pt x="4636378" y="13068"/>
                  <a:pt x="4638021" y="12952"/>
                  <a:pt x="4639887" y="13147"/>
                </a:cubicBezTo>
                <a:close/>
                <a:moveTo>
                  <a:pt x="7292172" y="11645"/>
                </a:moveTo>
                <a:cubicBezTo>
                  <a:pt x="7294206" y="11342"/>
                  <a:pt x="7296756" y="11366"/>
                  <a:pt x="7299820" y="11718"/>
                </a:cubicBezTo>
                <a:cubicBezTo>
                  <a:pt x="7312082" y="13123"/>
                  <a:pt x="7322682" y="16353"/>
                  <a:pt x="7331624" y="21408"/>
                </a:cubicBezTo>
                <a:cubicBezTo>
                  <a:pt x="7340565" y="26463"/>
                  <a:pt x="7343354" y="34558"/>
                  <a:pt x="7339991" y="45693"/>
                </a:cubicBezTo>
                <a:cubicBezTo>
                  <a:pt x="7336628" y="56828"/>
                  <a:pt x="7325640" y="55283"/>
                  <a:pt x="7307026" y="41058"/>
                </a:cubicBezTo>
                <a:lnTo>
                  <a:pt x="7287796" y="23204"/>
                </a:lnTo>
                <a:cubicBezTo>
                  <a:pt x="7284612" y="16407"/>
                  <a:pt x="7286072" y="12554"/>
                  <a:pt x="7292172" y="11645"/>
                </a:cubicBezTo>
                <a:close/>
                <a:moveTo>
                  <a:pt x="853273" y="11645"/>
                </a:moveTo>
                <a:cubicBezTo>
                  <a:pt x="855306" y="11342"/>
                  <a:pt x="857856" y="11366"/>
                  <a:pt x="860921" y="11718"/>
                </a:cubicBezTo>
                <a:cubicBezTo>
                  <a:pt x="873182" y="13123"/>
                  <a:pt x="883783" y="16353"/>
                  <a:pt x="892724" y="21408"/>
                </a:cubicBezTo>
                <a:cubicBezTo>
                  <a:pt x="901665" y="26463"/>
                  <a:pt x="904454" y="34558"/>
                  <a:pt x="901092" y="45693"/>
                </a:cubicBezTo>
                <a:cubicBezTo>
                  <a:pt x="897729" y="56828"/>
                  <a:pt x="886741" y="55283"/>
                  <a:pt x="868127" y="41058"/>
                </a:cubicBezTo>
                <a:lnTo>
                  <a:pt x="848897" y="23204"/>
                </a:lnTo>
                <a:cubicBezTo>
                  <a:pt x="845713" y="16407"/>
                  <a:pt x="847172" y="12554"/>
                  <a:pt x="853273" y="11645"/>
                </a:cubicBezTo>
                <a:close/>
                <a:moveTo>
                  <a:pt x="3536542" y="9735"/>
                </a:moveTo>
                <a:cubicBezTo>
                  <a:pt x="3538271" y="9619"/>
                  <a:pt x="3540457" y="9857"/>
                  <a:pt x="3543099" y="10449"/>
                </a:cubicBezTo>
                <a:cubicBezTo>
                  <a:pt x="3553668" y="12815"/>
                  <a:pt x="3561791" y="15884"/>
                  <a:pt x="3567470" y="19655"/>
                </a:cubicBezTo>
                <a:cubicBezTo>
                  <a:pt x="3573149" y="23426"/>
                  <a:pt x="3574837" y="27868"/>
                  <a:pt x="3572536" y="32981"/>
                </a:cubicBezTo>
                <a:cubicBezTo>
                  <a:pt x="3570234" y="38093"/>
                  <a:pt x="3567334" y="50544"/>
                  <a:pt x="3563835" y="70333"/>
                </a:cubicBezTo>
                <a:cubicBezTo>
                  <a:pt x="3578620" y="67881"/>
                  <a:pt x="3592479" y="65020"/>
                  <a:pt x="3605414" y="61751"/>
                </a:cubicBezTo>
                <a:cubicBezTo>
                  <a:pt x="3618349" y="58481"/>
                  <a:pt x="3628377" y="61475"/>
                  <a:pt x="3635497" y="70731"/>
                </a:cubicBezTo>
                <a:cubicBezTo>
                  <a:pt x="3642616" y="79988"/>
                  <a:pt x="3638712" y="85398"/>
                  <a:pt x="3623784" y="86961"/>
                </a:cubicBezTo>
                <a:cubicBezTo>
                  <a:pt x="3608856" y="88524"/>
                  <a:pt x="3588235" y="91005"/>
                  <a:pt x="3561921" y="94403"/>
                </a:cubicBezTo>
                <a:cubicBezTo>
                  <a:pt x="3559511" y="108830"/>
                  <a:pt x="3557905" y="118803"/>
                  <a:pt x="3557102" y="124324"/>
                </a:cubicBezTo>
                <a:cubicBezTo>
                  <a:pt x="3563727" y="123507"/>
                  <a:pt x="3570453" y="122456"/>
                  <a:pt x="3577279" y="121173"/>
                </a:cubicBezTo>
                <a:cubicBezTo>
                  <a:pt x="3584105" y="119890"/>
                  <a:pt x="3589762" y="117846"/>
                  <a:pt x="3594251" y="115043"/>
                </a:cubicBezTo>
                <a:cubicBezTo>
                  <a:pt x="3598739" y="112239"/>
                  <a:pt x="3604873" y="112289"/>
                  <a:pt x="3612653" y="115193"/>
                </a:cubicBezTo>
                <a:cubicBezTo>
                  <a:pt x="3620432" y="118097"/>
                  <a:pt x="3627739" y="122765"/>
                  <a:pt x="3634572" y="129196"/>
                </a:cubicBezTo>
                <a:cubicBezTo>
                  <a:pt x="3641405" y="135628"/>
                  <a:pt x="3640609" y="141873"/>
                  <a:pt x="3632184" y="147932"/>
                </a:cubicBezTo>
                <a:cubicBezTo>
                  <a:pt x="3623759" y="153991"/>
                  <a:pt x="3616277" y="162835"/>
                  <a:pt x="3609738" y="174465"/>
                </a:cubicBezTo>
                <a:cubicBezTo>
                  <a:pt x="3616937" y="185765"/>
                  <a:pt x="3616976" y="191734"/>
                  <a:pt x="3609856" y="192372"/>
                </a:cubicBezTo>
                <a:cubicBezTo>
                  <a:pt x="3602736" y="193010"/>
                  <a:pt x="3590551" y="193960"/>
                  <a:pt x="3573299" y="195222"/>
                </a:cubicBezTo>
                <a:cubicBezTo>
                  <a:pt x="3584098" y="201847"/>
                  <a:pt x="3587898" y="208340"/>
                  <a:pt x="3584700" y="214700"/>
                </a:cubicBezTo>
                <a:cubicBezTo>
                  <a:pt x="3581502" y="221060"/>
                  <a:pt x="3579251" y="231969"/>
                  <a:pt x="3577946" y="247428"/>
                </a:cubicBezTo>
                <a:cubicBezTo>
                  <a:pt x="3576641" y="262887"/>
                  <a:pt x="3579390" y="273011"/>
                  <a:pt x="3586195" y="277800"/>
                </a:cubicBezTo>
                <a:cubicBezTo>
                  <a:pt x="3592999" y="282590"/>
                  <a:pt x="3606261" y="284773"/>
                  <a:pt x="3625978" y="284350"/>
                </a:cubicBezTo>
                <a:cubicBezTo>
                  <a:pt x="3645696" y="283927"/>
                  <a:pt x="3659484" y="281855"/>
                  <a:pt x="3667343" y="278134"/>
                </a:cubicBezTo>
                <a:cubicBezTo>
                  <a:pt x="3675201" y="274412"/>
                  <a:pt x="3680823" y="269591"/>
                  <a:pt x="3684207" y="263668"/>
                </a:cubicBezTo>
                <a:cubicBezTo>
                  <a:pt x="3687591" y="257746"/>
                  <a:pt x="3691570" y="249016"/>
                  <a:pt x="3696145" y="237479"/>
                </a:cubicBezTo>
                <a:cubicBezTo>
                  <a:pt x="3700720" y="225943"/>
                  <a:pt x="3703419" y="227308"/>
                  <a:pt x="3704244" y="241577"/>
                </a:cubicBezTo>
                <a:cubicBezTo>
                  <a:pt x="3705068" y="255845"/>
                  <a:pt x="3707069" y="267074"/>
                  <a:pt x="3710245" y="275262"/>
                </a:cubicBezTo>
                <a:cubicBezTo>
                  <a:pt x="3713421" y="283450"/>
                  <a:pt x="3712647" y="290007"/>
                  <a:pt x="3707922" y="294933"/>
                </a:cubicBezTo>
                <a:cubicBezTo>
                  <a:pt x="3703197" y="299859"/>
                  <a:pt x="3695231" y="303720"/>
                  <a:pt x="3684024" y="306517"/>
                </a:cubicBezTo>
                <a:cubicBezTo>
                  <a:pt x="3672817" y="309313"/>
                  <a:pt x="3657731" y="311396"/>
                  <a:pt x="3638766" y="312765"/>
                </a:cubicBezTo>
                <a:cubicBezTo>
                  <a:pt x="3619801" y="314135"/>
                  <a:pt x="3601901" y="312181"/>
                  <a:pt x="3585066" y="306904"/>
                </a:cubicBezTo>
                <a:cubicBezTo>
                  <a:pt x="3568230" y="301627"/>
                  <a:pt x="3559332" y="291269"/>
                  <a:pt x="3558371" y="275832"/>
                </a:cubicBezTo>
                <a:cubicBezTo>
                  <a:pt x="3557411" y="260395"/>
                  <a:pt x="3557382" y="244764"/>
                  <a:pt x="3558285" y="228940"/>
                </a:cubicBezTo>
                <a:cubicBezTo>
                  <a:pt x="3559189" y="213115"/>
                  <a:pt x="3558034" y="202593"/>
                  <a:pt x="3554822" y="197373"/>
                </a:cubicBezTo>
                <a:lnTo>
                  <a:pt x="3532796" y="199503"/>
                </a:lnTo>
                <a:cubicBezTo>
                  <a:pt x="3535133" y="200836"/>
                  <a:pt x="3537969" y="203851"/>
                  <a:pt x="3541303" y="208548"/>
                </a:cubicBezTo>
                <a:cubicBezTo>
                  <a:pt x="3544637" y="213244"/>
                  <a:pt x="3544099" y="217962"/>
                  <a:pt x="3539690" y="222702"/>
                </a:cubicBezTo>
                <a:cubicBezTo>
                  <a:pt x="3535280" y="227441"/>
                  <a:pt x="3529702" y="234988"/>
                  <a:pt x="3522955" y="245341"/>
                </a:cubicBezTo>
                <a:cubicBezTo>
                  <a:pt x="3516208" y="255695"/>
                  <a:pt x="3504531" y="267791"/>
                  <a:pt x="3487925" y="281629"/>
                </a:cubicBezTo>
                <a:cubicBezTo>
                  <a:pt x="3471319" y="295467"/>
                  <a:pt x="3452347" y="304233"/>
                  <a:pt x="3431009" y="307926"/>
                </a:cubicBezTo>
                <a:cubicBezTo>
                  <a:pt x="3409671" y="311618"/>
                  <a:pt x="3408208" y="308180"/>
                  <a:pt x="3426621" y="297611"/>
                </a:cubicBezTo>
                <a:cubicBezTo>
                  <a:pt x="3445033" y="287043"/>
                  <a:pt x="3461077" y="275363"/>
                  <a:pt x="3474750" y="262571"/>
                </a:cubicBezTo>
                <a:cubicBezTo>
                  <a:pt x="3488423" y="249780"/>
                  <a:pt x="3498565" y="237085"/>
                  <a:pt x="3505176" y="224487"/>
                </a:cubicBezTo>
                <a:cubicBezTo>
                  <a:pt x="3511787" y="211889"/>
                  <a:pt x="3514691" y="204651"/>
                  <a:pt x="3513888" y="202772"/>
                </a:cubicBezTo>
                <a:lnTo>
                  <a:pt x="3511242" y="203762"/>
                </a:lnTo>
                <a:cubicBezTo>
                  <a:pt x="3505879" y="212108"/>
                  <a:pt x="3500935" y="212681"/>
                  <a:pt x="3496411" y="205483"/>
                </a:cubicBezTo>
                <a:cubicBezTo>
                  <a:pt x="3491886" y="198284"/>
                  <a:pt x="3488283" y="188429"/>
                  <a:pt x="3485602" y="175917"/>
                </a:cubicBezTo>
                <a:cubicBezTo>
                  <a:pt x="3482920" y="163405"/>
                  <a:pt x="3479066" y="152926"/>
                  <a:pt x="3474040" y="144479"/>
                </a:cubicBezTo>
                <a:cubicBezTo>
                  <a:pt x="3469014" y="136033"/>
                  <a:pt x="3469251" y="131240"/>
                  <a:pt x="3474750" y="130100"/>
                </a:cubicBezTo>
                <a:cubicBezTo>
                  <a:pt x="3480249" y="128960"/>
                  <a:pt x="3486337" y="129064"/>
                  <a:pt x="3493012" y="130412"/>
                </a:cubicBezTo>
                <a:cubicBezTo>
                  <a:pt x="3499688" y="131760"/>
                  <a:pt x="3512970" y="131272"/>
                  <a:pt x="3532860" y="128949"/>
                </a:cubicBezTo>
                <a:cubicBezTo>
                  <a:pt x="3534509" y="114035"/>
                  <a:pt x="3535785" y="103552"/>
                  <a:pt x="3536689" y="97501"/>
                </a:cubicBezTo>
                <a:cubicBezTo>
                  <a:pt x="3525303" y="99293"/>
                  <a:pt x="3515078" y="100641"/>
                  <a:pt x="3506015" y="101545"/>
                </a:cubicBezTo>
                <a:cubicBezTo>
                  <a:pt x="3496952" y="102448"/>
                  <a:pt x="3488549" y="99358"/>
                  <a:pt x="3480805" y="92274"/>
                </a:cubicBezTo>
                <a:cubicBezTo>
                  <a:pt x="3473061" y="85190"/>
                  <a:pt x="3474911" y="81354"/>
                  <a:pt x="3486355" y="80766"/>
                </a:cubicBezTo>
                <a:cubicBezTo>
                  <a:pt x="3497798" y="80178"/>
                  <a:pt x="3515078" y="78235"/>
                  <a:pt x="3538195" y="74937"/>
                </a:cubicBezTo>
                <a:cubicBezTo>
                  <a:pt x="3538983" y="64540"/>
                  <a:pt x="3539378" y="54939"/>
                  <a:pt x="3539378" y="46134"/>
                </a:cubicBezTo>
                <a:cubicBezTo>
                  <a:pt x="3539378" y="37889"/>
                  <a:pt x="3537356" y="29288"/>
                  <a:pt x="3533312" y="20333"/>
                </a:cubicBezTo>
                <a:cubicBezTo>
                  <a:pt x="3530279" y="13616"/>
                  <a:pt x="3531356" y="10084"/>
                  <a:pt x="3536542" y="9735"/>
                </a:cubicBezTo>
                <a:close/>
                <a:moveTo>
                  <a:pt x="5019774" y="7082"/>
                </a:moveTo>
                <a:cubicBezTo>
                  <a:pt x="5027202" y="8997"/>
                  <a:pt x="5034204" y="12134"/>
                  <a:pt x="5040779" y="16493"/>
                </a:cubicBezTo>
                <a:cubicBezTo>
                  <a:pt x="5047354" y="20852"/>
                  <a:pt x="5048931" y="25276"/>
                  <a:pt x="5045511" y="29765"/>
                </a:cubicBezTo>
                <a:cubicBezTo>
                  <a:pt x="5042091" y="34253"/>
                  <a:pt x="5037950" y="39229"/>
                  <a:pt x="5033089" y="44693"/>
                </a:cubicBezTo>
                <a:cubicBezTo>
                  <a:pt x="5055532" y="43015"/>
                  <a:pt x="5070954" y="41248"/>
                  <a:pt x="5079357" y="39391"/>
                </a:cubicBezTo>
                <a:cubicBezTo>
                  <a:pt x="5087761" y="37534"/>
                  <a:pt x="5095874" y="39133"/>
                  <a:pt x="5103697" y="44188"/>
                </a:cubicBezTo>
                <a:cubicBezTo>
                  <a:pt x="5111519" y="49242"/>
                  <a:pt x="5115430" y="53935"/>
                  <a:pt x="5115430" y="58266"/>
                </a:cubicBezTo>
                <a:cubicBezTo>
                  <a:pt x="5115430" y="63730"/>
                  <a:pt x="5110594" y="66010"/>
                  <a:pt x="5100922" y="65106"/>
                </a:cubicBezTo>
                <a:cubicBezTo>
                  <a:pt x="5091249" y="64203"/>
                  <a:pt x="5080756" y="63751"/>
                  <a:pt x="5069441" y="63751"/>
                </a:cubicBezTo>
                <a:lnTo>
                  <a:pt x="5027367" y="63751"/>
                </a:lnTo>
                <a:cubicBezTo>
                  <a:pt x="5021699" y="74463"/>
                  <a:pt x="5016812" y="82060"/>
                  <a:pt x="5012704" y="86541"/>
                </a:cubicBezTo>
                <a:lnTo>
                  <a:pt x="5012038" y="87137"/>
                </a:lnTo>
                <a:lnTo>
                  <a:pt x="5014751" y="87681"/>
                </a:lnTo>
                <a:cubicBezTo>
                  <a:pt x="5022216" y="90241"/>
                  <a:pt x="5026464" y="94629"/>
                  <a:pt x="5027496" y="100846"/>
                </a:cubicBezTo>
                <a:cubicBezTo>
                  <a:pt x="5028012" y="103954"/>
                  <a:pt x="5027818" y="106657"/>
                  <a:pt x="5026913" y="108955"/>
                </a:cubicBezTo>
                <a:lnTo>
                  <a:pt x="5024868" y="111351"/>
                </a:lnTo>
                <a:lnTo>
                  <a:pt x="5026926" y="111042"/>
                </a:lnTo>
                <a:cubicBezTo>
                  <a:pt x="5038778" y="108410"/>
                  <a:pt x="5048573" y="106144"/>
                  <a:pt x="5056309" y="104244"/>
                </a:cubicBezTo>
                <a:cubicBezTo>
                  <a:pt x="5064046" y="102344"/>
                  <a:pt x="5072234" y="105277"/>
                  <a:pt x="5080874" y="113042"/>
                </a:cubicBezTo>
                <a:cubicBezTo>
                  <a:pt x="5089514" y="120807"/>
                  <a:pt x="5085560" y="125959"/>
                  <a:pt x="5069011" y="128497"/>
                </a:cubicBezTo>
                <a:lnTo>
                  <a:pt x="5010137" y="132778"/>
                </a:lnTo>
                <a:cubicBezTo>
                  <a:pt x="5018240" y="133696"/>
                  <a:pt x="5021803" y="135667"/>
                  <a:pt x="5020828" y="138693"/>
                </a:cubicBezTo>
                <a:cubicBezTo>
                  <a:pt x="5019853" y="141719"/>
                  <a:pt x="5018992" y="143684"/>
                  <a:pt x="5018247" y="144587"/>
                </a:cubicBezTo>
                <a:cubicBezTo>
                  <a:pt x="5028558" y="142823"/>
                  <a:pt x="5036950" y="141256"/>
                  <a:pt x="5043425" y="139887"/>
                </a:cubicBezTo>
                <a:cubicBezTo>
                  <a:pt x="5049899" y="138517"/>
                  <a:pt x="5056542" y="140980"/>
                  <a:pt x="5063354" y="147276"/>
                </a:cubicBezTo>
                <a:cubicBezTo>
                  <a:pt x="5070165" y="153571"/>
                  <a:pt x="5069230" y="157637"/>
                  <a:pt x="5060547" y="159472"/>
                </a:cubicBezTo>
                <a:cubicBezTo>
                  <a:pt x="5051864" y="161308"/>
                  <a:pt x="5037663" y="163050"/>
                  <a:pt x="5017945" y="164699"/>
                </a:cubicBezTo>
                <a:lnTo>
                  <a:pt x="5016891" y="176981"/>
                </a:lnTo>
                <a:cubicBezTo>
                  <a:pt x="5022527" y="177053"/>
                  <a:pt x="5029741" y="175945"/>
                  <a:pt x="5038531" y="173658"/>
                </a:cubicBezTo>
                <a:cubicBezTo>
                  <a:pt x="5047322" y="171371"/>
                  <a:pt x="5055137" y="173676"/>
                  <a:pt x="5061977" y="180574"/>
                </a:cubicBezTo>
                <a:cubicBezTo>
                  <a:pt x="5068817" y="187471"/>
                  <a:pt x="5066017" y="191770"/>
                  <a:pt x="5053578" y="193469"/>
                </a:cubicBezTo>
                <a:cubicBezTo>
                  <a:pt x="5041138" y="195168"/>
                  <a:pt x="5028808" y="196398"/>
                  <a:pt x="5016590" y="197158"/>
                </a:cubicBezTo>
                <a:lnTo>
                  <a:pt x="5015536" y="209376"/>
                </a:lnTo>
                <a:cubicBezTo>
                  <a:pt x="5041779" y="207655"/>
                  <a:pt x="5060074" y="205873"/>
                  <a:pt x="5070420" y="204031"/>
                </a:cubicBezTo>
                <a:cubicBezTo>
                  <a:pt x="5080767" y="202188"/>
                  <a:pt x="5090177" y="206243"/>
                  <a:pt x="5098652" y="216195"/>
                </a:cubicBezTo>
                <a:cubicBezTo>
                  <a:pt x="5107127" y="226147"/>
                  <a:pt x="5102804" y="230675"/>
                  <a:pt x="5085681" y="229779"/>
                </a:cubicBezTo>
                <a:cubicBezTo>
                  <a:pt x="5068559" y="228882"/>
                  <a:pt x="5047687" y="229108"/>
                  <a:pt x="5023065" y="230456"/>
                </a:cubicBezTo>
                <a:cubicBezTo>
                  <a:pt x="4998443" y="231804"/>
                  <a:pt x="4978543" y="233826"/>
                  <a:pt x="4963363" y="236522"/>
                </a:cubicBezTo>
                <a:cubicBezTo>
                  <a:pt x="4948184" y="239218"/>
                  <a:pt x="4937060" y="238322"/>
                  <a:pt x="4929990" y="233833"/>
                </a:cubicBezTo>
                <a:cubicBezTo>
                  <a:pt x="4929330" y="243757"/>
                  <a:pt x="4926642" y="251637"/>
                  <a:pt x="4921923" y="257473"/>
                </a:cubicBezTo>
                <a:cubicBezTo>
                  <a:pt x="4917206" y="263310"/>
                  <a:pt x="4912480" y="261316"/>
                  <a:pt x="4907748" y="251493"/>
                </a:cubicBezTo>
                <a:cubicBezTo>
                  <a:pt x="4903016" y="241670"/>
                  <a:pt x="4901779" y="233027"/>
                  <a:pt x="4904038" y="225563"/>
                </a:cubicBezTo>
                <a:cubicBezTo>
                  <a:pt x="4906296" y="218098"/>
                  <a:pt x="4907870" y="207003"/>
                  <a:pt x="4908759" y="192275"/>
                </a:cubicBezTo>
                <a:cubicBezTo>
                  <a:pt x="4909649" y="177548"/>
                  <a:pt x="4909383" y="168449"/>
                  <a:pt x="4907963" y="164979"/>
                </a:cubicBezTo>
                <a:cubicBezTo>
                  <a:pt x="4894656" y="178129"/>
                  <a:pt x="4879086" y="188393"/>
                  <a:pt x="4861254" y="195771"/>
                </a:cubicBezTo>
                <a:cubicBezTo>
                  <a:pt x="4843422" y="203149"/>
                  <a:pt x="4838718" y="202944"/>
                  <a:pt x="4847143" y="195158"/>
                </a:cubicBezTo>
                <a:cubicBezTo>
                  <a:pt x="4855568" y="187371"/>
                  <a:pt x="4866653" y="176820"/>
                  <a:pt x="4880398" y="163505"/>
                </a:cubicBezTo>
                <a:cubicBezTo>
                  <a:pt x="4894143" y="150190"/>
                  <a:pt x="4904780" y="138263"/>
                  <a:pt x="4912308" y="127723"/>
                </a:cubicBezTo>
                <a:cubicBezTo>
                  <a:pt x="4919837" y="117183"/>
                  <a:pt x="4922924" y="107908"/>
                  <a:pt x="4921569" y="99899"/>
                </a:cubicBezTo>
                <a:cubicBezTo>
                  <a:pt x="4920214" y="91890"/>
                  <a:pt x="4929036" y="92202"/>
                  <a:pt x="4948037" y="100835"/>
                </a:cubicBezTo>
                <a:cubicBezTo>
                  <a:pt x="4952540" y="105309"/>
                  <a:pt x="4955522" y="109049"/>
                  <a:pt x="4956985" y="112055"/>
                </a:cubicBezTo>
                <a:lnTo>
                  <a:pt x="4956814" y="118841"/>
                </a:lnTo>
                <a:lnTo>
                  <a:pt x="4987379" y="116978"/>
                </a:lnTo>
                <a:lnTo>
                  <a:pt x="5011127" y="113413"/>
                </a:lnTo>
                <a:lnTo>
                  <a:pt x="5004982" y="109865"/>
                </a:lnTo>
                <a:cubicBezTo>
                  <a:pt x="5002349" y="108061"/>
                  <a:pt x="4999472" y="105833"/>
                  <a:pt x="4996349" y="103180"/>
                </a:cubicBezTo>
                <a:cubicBezTo>
                  <a:pt x="4987444" y="93901"/>
                  <a:pt x="4986419" y="88359"/>
                  <a:pt x="4993273" y="86552"/>
                </a:cubicBezTo>
                <a:lnTo>
                  <a:pt x="5000615" y="85803"/>
                </a:lnTo>
                <a:lnTo>
                  <a:pt x="5001184" y="78859"/>
                </a:lnTo>
                <a:cubicBezTo>
                  <a:pt x="5002098" y="75047"/>
                  <a:pt x="5003677" y="70462"/>
                  <a:pt x="5005921" y="65106"/>
                </a:cubicBezTo>
                <a:cubicBezTo>
                  <a:pt x="4991266" y="65995"/>
                  <a:pt x="4977377" y="67580"/>
                  <a:pt x="4964256" y="69860"/>
                </a:cubicBezTo>
                <a:cubicBezTo>
                  <a:pt x="4965145" y="80658"/>
                  <a:pt x="4964030" y="88639"/>
                  <a:pt x="4960911" y="93801"/>
                </a:cubicBezTo>
                <a:cubicBezTo>
                  <a:pt x="4957792" y="98964"/>
                  <a:pt x="4954200" y="98404"/>
                  <a:pt x="4950134" y="92123"/>
                </a:cubicBezTo>
                <a:cubicBezTo>
                  <a:pt x="4946069" y="85842"/>
                  <a:pt x="4943348" y="79088"/>
                  <a:pt x="4941971" y="71861"/>
                </a:cubicBezTo>
                <a:cubicBezTo>
                  <a:pt x="4917636" y="75446"/>
                  <a:pt x="4902371" y="77916"/>
                  <a:pt x="4896176" y="79271"/>
                </a:cubicBezTo>
                <a:cubicBezTo>
                  <a:pt x="4889981" y="80626"/>
                  <a:pt x="4884363" y="80332"/>
                  <a:pt x="4879322" y="78389"/>
                </a:cubicBezTo>
                <a:cubicBezTo>
                  <a:pt x="4874282" y="76446"/>
                  <a:pt x="4869152" y="72599"/>
                  <a:pt x="4863932" y="66849"/>
                </a:cubicBezTo>
                <a:cubicBezTo>
                  <a:pt x="4858712" y="61098"/>
                  <a:pt x="4860627" y="58223"/>
                  <a:pt x="4869675" y="58223"/>
                </a:cubicBezTo>
                <a:cubicBezTo>
                  <a:pt x="4877246" y="58223"/>
                  <a:pt x="4885162" y="58004"/>
                  <a:pt x="4893422" y="57567"/>
                </a:cubicBezTo>
                <a:cubicBezTo>
                  <a:pt x="4901682" y="57130"/>
                  <a:pt x="4916689" y="56129"/>
                  <a:pt x="4938443" y="54566"/>
                </a:cubicBezTo>
                <a:cubicBezTo>
                  <a:pt x="4935160" y="44198"/>
                  <a:pt x="4930965" y="35917"/>
                  <a:pt x="4925860" y="29722"/>
                </a:cubicBezTo>
                <a:cubicBezTo>
                  <a:pt x="4920755" y="23527"/>
                  <a:pt x="4922275" y="20429"/>
                  <a:pt x="4930420" y="20429"/>
                </a:cubicBezTo>
                <a:cubicBezTo>
                  <a:pt x="4936414" y="20429"/>
                  <a:pt x="4943101" y="21749"/>
                  <a:pt x="4950479" y="24387"/>
                </a:cubicBezTo>
                <a:cubicBezTo>
                  <a:pt x="4957857" y="27026"/>
                  <a:pt x="4961545" y="31572"/>
                  <a:pt x="4961545" y="38025"/>
                </a:cubicBezTo>
                <a:cubicBezTo>
                  <a:pt x="4961545" y="42571"/>
                  <a:pt x="4961861" y="46593"/>
                  <a:pt x="4962492" y="50092"/>
                </a:cubicBezTo>
                <a:cubicBezTo>
                  <a:pt x="4977707" y="50135"/>
                  <a:pt x="4993245" y="49368"/>
                  <a:pt x="5009105" y="47791"/>
                </a:cubicBezTo>
                <a:cubicBezTo>
                  <a:pt x="5011485" y="37494"/>
                  <a:pt x="5012675" y="30640"/>
                  <a:pt x="5012675" y="27227"/>
                </a:cubicBezTo>
                <a:cubicBezTo>
                  <a:pt x="5012675" y="24158"/>
                  <a:pt x="5012002" y="19555"/>
                  <a:pt x="5010653" y="13417"/>
                </a:cubicBezTo>
                <a:cubicBezTo>
                  <a:pt x="5009306" y="7279"/>
                  <a:pt x="5012346" y="5168"/>
                  <a:pt x="5019774" y="7082"/>
                </a:cubicBezTo>
                <a:close/>
                <a:moveTo>
                  <a:pt x="1554542" y="7051"/>
                </a:moveTo>
                <a:cubicBezTo>
                  <a:pt x="1556262" y="6927"/>
                  <a:pt x="1558495" y="7159"/>
                  <a:pt x="1561239" y="7749"/>
                </a:cubicBezTo>
                <a:cubicBezTo>
                  <a:pt x="1572216" y="10108"/>
                  <a:pt x="1580792" y="12926"/>
                  <a:pt x="1586966" y="16203"/>
                </a:cubicBezTo>
                <a:cubicBezTo>
                  <a:pt x="1593139" y="19479"/>
                  <a:pt x="1595075" y="23272"/>
                  <a:pt x="1592773" y="27582"/>
                </a:cubicBezTo>
                <a:cubicBezTo>
                  <a:pt x="1590471" y="31891"/>
                  <a:pt x="1588468" y="42994"/>
                  <a:pt x="1586761" y="60890"/>
                </a:cubicBezTo>
                <a:cubicBezTo>
                  <a:pt x="1595452" y="60016"/>
                  <a:pt x="1606866" y="57997"/>
                  <a:pt x="1621005" y="54835"/>
                </a:cubicBezTo>
                <a:cubicBezTo>
                  <a:pt x="1635145" y="51673"/>
                  <a:pt x="1645122" y="53419"/>
                  <a:pt x="1650937" y="60073"/>
                </a:cubicBezTo>
                <a:cubicBezTo>
                  <a:pt x="1656752" y="66727"/>
                  <a:pt x="1651134" y="72377"/>
                  <a:pt x="1634084" y="77023"/>
                </a:cubicBezTo>
                <a:cubicBezTo>
                  <a:pt x="1617034" y="81669"/>
                  <a:pt x="1601216" y="85175"/>
                  <a:pt x="1586632" y="87542"/>
                </a:cubicBezTo>
                <a:lnTo>
                  <a:pt x="1585427" y="143232"/>
                </a:lnTo>
                <a:cubicBezTo>
                  <a:pt x="1599882" y="142429"/>
                  <a:pt x="1612115" y="141346"/>
                  <a:pt x="1622124" y="139984"/>
                </a:cubicBezTo>
                <a:cubicBezTo>
                  <a:pt x="1632133" y="138621"/>
                  <a:pt x="1644254" y="136348"/>
                  <a:pt x="1658487" y="133165"/>
                </a:cubicBezTo>
                <a:cubicBezTo>
                  <a:pt x="1672720" y="129981"/>
                  <a:pt x="1685020" y="133588"/>
                  <a:pt x="1695388" y="143985"/>
                </a:cubicBezTo>
                <a:cubicBezTo>
                  <a:pt x="1705756" y="154381"/>
                  <a:pt x="1703720" y="159580"/>
                  <a:pt x="1689279" y="159580"/>
                </a:cubicBezTo>
                <a:cubicBezTo>
                  <a:pt x="1678567" y="159580"/>
                  <a:pt x="1663345" y="160031"/>
                  <a:pt x="1643613" y="160935"/>
                </a:cubicBezTo>
                <a:lnTo>
                  <a:pt x="1585992" y="164620"/>
                </a:lnTo>
                <a:lnTo>
                  <a:pt x="1638655" y="207429"/>
                </a:lnTo>
                <a:cubicBezTo>
                  <a:pt x="1657878" y="221734"/>
                  <a:pt x="1674326" y="231535"/>
                  <a:pt x="1687999" y="236834"/>
                </a:cubicBezTo>
                <a:cubicBezTo>
                  <a:pt x="1701673" y="242133"/>
                  <a:pt x="1716113" y="247557"/>
                  <a:pt x="1731321" y="253106"/>
                </a:cubicBezTo>
                <a:cubicBezTo>
                  <a:pt x="1746529" y="258656"/>
                  <a:pt x="1746127" y="262675"/>
                  <a:pt x="1730116" y="265163"/>
                </a:cubicBezTo>
                <a:cubicBezTo>
                  <a:pt x="1714106" y="267651"/>
                  <a:pt x="1698952" y="269125"/>
                  <a:pt x="1684654" y="269583"/>
                </a:cubicBezTo>
                <a:cubicBezTo>
                  <a:pt x="1670357" y="270042"/>
                  <a:pt x="1656261" y="262869"/>
                  <a:pt x="1642365" y="248062"/>
                </a:cubicBezTo>
                <a:cubicBezTo>
                  <a:pt x="1628469" y="233256"/>
                  <a:pt x="1609490" y="211412"/>
                  <a:pt x="1585427" y="182531"/>
                </a:cubicBezTo>
                <a:lnTo>
                  <a:pt x="1585427" y="251300"/>
                </a:lnTo>
                <a:cubicBezTo>
                  <a:pt x="1585427" y="268551"/>
                  <a:pt x="1583728" y="286372"/>
                  <a:pt x="1580330" y="304764"/>
                </a:cubicBezTo>
                <a:cubicBezTo>
                  <a:pt x="1576931" y="323155"/>
                  <a:pt x="1571055" y="325478"/>
                  <a:pt x="1562702" y="311733"/>
                </a:cubicBezTo>
                <a:cubicBezTo>
                  <a:pt x="1554349" y="297988"/>
                  <a:pt x="1551072" y="286677"/>
                  <a:pt x="1552872" y="277800"/>
                </a:cubicBezTo>
                <a:cubicBezTo>
                  <a:pt x="1554671" y="268924"/>
                  <a:pt x="1556471" y="256602"/>
                  <a:pt x="1558271" y="240835"/>
                </a:cubicBezTo>
                <a:cubicBezTo>
                  <a:pt x="1560070" y="225068"/>
                  <a:pt x="1560970" y="206537"/>
                  <a:pt x="1560970" y="185241"/>
                </a:cubicBezTo>
                <a:cubicBezTo>
                  <a:pt x="1559622" y="195868"/>
                  <a:pt x="1548659" y="211932"/>
                  <a:pt x="1528081" y="233435"/>
                </a:cubicBezTo>
                <a:cubicBezTo>
                  <a:pt x="1507503" y="254938"/>
                  <a:pt x="1484892" y="269601"/>
                  <a:pt x="1460248" y="277424"/>
                </a:cubicBezTo>
                <a:cubicBezTo>
                  <a:pt x="1435604" y="285246"/>
                  <a:pt x="1431349" y="283881"/>
                  <a:pt x="1447482" y="273326"/>
                </a:cubicBezTo>
                <a:cubicBezTo>
                  <a:pt x="1463614" y="262772"/>
                  <a:pt x="1483006" y="245951"/>
                  <a:pt x="1505656" y="222863"/>
                </a:cubicBezTo>
                <a:cubicBezTo>
                  <a:pt x="1528307" y="199775"/>
                  <a:pt x="1543145" y="181836"/>
                  <a:pt x="1550172" y="169044"/>
                </a:cubicBezTo>
                <a:cubicBezTo>
                  <a:pt x="1523155" y="173533"/>
                  <a:pt x="1503896" y="176903"/>
                  <a:pt x="1492395" y="179154"/>
                </a:cubicBezTo>
                <a:cubicBezTo>
                  <a:pt x="1480895" y="181405"/>
                  <a:pt x="1470100" y="178459"/>
                  <a:pt x="1460011" y="170313"/>
                </a:cubicBezTo>
                <a:cubicBezTo>
                  <a:pt x="1449924" y="162168"/>
                  <a:pt x="1451203" y="158095"/>
                  <a:pt x="1463851" y="158095"/>
                </a:cubicBezTo>
                <a:cubicBezTo>
                  <a:pt x="1473846" y="158095"/>
                  <a:pt x="1486752" y="157436"/>
                  <a:pt x="1502570" y="156116"/>
                </a:cubicBezTo>
                <a:cubicBezTo>
                  <a:pt x="1518387" y="154797"/>
                  <a:pt x="1537854" y="152488"/>
                  <a:pt x="1560970" y="149190"/>
                </a:cubicBezTo>
                <a:lnTo>
                  <a:pt x="1560970" y="90747"/>
                </a:lnTo>
                <a:cubicBezTo>
                  <a:pt x="1549857" y="92525"/>
                  <a:pt x="1539972" y="93643"/>
                  <a:pt x="1531319" y="94102"/>
                </a:cubicBezTo>
                <a:cubicBezTo>
                  <a:pt x="1522664" y="94561"/>
                  <a:pt x="1513966" y="92098"/>
                  <a:pt x="1505226" y="86713"/>
                </a:cubicBezTo>
                <a:cubicBezTo>
                  <a:pt x="1496486" y="81329"/>
                  <a:pt x="1498135" y="77711"/>
                  <a:pt x="1510174" y="75861"/>
                </a:cubicBezTo>
                <a:cubicBezTo>
                  <a:pt x="1522213" y="74012"/>
                  <a:pt x="1539145" y="71065"/>
                  <a:pt x="1560970" y="67021"/>
                </a:cubicBezTo>
                <a:cubicBezTo>
                  <a:pt x="1560970" y="43288"/>
                  <a:pt x="1558271" y="26886"/>
                  <a:pt x="1552872" y="17816"/>
                </a:cubicBezTo>
                <a:cubicBezTo>
                  <a:pt x="1548823" y="11013"/>
                  <a:pt x="1549379" y="7425"/>
                  <a:pt x="1554542" y="7051"/>
                </a:cubicBezTo>
                <a:close/>
                <a:moveTo>
                  <a:pt x="1982854" y="291"/>
                </a:moveTo>
                <a:cubicBezTo>
                  <a:pt x="1985676" y="719"/>
                  <a:pt x="1989120" y="1620"/>
                  <a:pt x="1993183" y="2995"/>
                </a:cubicBezTo>
                <a:cubicBezTo>
                  <a:pt x="2009438" y="8495"/>
                  <a:pt x="2015938" y="14177"/>
                  <a:pt x="2012683" y="20042"/>
                </a:cubicBezTo>
                <a:cubicBezTo>
                  <a:pt x="2009427" y="25907"/>
                  <a:pt x="2005656" y="34124"/>
                  <a:pt x="2001368" y="44693"/>
                </a:cubicBezTo>
                <a:cubicBezTo>
                  <a:pt x="2021573" y="42040"/>
                  <a:pt x="2036545" y="39803"/>
                  <a:pt x="2046282" y="37982"/>
                </a:cubicBezTo>
                <a:cubicBezTo>
                  <a:pt x="2056019" y="36161"/>
                  <a:pt x="2065365" y="40226"/>
                  <a:pt x="2074320" y="50178"/>
                </a:cubicBezTo>
                <a:cubicBezTo>
                  <a:pt x="2083276" y="60130"/>
                  <a:pt x="2078085" y="64655"/>
                  <a:pt x="2058747" y="63751"/>
                </a:cubicBezTo>
                <a:cubicBezTo>
                  <a:pt x="2039409" y="62848"/>
                  <a:pt x="2018118" y="63658"/>
                  <a:pt x="1994872" y="66182"/>
                </a:cubicBezTo>
                <a:cubicBezTo>
                  <a:pt x="1990799" y="78400"/>
                  <a:pt x="1984762" y="88248"/>
                  <a:pt x="1976760" y="95726"/>
                </a:cubicBezTo>
                <a:lnTo>
                  <a:pt x="1971835" y="99770"/>
                </a:lnTo>
                <a:lnTo>
                  <a:pt x="1976064" y="98786"/>
                </a:lnTo>
                <a:cubicBezTo>
                  <a:pt x="1984007" y="96865"/>
                  <a:pt x="1990039" y="95314"/>
                  <a:pt x="1994162" y="94134"/>
                </a:cubicBezTo>
                <a:cubicBezTo>
                  <a:pt x="2002408" y="91776"/>
                  <a:pt x="2010618" y="94679"/>
                  <a:pt x="2018791" y="102846"/>
                </a:cubicBezTo>
                <a:cubicBezTo>
                  <a:pt x="2026965" y="111013"/>
                  <a:pt x="2023499" y="116437"/>
                  <a:pt x="2008391" y="119119"/>
                </a:cubicBezTo>
                <a:cubicBezTo>
                  <a:pt x="1993284" y="121800"/>
                  <a:pt x="1976094" y="124489"/>
                  <a:pt x="1956820" y="127185"/>
                </a:cubicBezTo>
                <a:cubicBezTo>
                  <a:pt x="1964923" y="131487"/>
                  <a:pt x="1967393" y="136345"/>
                  <a:pt x="1964231" y="141758"/>
                </a:cubicBezTo>
                <a:cubicBezTo>
                  <a:pt x="1961069" y="147172"/>
                  <a:pt x="1959896" y="161609"/>
                  <a:pt x="1960714" y="185069"/>
                </a:cubicBezTo>
                <a:cubicBezTo>
                  <a:pt x="1974581" y="185141"/>
                  <a:pt x="1990419" y="183840"/>
                  <a:pt x="2008230" y="181165"/>
                </a:cubicBezTo>
                <a:cubicBezTo>
                  <a:pt x="2026040" y="178491"/>
                  <a:pt x="2038835" y="176447"/>
                  <a:pt x="2046615" y="175035"/>
                </a:cubicBezTo>
                <a:cubicBezTo>
                  <a:pt x="2054395" y="173622"/>
                  <a:pt x="2063676" y="174605"/>
                  <a:pt x="2074460" y="177982"/>
                </a:cubicBezTo>
                <a:cubicBezTo>
                  <a:pt x="2085244" y="181359"/>
                  <a:pt x="2093303" y="187686"/>
                  <a:pt x="2098638" y="196965"/>
                </a:cubicBezTo>
                <a:cubicBezTo>
                  <a:pt x="2103972" y="206243"/>
                  <a:pt x="2099599" y="210430"/>
                  <a:pt x="2085516" y="209527"/>
                </a:cubicBezTo>
                <a:cubicBezTo>
                  <a:pt x="2071434" y="208623"/>
                  <a:pt x="2054108" y="207497"/>
                  <a:pt x="2033537" y="206149"/>
                </a:cubicBezTo>
                <a:cubicBezTo>
                  <a:pt x="2012966" y="204801"/>
                  <a:pt x="1988742" y="205361"/>
                  <a:pt x="1960864" y="207827"/>
                </a:cubicBezTo>
                <a:cubicBezTo>
                  <a:pt x="1960864" y="225695"/>
                  <a:pt x="1960628" y="241993"/>
                  <a:pt x="1960154" y="256720"/>
                </a:cubicBezTo>
                <a:cubicBezTo>
                  <a:pt x="1959681" y="271448"/>
                  <a:pt x="1958753" y="284565"/>
                  <a:pt x="1957369" y="296073"/>
                </a:cubicBezTo>
                <a:cubicBezTo>
                  <a:pt x="1955985" y="307581"/>
                  <a:pt x="1952558" y="316956"/>
                  <a:pt x="1947087" y="324198"/>
                </a:cubicBezTo>
                <a:cubicBezTo>
                  <a:pt x="1941616" y="331440"/>
                  <a:pt x="1938020" y="325421"/>
                  <a:pt x="1936299" y="306140"/>
                </a:cubicBezTo>
                <a:cubicBezTo>
                  <a:pt x="1934579" y="286860"/>
                  <a:pt x="1933718" y="254655"/>
                  <a:pt x="1933718" y="209527"/>
                </a:cubicBezTo>
                <a:cubicBezTo>
                  <a:pt x="1900277" y="213083"/>
                  <a:pt x="1877039" y="215757"/>
                  <a:pt x="1864003" y="217550"/>
                </a:cubicBezTo>
                <a:cubicBezTo>
                  <a:pt x="1850968" y="219342"/>
                  <a:pt x="1839883" y="221605"/>
                  <a:pt x="1830748" y="224336"/>
                </a:cubicBezTo>
                <a:cubicBezTo>
                  <a:pt x="1821614" y="227068"/>
                  <a:pt x="1811518" y="223910"/>
                  <a:pt x="1800462" y="214861"/>
                </a:cubicBezTo>
                <a:cubicBezTo>
                  <a:pt x="1789406" y="205812"/>
                  <a:pt x="1790653" y="201288"/>
                  <a:pt x="1804205" y="201288"/>
                </a:cubicBezTo>
                <a:cubicBezTo>
                  <a:pt x="1815964" y="201288"/>
                  <a:pt x="1829006" y="200639"/>
                  <a:pt x="1843332" y="199341"/>
                </a:cubicBezTo>
                <a:cubicBezTo>
                  <a:pt x="1857658" y="198044"/>
                  <a:pt x="1887787" y="194799"/>
                  <a:pt x="1933718" y="189608"/>
                </a:cubicBezTo>
                <a:lnTo>
                  <a:pt x="1933718" y="151406"/>
                </a:lnTo>
                <a:cubicBezTo>
                  <a:pt x="1933718" y="140435"/>
                  <a:pt x="1933396" y="134162"/>
                  <a:pt x="1932750" y="132584"/>
                </a:cubicBezTo>
                <a:cubicBezTo>
                  <a:pt x="1922440" y="134348"/>
                  <a:pt x="1914234" y="135467"/>
                  <a:pt x="1908132" y="135940"/>
                </a:cubicBezTo>
                <a:cubicBezTo>
                  <a:pt x="1902030" y="136413"/>
                  <a:pt x="1894871" y="133398"/>
                  <a:pt x="1886654" y="126895"/>
                </a:cubicBezTo>
                <a:cubicBezTo>
                  <a:pt x="1878437" y="120391"/>
                  <a:pt x="1880477" y="116559"/>
                  <a:pt x="1892773" y="115397"/>
                </a:cubicBezTo>
                <a:cubicBezTo>
                  <a:pt x="1905070" y="114236"/>
                  <a:pt x="1922981" y="110991"/>
                  <a:pt x="1946506" y="105664"/>
                </a:cubicBezTo>
                <a:lnTo>
                  <a:pt x="1967166" y="100857"/>
                </a:lnTo>
                <a:lnTo>
                  <a:pt x="1966264" y="100254"/>
                </a:lnTo>
                <a:cubicBezTo>
                  <a:pt x="1965932" y="99390"/>
                  <a:pt x="1965878" y="98071"/>
                  <a:pt x="1966102" y="96296"/>
                </a:cubicBezTo>
                <a:cubicBezTo>
                  <a:pt x="1966998" y="89198"/>
                  <a:pt x="1968802" y="80149"/>
                  <a:pt x="1971512" y="69150"/>
                </a:cubicBezTo>
                <a:lnTo>
                  <a:pt x="1928470" y="75410"/>
                </a:lnTo>
                <a:cubicBezTo>
                  <a:pt x="1929373" y="89707"/>
                  <a:pt x="1928588" y="98989"/>
                  <a:pt x="1926114" y="103255"/>
                </a:cubicBezTo>
                <a:cubicBezTo>
                  <a:pt x="1923641" y="107521"/>
                  <a:pt x="1920292" y="107245"/>
                  <a:pt x="1916069" y="102427"/>
                </a:cubicBezTo>
                <a:cubicBezTo>
                  <a:pt x="1911846" y="97608"/>
                  <a:pt x="1908228" y="90116"/>
                  <a:pt x="1905217" y="79948"/>
                </a:cubicBezTo>
                <a:cubicBezTo>
                  <a:pt x="1882660" y="84365"/>
                  <a:pt x="1867721" y="87495"/>
                  <a:pt x="1860400" y="89338"/>
                </a:cubicBezTo>
                <a:cubicBezTo>
                  <a:pt x="1853080" y="91180"/>
                  <a:pt x="1843672" y="87803"/>
                  <a:pt x="1832179" y="79206"/>
                </a:cubicBezTo>
                <a:cubicBezTo>
                  <a:pt x="1820685" y="70609"/>
                  <a:pt x="1823062" y="66311"/>
                  <a:pt x="1839309" y="66311"/>
                </a:cubicBezTo>
                <a:cubicBezTo>
                  <a:pt x="1852574" y="66311"/>
                  <a:pt x="1873246" y="64296"/>
                  <a:pt x="1901324" y="60267"/>
                </a:cubicBezTo>
                <a:cubicBezTo>
                  <a:pt x="1896233" y="47834"/>
                  <a:pt x="1891135" y="37856"/>
                  <a:pt x="1886030" y="30335"/>
                </a:cubicBezTo>
                <a:cubicBezTo>
                  <a:pt x="1880925" y="22813"/>
                  <a:pt x="1886274" y="20519"/>
                  <a:pt x="1902077" y="23452"/>
                </a:cubicBezTo>
                <a:cubicBezTo>
                  <a:pt x="1917880" y="26384"/>
                  <a:pt x="1925548" y="31109"/>
                  <a:pt x="1925082" y="37627"/>
                </a:cubicBezTo>
                <a:cubicBezTo>
                  <a:pt x="1924616" y="44145"/>
                  <a:pt x="1924720" y="50099"/>
                  <a:pt x="1925394" y="55491"/>
                </a:cubicBezTo>
                <a:lnTo>
                  <a:pt x="1973319" y="49253"/>
                </a:lnTo>
                <a:cubicBezTo>
                  <a:pt x="1977506" y="32217"/>
                  <a:pt x="1977800" y="18873"/>
                  <a:pt x="1974201" y="9223"/>
                </a:cubicBezTo>
                <a:cubicBezTo>
                  <a:pt x="1971501" y="1984"/>
                  <a:pt x="1974386" y="-993"/>
                  <a:pt x="1982854" y="29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2931566" y="3110639"/>
            <a:ext cx="159530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336÷3=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4283512" y="3110639"/>
            <a:ext cx="216024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112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（千克）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2438930" y="4264183"/>
            <a:ext cx="54909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答：水果店运来香蕉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112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千克。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684" y="2550915"/>
            <a:ext cx="1626954" cy="583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29"/>
          <p:cNvSpPr txBox="1">
            <a:spLocks noChangeArrowheads="1"/>
          </p:cNvSpPr>
          <p:nvPr/>
        </p:nvSpPr>
        <p:spPr bwMode="auto">
          <a:xfrm>
            <a:off x="7034388" y="2584407"/>
            <a:ext cx="6223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</a:t>
            </a:r>
          </a:p>
        </p:txBody>
      </p:sp>
      <p:sp>
        <p:nvSpPr>
          <p:cNvPr id="10" name="Text Box 30"/>
          <p:cNvSpPr txBox="1">
            <a:spLocks noChangeArrowheads="1"/>
          </p:cNvSpPr>
          <p:nvPr/>
        </p:nvSpPr>
        <p:spPr bwMode="auto">
          <a:xfrm>
            <a:off x="7583663" y="3046043"/>
            <a:ext cx="6223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</a:t>
            </a:r>
          </a:p>
        </p:txBody>
      </p:sp>
      <p:sp>
        <p:nvSpPr>
          <p:cNvPr id="11" name="Line 31"/>
          <p:cNvSpPr>
            <a:spLocks noChangeShapeType="1"/>
          </p:cNvSpPr>
          <p:nvPr/>
        </p:nvSpPr>
        <p:spPr bwMode="auto">
          <a:xfrm>
            <a:off x="7434438" y="3571730"/>
            <a:ext cx="1368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Text Box 32"/>
          <p:cNvSpPr txBox="1">
            <a:spLocks noChangeArrowheads="1"/>
          </p:cNvSpPr>
          <p:nvPr/>
        </p:nvSpPr>
        <p:spPr bwMode="auto">
          <a:xfrm>
            <a:off x="7618746" y="2129415"/>
            <a:ext cx="6223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</a:p>
        </p:txBody>
      </p:sp>
      <p:sp>
        <p:nvSpPr>
          <p:cNvPr id="13" name="Text Box 37"/>
          <p:cNvSpPr txBox="1">
            <a:spLocks noChangeArrowheads="1"/>
          </p:cNvSpPr>
          <p:nvPr/>
        </p:nvSpPr>
        <p:spPr bwMode="auto">
          <a:xfrm>
            <a:off x="8467584" y="2120760"/>
            <a:ext cx="6223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Text Box 41"/>
          <p:cNvSpPr txBox="1">
            <a:spLocks noChangeArrowheads="1"/>
          </p:cNvSpPr>
          <p:nvPr/>
        </p:nvSpPr>
        <p:spPr bwMode="auto">
          <a:xfrm>
            <a:off x="7583663" y="2584211"/>
            <a:ext cx="20288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3  3  6</a:t>
            </a:r>
          </a:p>
        </p:txBody>
      </p:sp>
      <p:sp>
        <p:nvSpPr>
          <p:cNvPr id="19" name="Text Box 42"/>
          <p:cNvSpPr txBox="1">
            <a:spLocks noChangeArrowheads="1"/>
          </p:cNvSpPr>
          <p:nvPr/>
        </p:nvSpPr>
        <p:spPr bwMode="auto">
          <a:xfrm>
            <a:off x="8007582" y="3495164"/>
            <a:ext cx="6223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</a:t>
            </a:r>
          </a:p>
        </p:txBody>
      </p:sp>
      <p:sp>
        <p:nvSpPr>
          <p:cNvPr id="20" name="Text Box 42"/>
          <p:cNvSpPr txBox="1">
            <a:spLocks noChangeArrowheads="1"/>
          </p:cNvSpPr>
          <p:nvPr/>
        </p:nvSpPr>
        <p:spPr bwMode="auto">
          <a:xfrm>
            <a:off x="8068105" y="2135059"/>
            <a:ext cx="6223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</a:p>
        </p:txBody>
      </p:sp>
      <p:sp>
        <p:nvSpPr>
          <p:cNvPr id="21" name="Text Box 30"/>
          <p:cNvSpPr txBox="1">
            <a:spLocks noChangeArrowheads="1"/>
          </p:cNvSpPr>
          <p:nvPr/>
        </p:nvSpPr>
        <p:spPr bwMode="auto">
          <a:xfrm>
            <a:off x="8027881" y="3777873"/>
            <a:ext cx="6223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</a:t>
            </a:r>
          </a:p>
        </p:txBody>
      </p:sp>
      <p:sp>
        <p:nvSpPr>
          <p:cNvPr id="22" name="Line 31"/>
          <p:cNvSpPr>
            <a:spLocks noChangeShapeType="1"/>
          </p:cNvSpPr>
          <p:nvPr/>
        </p:nvSpPr>
        <p:spPr bwMode="auto">
          <a:xfrm>
            <a:off x="7532344" y="4264183"/>
            <a:ext cx="1368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Text Box 39"/>
          <p:cNvSpPr txBox="1">
            <a:spLocks noChangeArrowheads="1"/>
          </p:cNvSpPr>
          <p:nvPr/>
        </p:nvSpPr>
        <p:spPr bwMode="auto">
          <a:xfrm>
            <a:off x="8492580" y="4186301"/>
            <a:ext cx="6223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6</a:t>
            </a:r>
          </a:p>
        </p:txBody>
      </p:sp>
      <p:sp>
        <p:nvSpPr>
          <p:cNvPr id="25" name="Text Box 39"/>
          <p:cNvSpPr txBox="1">
            <a:spLocks noChangeArrowheads="1"/>
          </p:cNvSpPr>
          <p:nvPr/>
        </p:nvSpPr>
        <p:spPr bwMode="auto">
          <a:xfrm>
            <a:off x="8486713" y="2138231"/>
            <a:ext cx="6223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</a:p>
        </p:txBody>
      </p:sp>
      <p:sp>
        <p:nvSpPr>
          <p:cNvPr id="26" name="Text Box 39"/>
          <p:cNvSpPr txBox="1">
            <a:spLocks noChangeArrowheads="1"/>
          </p:cNvSpPr>
          <p:nvPr/>
        </p:nvSpPr>
        <p:spPr bwMode="auto">
          <a:xfrm>
            <a:off x="8502326" y="4526603"/>
            <a:ext cx="10388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6</a:t>
            </a:r>
          </a:p>
        </p:txBody>
      </p:sp>
      <p:sp>
        <p:nvSpPr>
          <p:cNvPr id="28" name="Line 31"/>
          <p:cNvSpPr>
            <a:spLocks noChangeShapeType="1"/>
          </p:cNvSpPr>
          <p:nvPr/>
        </p:nvSpPr>
        <p:spPr bwMode="auto">
          <a:xfrm>
            <a:off x="7521791" y="4974976"/>
            <a:ext cx="1368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Text Box 39"/>
          <p:cNvSpPr txBox="1">
            <a:spLocks noChangeArrowheads="1"/>
          </p:cNvSpPr>
          <p:nvPr/>
        </p:nvSpPr>
        <p:spPr bwMode="auto">
          <a:xfrm>
            <a:off x="8502326" y="4897094"/>
            <a:ext cx="6223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829559" y="17910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课堂练习</a:t>
            </a: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615" y="3698353"/>
            <a:ext cx="2386622" cy="31596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/>
      <p:bldP spid="17" grpId="0" autoUpdateAnimBg="0"/>
      <p:bldP spid="18" grpId="0" autoUpdateAnimBg="0"/>
      <p:bldP spid="9" grpId="0"/>
      <p:bldP spid="10" grpId="0"/>
      <p:bldP spid="11" grpId="0" animBg="1"/>
      <p:bldP spid="12" grpId="0"/>
      <p:bldP spid="15" grpId="0"/>
      <p:bldP spid="19" grpId="0"/>
      <p:bldP spid="20" grpId="0"/>
      <p:bldP spid="21" grpId="0"/>
      <p:bldP spid="22" grpId="0" animBg="1"/>
      <p:bldP spid="24" grpId="0"/>
      <p:bldP spid="25" grpId="0"/>
      <p:bldP spid="26" grpId="0"/>
      <p:bldP spid="28" grpId="0" animBg="1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6695173" y="1465663"/>
            <a:ext cx="648072" cy="483778"/>
          </a:xfrm>
          <a:prstGeom prst="round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任意多边形: 形状 30"/>
          <p:cNvSpPr>
            <a:spLocks noChangeArrowheads="1"/>
          </p:cNvSpPr>
          <p:nvPr/>
        </p:nvSpPr>
        <p:spPr bwMode="auto">
          <a:xfrm>
            <a:off x="2541821" y="1569302"/>
            <a:ext cx="7441674" cy="833461"/>
          </a:xfrm>
          <a:custGeom>
            <a:avLst/>
            <a:gdLst/>
            <a:ahLst/>
            <a:cxnLst/>
            <a:rect l="l" t="t" r="r" b="b"/>
            <a:pathLst>
              <a:path w="7441674" h="833461">
                <a:moveTo>
                  <a:pt x="2925544" y="749927"/>
                </a:moveTo>
                <a:cubicBezTo>
                  <a:pt x="2932342" y="749927"/>
                  <a:pt x="2937881" y="752067"/>
                  <a:pt x="2942161" y="756348"/>
                </a:cubicBezTo>
                <a:cubicBezTo>
                  <a:pt x="2946442" y="760629"/>
                  <a:pt x="2948582" y="765701"/>
                  <a:pt x="2948582" y="771567"/>
                </a:cubicBezTo>
                <a:cubicBezTo>
                  <a:pt x="2948582" y="778134"/>
                  <a:pt x="2946384" y="783616"/>
                  <a:pt x="2941989" y="788011"/>
                </a:cubicBezTo>
                <a:cubicBezTo>
                  <a:pt x="2937594" y="792406"/>
                  <a:pt x="2932112" y="794604"/>
                  <a:pt x="2925544" y="794604"/>
                </a:cubicBezTo>
                <a:cubicBezTo>
                  <a:pt x="2918948" y="794604"/>
                  <a:pt x="2913463" y="792417"/>
                  <a:pt x="2909089" y="788043"/>
                </a:cubicBezTo>
                <a:cubicBezTo>
                  <a:pt x="2904715" y="783670"/>
                  <a:pt x="2902528" y="778177"/>
                  <a:pt x="2902528" y="771567"/>
                </a:cubicBezTo>
                <a:cubicBezTo>
                  <a:pt x="2902528" y="765658"/>
                  <a:pt x="2904658" y="760575"/>
                  <a:pt x="2908917" y="756316"/>
                </a:cubicBezTo>
                <a:cubicBezTo>
                  <a:pt x="2913176" y="752057"/>
                  <a:pt x="2918718" y="749927"/>
                  <a:pt x="2925544" y="749927"/>
                </a:cubicBezTo>
                <a:close/>
                <a:moveTo>
                  <a:pt x="561150" y="741944"/>
                </a:moveTo>
                <a:cubicBezTo>
                  <a:pt x="565249" y="742864"/>
                  <a:pt x="570239" y="744729"/>
                  <a:pt x="576118" y="747540"/>
                </a:cubicBezTo>
                <a:cubicBezTo>
                  <a:pt x="588150" y="751254"/>
                  <a:pt x="598751" y="756506"/>
                  <a:pt x="607921" y="763296"/>
                </a:cubicBezTo>
                <a:cubicBezTo>
                  <a:pt x="617092" y="770086"/>
                  <a:pt x="620551" y="779249"/>
                  <a:pt x="618300" y="790786"/>
                </a:cubicBezTo>
                <a:cubicBezTo>
                  <a:pt x="616049" y="802323"/>
                  <a:pt x="609707" y="804542"/>
                  <a:pt x="599275" y="797443"/>
                </a:cubicBezTo>
                <a:cubicBezTo>
                  <a:pt x="588842" y="790345"/>
                  <a:pt x="577115" y="779819"/>
                  <a:pt x="564094" y="765866"/>
                </a:cubicBezTo>
                <a:cubicBezTo>
                  <a:pt x="551074" y="751913"/>
                  <a:pt x="546882" y="743965"/>
                  <a:pt x="551522" y="742022"/>
                </a:cubicBezTo>
                <a:cubicBezTo>
                  <a:pt x="553841" y="741051"/>
                  <a:pt x="557050" y="741025"/>
                  <a:pt x="561150" y="741944"/>
                </a:cubicBezTo>
                <a:close/>
                <a:moveTo>
                  <a:pt x="451163" y="737427"/>
                </a:moveTo>
                <a:cubicBezTo>
                  <a:pt x="453258" y="738117"/>
                  <a:pt x="454305" y="741402"/>
                  <a:pt x="454305" y="747281"/>
                </a:cubicBezTo>
                <a:cubicBezTo>
                  <a:pt x="454305" y="755957"/>
                  <a:pt x="451671" y="765795"/>
                  <a:pt x="446400" y="776794"/>
                </a:cubicBezTo>
                <a:cubicBezTo>
                  <a:pt x="441130" y="787792"/>
                  <a:pt x="433803" y="795984"/>
                  <a:pt x="424417" y="801369"/>
                </a:cubicBezTo>
                <a:cubicBezTo>
                  <a:pt x="415031" y="806754"/>
                  <a:pt x="409765" y="804603"/>
                  <a:pt x="408618" y="794916"/>
                </a:cubicBezTo>
                <a:cubicBezTo>
                  <a:pt x="407471" y="785229"/>
                  <a:pt x="409009" y="778253"/>
                  <a:pt x="413232" y="773986"/>
                </a:cubicBezTo>
                <a:cubicBezTo>
                  <a:pt x="417455" y="769720"/>
                  <a:pt x="420900" y="765802"/>
                  <a:pt x="423567" y="762231"/>
                </a:cubicBezTo>
                <a:cubicBezTo>
                  <a:pt x="427296" y="758503"/>
                  <a:pt x="433351" y="752139"/>
                  <a:pt x="441733" y="743141"/>
                </a:cubicBezTo>
                <a:cubicBezTo>
                  <a:pt x="445924" y="738641"/>
                  <a:pt x="449067" y="736737"/>
                  <a:pt x="451163" y="737427"/>
                </a:cubicBezTo>
                <a:close/>
                <a:moveTo>
                  <a:pt x="1296785" y="736956"/>
                </a:moveTo>
                <a:cubicBezTo>
                  <a:pt x="1295015" y="736698"/>
                  <a:pt x="1288374" y="737469"/>
                  <a:pt x="1276866" y="739269"/>
                </a:cubicBezTo>
                <a:cubicBezTo>
                  <a:pt x="1265359" y="741068"/>
                  <a:pt x="1252241" y="743108"/>
                  <a:pt x="1237514" y="745388"/>
                </a:cubicBezTo>
                <a:cubicBezTo>
                  <a:pt x="1239292" y="760173"/>
                  <a:pt x="1241328" y="773373"/>
                  <a:pt x="1243623" y="784989"/>
                </a:cubicBezTo>
                <a:cubicBezTo>
                  <a:pt x="1254779" y="784215"/>
                  <a:pt x="1271278" y="782142"/>
                  <a:pt x="1293118" y="778773"/>
                </a:cubicBezTo>
                <a:cubicBezTo>
                  <a:pt x="1295527" y="767501"/>
                  <a:pt x="1297183" y="757778"/>
                  <a:pt x="1298087" y="749605"/>
                </a:cubicBezTo>
                <a:cubicBezTo>
                  <a:pt x="1298990" y="741431"/>
                  <a:pt x="1298556" y="737215"/>
                  <a:pt x="1296785" y="736956"/>
                </a:cubicBezTo>
                <a:close/>
                <a:moveTo>
                  <a:pt x="490244" y="656505"/>
                </a:moveTo>
                <a:cubicBezTo>
                  <a:pt x="491556" y="656297"/>
                  <a:pt x="493293" y="656431"/>
                  <a:pt x="495455" y="656906"/>
                </a:cubicBezTo>
                <a:cubicBezTo>
                  <a:pt x="504102" y="658806"/>
                  <a:pt x="511777" y="660828"/>
                  <a:pt x="518481" y="662972"/>
                </a:cubicBezTo>
                <a:cubicBezTo>
                  <a:pt x="525185" y="665116"/>
                  <a:pt x="527864" y="668335"/>
                  <a:pt x="526516" y="672630"/>
                </a:cubicBezTo>
                <a:cubicBezTo>
                  <a:pt x="525168" y="676925"/>
                  <a:pt x="524493" y="684235"/>
                  <a:pt x="524493" y="694560"/>
                </a:cubicBezTo>
                <a:cubicBezTo>
                  <a:pt x="542649" y="693742"/>
                  <a:pt x="560721" y="691964"/>
                  <a:pt x="578710" y="689225"/>
                </a:cubicBezTo>
                <a:cubicBezTo>
                  <a:pt x="596700" y="686486"/>
                  <a:pt x="609933" y="689867"/>
                  <a:pt x="618407" y="699367"/>
                </a:cubicBezTo>
                <a:cubicBezTo>
                  <a:pt x="626883" y="708868"/>
                  <a:pt x="623452" y="713392"/>
                  <a:pt x="608115" y="712940"/>
                </a:cubicBezTo>
                <a:cubicBezTo>
                  <a:pt x="592778" y="712488"/>
                  <a:pt x="564905" y="713532"/>
                  <a:pt x="524493" y="716070"/>
                </a:cubicBezTo>
                <a:cubicBezTo>
                  <a:pt x="524493" y="731830"/>
                  <a:pt x="525393" y="750397"/>
                  <a:pt x="527193" y="771771"/>
                </a:cubicBezTo>
                <a:cubicBezTo>
                  <a:pt x="528993" y="793145"/>
                  <a:pt x="525039" y="809941"/>
                  <a:pt x="515330" y="822159"/>
                </a:cubicBezTo>
                <a:cubicBezTo>
                  <a:pt x="505622" y="834377"/>
                  <a:pt x="498549" y="836689"/>
                  <a:pt x="494111" y="829096"/>
                </a:cubicBezTo>
                <a:cubicBezTo>
                  <a:pt x="489672" y="821503"/>
                  <a:pt x="481225" y="812705"/>
                  <a:pt x="468771" y="802703"/>
                </a:cubicBezTo>
                <a:cubicBezTo>
                  <a:pt x="456317" y="792700"/>
                  <a:pt x="455120" y="788829"/>
                  <a:pt x="465179" y="791087"/>
                </a:cubicBezTo>
                <a:cubicBezTo>
                  <a:pt x="475239" y="793346"/>
                  <a:pt x="483732" y="794475"/>
                  <a:pt x="490658" y="794475"/>
                </a:cubicBezTo>
                <a:cubicBezTo>
                  <a:pt x="496050" y="794475"/>
                  <a:pt x="498961" y="785753"/>
                  <a:pt x="499391" y="768308"/>
                </a:cubicBezTo>
                <a:cubicBezTo>
                  <a:pt x="499821" y="750863"/>
                  <a:pt x="499657" y="733981"/>
                  <a:pt x="498896" y="717662"/>
                </a:cubicBezTo>
                <a:cubicBezTo>
                  <a:pt x="466129" y="722121"/>
                  <a:pt x="446587" y="725488"/>
                  <a:pt x="440270" y="727761"/>
                </a:cubicBezTo>
                <a:cubicBezTo>
                  <a:pt x="433953" y="730034"/>
                  <a:pt x="425460" y="727098"/>
                  <a:pt x="414791" y="718952"/>
                </a:cubicBezTo>
                <a:cubicBezTo>
                  <a:pt x="404122" y="710807"/>
                  <a:pt x="406918" y="706734"/>
                  <a:pt x="423180" y="706734"/>
                </a:cubicBezTo>
                <a:cubicBezTo>
                  <a:pt x="436488" y="706734"/>
                  <a:pt x="461203" y="704211"/>
                  <a:pt x="497326" y="699163"/>
                </a:cubicBezTo>
                <a:cubicBezTo>
                  <a:pt x="497326" y="687146"/>
                  <a:pt x="494852" y="676624"/>
                  <a:pt x="489905" y="667596"/>
                </a:cubicBezTo>
                <a:cubicBezTo>
                  <a:pt x="486195" y="660826"/>
                  <a:pt x="486308" y="657129"/>
                  <a:pt x="490244" y="656505"/>
                </a:cubicBezTo>
                <a:close/>
                <a:moveTo>
                  <a:pt x="776206" y="638342"/>
                </a:moveTo>
                <a:cubicBezTo>
                  <a:pt x="779847" y="635867"/>
                  <a:pt x="782354" y="642198"/>
                  <a:pt x="783726" y="657336"/>
                </a:cubicBezTo>
                <a:cubicBezTo>
                  <a:pt x="785554" y="677520"/>
                  <a:pt x="780097" y="697793"/>
                  <a:pt x="767356" y="718156"/>
                </a:cubicBezTo>
                <a:cubicBezTo>
                  <a:pt x="754615" y="738520"/>
                  <a:pt x="745139" y="742850"/>
                  <a:pt x="738930" y="731149"/>
                </a:cubicBezTo>
                <a:cubicBezTo>
                  <a:pt x="732721" y="719447"/>
                  <a:pt x="732793" y="709187"/>
                  <a:pt x="739145" y="700367"/>
                </a:cubicBezTo>
                <a:cubicBezTo>
                  <a:pt x="745498" y="691548"/>
                  <a:pt x="750875" y="682793"/>
                  <a:pt x="755278" y="674103"/>
                </a:cubicBezTo>
                <a:cubicBezTo>
                  <a:pt x="760684" y="664997"/>
                  <a:pt x="766320" y="654880"/>
                  <a:pt x="772185" y="643752"/>
                </a:cubicBezTo>
                <a:cubicBezTo>
                  <a:pt x="773651" y="640970"/>
                  <a:pt x="774992" y="639167"/>
                  <a:pt x="776206" y="638342"/>
                </a:cubicBezTo>
                <a:close/>
                <a:moveTo>
                  <a:pt x="932265" y="630556"/>
                </a:moveTo>
                <a:cubicBezTo>
                  <a:pt x="939579" y="631982"/>
                  <a:pt x="949724" y="635951"/>
                  <a:pt x="962702" y="642462"/>
                </a:cubicBezTo>
                <a:cubicBezTo>
                  <a:pt x="976010" y="648140"/>
                  <a:pt x="986636" y="657594"/>
                  <a:pt x="994580" y="670823"/>
                </a:cubicBezTo>
                <a:cubicBezTo>
                  <a:pt x="1002525" y="684052"/>
                  <a:pt x="1003697" y="697417"/>
                  <a:pt x="998097" y="710918"/>
                </a:cubicBezTo>
                <a:cubicBezTo>
                  <a:pt x="992497" y="724419"/>
                  <a:pt x="983789" y="722078"/>
                  <a:pt x="971973" y="703895"/>
                </a:cubicBezTo>
                <a:cubicBezTo>
                  <a:pt x="960156" y="685712"/>
                  <a:pt x="948756" y="668586"/>
                  <a:pt x="937772" y="652518"/>
                </a:cubicBezTo>
                <a:cubicBezTo>
                  <a:pt x="926787" y="636450"/>
                  <a:pt x="924951" y="629129"/>
                  <a:pt x="932265" y="630556"/>
                </a:cubicBezTo>
                <a:close/>
                <a:moveTo>
                  <a:pt x="2336499" y="624224"/>
                </a:moveTo>
                <a:cubicBezTo>
                  <a:pt x="2338402" y="624444"/>
                  <a:pt x="2340716" y="625024"/>
                  <a:pt x="2343440" y="625963"/>
                </a:cubicBezTo>
                <a:cubicBezTo>
                  <a:pt x="2351629" y="629032"/>
                  <a:pt x="2358401" y="633736"/>
                  <a:pt x="2363757" y="640074"/>
                </a:cubicBezTo>
                <a:cubicBezTo>
                  <a:pt x="2369113" y="646412"/>
                  <a:pt x="2369170" y="651915"/>
                  <a:pt x="2363929" y="656583"/>
                </a:cubicBezTo>
                <a:cubicBezTo>
                  <a:pt x="2358688" y="661251"/>
                  <a:pt x="2350682" y="673677"/>
                  <a:pt x="2339913" y="693861"/>
                </a:cubicBezTo>
                <a:cubicBezTo>
                  <a:pt x="2329143" y="714044"/>
                  <a:pt x="2316011" y="732572"/>
                  <a:pt x="2300517" y="749443"/>
                </a:cubicBezTo>
                <a:cubicBezTo>
                  <a:pt x="2285022" y="766314"/>
                  <a:pt x="2266498" y="781397"/>
                  <a:pt x="2244945" y="794690"/>
                </a:cubicBezTo>
                <a:cubicBezTo>
                  <a:pt x="2223391" y="807984"/>
                  <a:pt x="2200200" y="817366"/>
                  <a:pt x="2175370" y="822836"/>
                </a:cubicBezTo>
                <a:cubicBezTo>
                  <a:pt x="2150540" y="828307"/>
                  <a:pt x="2148933" y="825511"/>
                  <a:pt x="2170551" y="814447"/>
                </a:cubicBezTo>
                <a:cubicBezTo>
                  <a:pt x="2192169" y="803384"/>
                  <a:pt x="2213231" y="789832"/>
                  <a:pt x="2233738" y="773793"/>
                </a:cubicBezTo>
                <a:cubicBezTo>
                  <a:pt x="2254244" y="757753"/>
                  <a:pt x="2271826" y="741520"/>
                  <a:pt x="2286481" y="725094"/>
                </a:cubicBezTo>
                <a:cubicBezTo>
                  <a:pt x="2301137" y="708667"/>
                  <a:pt x="2312695" y="690971"/>
                  <a:pt x="2321156" y="672006"/>
                </a:cubicBezTo>
                <a:cubicBezTo>
                  <a:pt x="2329616" y="653041"/>
                  <a:pt x="2332721" y="639687"/>
                  <a:pt x="2330470" y="631943"/>
                </a:cubicBezTo>
                <a:cubicBezTo>
                  <a:pt x="2328781" y="626135"/>
                  <a:pt x="2330791" y="623562"/>
                  <a:pt x="2336499" y="624224"/>
                </a:cubicBezTo>
                <a:close/>
                <a:moveTo>
                  <a:pt x="2200911" y="595591"/>
                </a:moveTo>
                <a:cubicBezTo>
                  <a:pt x="2202834" y="595365"/>
                  <a:pt x="2205215" y="596795"/>
                  <a:pt x="2208055" y="599882"/>
                </a:cubicBezTo>
                <a:cubicBezTo>
                  <a:pt x="2213733" y="606055"/>
                  <a:pt x="2216573" y="615144"/>
                  <a:pt x="2216573" y="627146"/>
                </a:cubicBezTo>
                <a:cubicBezTo>
                  <a:pt x="2216573" y="638561"/>
                  <a:pt x="2212041" y="652227"/>
                  <a:pt x="2202978" y="668145"/>
                </a:cubicBezTo>
                <a:cubicBezTo>
                  <a:pt x="2193915" y="684063"/>
                  <a:pt x="2186465" y="686880"/>
                  <a:pt x="2180629" y="676599"/>
                </a:cubicBezTo>
                <a:cubicBezTo>
                  <a:pt x="2174793" y="666317"/>
                  <a:pt x="2173681" y="657895"/>
                  <a:pt x="2177295" y="651335"/>
                </a:cubicBezTo>
                <a:cubicBezTo>
                  <a:pt x="2180909" y="644774"/>
                  <a:pt x="2184565" y="636410"/>
                  <a:pt x="2188265" y="626243"/>
                </a:cubicBezTo>
                <a:cubicBezTo>
                  <a:pt x="2191750" y="616649"/>
                  <a:pt x="2194499" y="608314"/>
                  <a:pt x="2196514" y="601237"/>
                </a:cubicBezTo>
                <a:cubicBezTo>
                  <a:pt x="2197522" y="597699"/>
                  <a:pt x="2198987" y="595817"/>
                  <a:pt x="2200911" y="595591"/>
                </a:cubicBezTo>
                <a:close/>
                <a:moveTo>
                  <a:pt x="1259734" y="594838"/>
                </a:moveTo>
                <a:cubicBezTo>
                  <a:pt x="1254543" y="606826"/>
                  <a:pt x="1248484" y="616520"/>
                  <a:pt x="1241557" y="623920"/>
                </a:cubicBezTo>
                <a:cubicBezTo>
                  <a:pt x="1246447" y="624393"/>
                  <a:pt x="1250835" y="626085"/>
                  <a:pt x="1254722" y="628996"/>
                </a:cubicBezTo>
                <a:lnTo>
                  <a:pt x="1267349" y="639214"/>
                </a:lnTo>
                <a:cubicBezTo>
                  <a:pt x="1273558" y="629749"/>
                  <a:pt x="1278433" y="621034"/>
                  <a:pt x="1281975" y="613068"/>
                </a:cubicBezTo>
                <a:cubicBezTo>
                  <a:pt x="1285518" y="605102"/>
                  <a:pt x="1287515" y="600298"/>
                  <a:pt x="1287966" y="598656"/>
                </a:cubicBezTo>
                <a:cubicBezTo>
                  <a:pt x="1288418" y="597014"/>
                  <a:pt x="1286787" y="596408"/>
                  <a:pt x="1283073" y="596838"/>
                </a:cubicBezTo>
                <a:cubicBezTo>
                  <a:pt x="1279359" y="597268"/>
                  <a:pt x="1275683" y="597717"/>
                  <a:pt x="1272049" y="598183"/>
                </a:cubicBezTo>
                <a:cubicBezTo>
                  <a:pt x="1268413" y="598649"/>
                  <a:pt x="1264308" y="597534"/>
                  <a:pt x="1259734" y="594838"/>
                </a:cubicBezTo>
                <a:close/>
                <a:moveTo>
                  <a:pt x="2581341" y="585346"/>
                </a:moveTo>
                <a:cubicBezTo>
                  <a:pt x="2583135" y="585251"/>
                  <a:pt x="2585411" y="585501"/>
                  <a:pt x="2588170" y="586094"/>
                </a:cubicBezTo>
                <a:cubicBezTo>
                  <a:pt x="2599205" y="588467"/>
                  <a:pt x="2608006" y="591726"/>
                  <a:pt x="2614574" y="595870"/>
                </a:cubicBezTo>
                <a:cubicBezTo>
                  <a:pt x="2621142" y="600015"/>
                  <a:pt x="2622691" y="606504"/>
                  <a:pt x="2619220" y="615337"/>
                </a:cubicBezTo>
                <a:cubicBezTo>
                  <a:pt x="2615750" y="624171"/>
                  <a:pt x="2608494" y="625153"/>
                  <a:pt x="2597452" y="618284"/>
                </a:cubicBezTo>
                <a:cubicBezTo>
                  <a:pt x="2589034" y="611731"/>
                  <a:pt x="2582624" y="604134"/>
                  <a:pt x="2578222" y="595494"/>
                </a:cubicBezTo>
                <a:cubicBezTo>
                  <a:pt x="2574920" y="589014"/>
                  <a:pt x="2575960" y="585631"/>
                  <a:pt x="2581341" y="585346"/>
                </a:cubicBezTo>
                <a:close/>
                <a:moveTo>
                  <a:pt x="1168606" y="582553"/>
                </a:moveTo>
                <a:cubicBezTo>
                  <a:pt x="1166792" y="582841"/>
                  <a:pt x="1164357" y="583538"/>
                  <a:pt x="1161302" y="584642"/>
                </a:cubicBezTo>
                <a:cubicBezTo>
                  <a:pt x="1155194" y="586850"/>
                  <a:pt x="1145055" y="589862"/>
                  <a:pt x="1130887" y="593676"/>
                </a:cubicBezTo>
                <a:cubicBezTo>
                  <a:pt x="1133497" y="603944"/>
                  <a:pt x="1136394" y="616871"/>
                  <a:pt x="1139577" y="632459"/>
                </a:cubicBezTo>
                <a:cubicBezTo>
                  <a:pt x="1147995" y="630825"/>
                  <a:pt x="1158578" y="628007"/>
                  <a:pt x="1171327" y="624006"/>
                </a:cubicBezTo>
                <a:cubicBezTo>
                  <a:pt x="1172144" y="611601"/>
                  <a:pt x="1172779" y="601915"/>
                  <a:pt x="1173230" y="594945"/>
                </a:cubicBezTo>
                <a:cubicBezTo>
                  <a:pt x="1173681" y="587976"/>
                  <a:pt x="1173334" y="583964"/>
                  <a:pt x="1172187" y="582910"/>
                </a:cubicBezTo>
                <a:cubicBezTo>
                  <a:pt x="1171613" y="582383"/>
                  <a:pt x="1170419" y="582264"/>
                  <a:pt x="1168606" y="582553"/>
                </a:cubicBezTo>
                <a:close/>
                <a:moveTo>
                  <a:pt x="2371490" y="579877"/>
                </a:moveTo>
                <a:cubicBezTo>
                  <a:pt x="2375519" y="578938"/>
                  <a:pt x="2384123" y="580792"/>
                  <a:pt x="2397302" y="585438"/>
                </a:cubicBezTo>
                <a:cubicBezTo>
                  <a:pt x="2412589" y="588507"/>
                  <a:pt x="2420483" y="596688"/>
                  <a:pt x="2420985" y="609981"/>
                </a:cubicBezTo>
                <a:cubicBezTo>
                  <a:pt x="2421487" y="623274"/>
                  <a:pt x="2415769" y="627369"/>
                  <a:pt x="2403831" y="622263"/>
                </a:cubicBezTo>
                <a:cubicBezTo>
                  <a:pt x="2391892" y="617158"/>
                  <a:pt x="2378592" y="609393"/>
                  <a:pt x="2363929" y="598968"/>
                </a:cubicBezTo>
                <a:cubicBezTo>
                  <a:pt x="2349266" y="588542"/>
                  <a:pt x="2345853" y="582989"/>
                  <a:pt x="2353690" y="582308"/>
                </a:cubicBezTo>
                <a:cubicBezTo>
                  <a:pt x="2361527" y="581627"/>
                  <a:pt x="2367460" y="580817"/>
                  <a:pt x="2371490" y="579877"/>
                </a:cubicBezTo>
                <a:close/>
                <a:moveTo>
                  <a:pt x="236646" y="577325"/>
                </a:moveTo>
                <a:cubicBezTo>
                  <a:pt x="245905" y="576544"/>
                  <a:pt x="253968" y="579237"/>
                  <a:pt x="260835" y="585406"/>
                </a:cubicBezTo>
                <a:cubicBezTo>
                  <a:pt x="269991" y="593630"/>
                  <a:pt x="268468" y="598606"/>
                  <a:pt x="256264" y="600334"/>
                </a:cubicBezTo>
                <a:cubicBezTo>
                  <a:pt x="244060" y="602062"/>
                  <a:pt x="226766" y="604625"/>
                  <a:pt x="204381" y="608024"/>
                </a:cubicBezTo>
                <a:cubicBezTo>
                  <a:pt x="216972" y="614104"/>
                  <a:pt x="222059" y="619815"/>
                  <a:pt x="219643" y="625157"/>
                </a:cubicBezTo>
                <a:cubicBezTo>
                  <a:pt x="217226" y="630498"/>
                  <a:pt x="210340" y="648090"/>
                  <a:pt x="198982" y="677932"/>
                </a:cubicBezTo>
                <a:cubicBezTo>
                  <a:pt x="220980" y="696173"/>
                  <a:pt x="235478" y="709839"/>
                  <a:pt x="242476" y="718931"/>
                </a:cubicBezTo>
                <a:cubicBezTo>
                  <a:pt x="249474" y="728022"/>
                  <a:pt x="250367" y="736835"/>
                  <a:pt x="245154" y="745367"/>
                </a:cubicBezTo>
                <a:cubicBezTo>
                  <a:pt x="239942" y="753899"/>
                  <a:pt x="231771" y="752100"/>
                  <a:pt x="220643" y="739968"/>
                </a:cubicBezTo>
                <a:cubicBezTo>
                  <a:pt x="209515" y="727836"/>
                  <a:pt x="197907" y="715453"/>
                  <a:pt x="185818" y="702820"/>
                </a:cubicBezTo>
                <a:cubicBezTo>
                  <a:pt x="172065" y="721103"/>
                  <a:pt x="158651" y="733981"/>
                  <a:pt x="145572" y="741452"/>
                </a:cubicBezTo>
                <a:cubicBezTo>
                  <a:pt x="139033" y="745188"/>
                  <a:pt x="132778" y="748162"/>
                  <a:pt x="126807" y="750376"/>
                </a:cubicBezTo>
                <a:lnTo>
                  <a:pt x="112757" y="753966"/>
                </a:lnTo>
                <a:lnTo>
                  <a:pt x="119953" y="755520"/>
                </a:lnTo>
                <a:cubicBezTo>
                  <a:pt x="138165" y="759965"/>
                  <a:pt x="162634" y="764189"/>
                  <a:pt x="193357" y="768189"/>
                </a:cubicBezTo>
                <a:cubicBezTo>
                  <a:pt x="224081" y="772190"/>
                  <a:pt x="254071" y="772391"/>
                  <a:pt x="283324" y="768792"/>
                </a:cubicBezTo>
                <a:cubicBezTo>
                  <a:pt x="312578" y="765192"/>
                  <a:pt x="322720" y="766981"/>
                  <a:pt x="313751" y="774159"/>
                </a:cubicBezTo>
                <a:cubicBezTo>
                  <a:pt x="304781" y="781336"/>
                  <a:pt x="291398" y="789237"/>
                  <a:pt x="273602" y="797863"/>
                </a:cubicBezTo>
                <a:cubicBezTo>
                  <a:pt x="255805" y="806489"/>
                  <a:pt x="241906" y="810342"/>
                  <a:pt x="231904" y="809425"/>
                </a:cubicBezTo>
                <a:cubicBezTo>
                  <a:pt x="221902" y="808507"/>
                  <a:pt x="205009" y="804008"/>
                  <a:pt x="181225" y="795927"/>
                </a:cubicBezTo>
                <a:cubicBezTo>
                  <a:pt x="157442" y="787846"/>
                  <a:pt x="136968" y="781261"/>
                  <a:pt x="119803" y="776170"/>
                </a:cubicBezTo>
                <a:cubicBezTo>
                  <a:pt x="102637" y="771079"/>
                  <a:pt x="88462" y="767028"/>
                  <a:pt x="77277" y="764016"/>
                </a:cubicBezTo>
                <a:cubicBezTo>
                  <a:pt x="66092" y="761005"/>
                  <a:pt x="56430" y="761908"/>
                  <a:pt x="48292" y="766727"/>
                </a:cubicBezTo>
                <a:cubicBezTo>
                  <a:pt x="40154" y="771545"/>
                  <a:pt x="33206" y="775144"/>
                  <a:pt x="27448" y="777525"/>
                </a:cubicBezTo>
                <a:cubicBezTo>
                  <a:pt x="21690" y="779905"/>
                  <a:pt x="14617" y="777428"/>
                  <a:pt x="6229" y="770093"/>
                </a:cubicBezTo>
                <a:cubicBezTo>
                  <a:pt x="-2161" y="762758"/>
                  <a:pt x="-2075" y="758488"/>
                  <a:pt x="6486" y="757284"/>
                </a:cubicBezTo>
                <a:cubicBezTo>
                  <a:pt x="15048" y="756079"/>
                  <a:pt x="23544" y="753921"/>
                  <a:pt x="31977" y="750809"/>
                </a:cubicBezTo>
                <a:cubicBezTo>
                  <a:pt x="40408" y="747697"/>
                  <a:pt x="48331" y="745410"/>
                  <a:pt x="55745" y="743947"/>
                </a:cubicBezTo>
                <a:cubicBezTo>
                  <a:pt x="54884" y="732590"/>
                  <a:pt x="51970" y="721867"/>
                  <a:pt x="47001" y="711779"/>
                </a:cubicBezTo>
                <a:cubicBezTo>
                  <a:pt x="42032" y="701690"/>
                  <a:pt x="40225" y="693334"/>
                  <a:pt x="41581" y="686708"/>
                </a:cubicBezTo>
                <a:cubicBezTo>
                  <a:pt x="42936" y="680083"/>
                  <a:pt x="44510" y="674813"/>
                  <a:pt x="46302" y="670898"/>
                </a:cubicBezTo>
                <a:cubicBezTo>
                  <a:pt x="48095" y="666983"/>
                  <a:pt x="45402" y="666826"/>
                  <a:pt x="38225" y="670425"/>
                </a:cubicBezTo>
                <a:cubicBezTo>
                  <a:pt x="31048" y="674024"/>
                  <a:pt x="23401" y="673752"/>
                  <a:pt x="15284" y="669608"/>
                </a:cubicBezTo>
                <a:cubicBezTo>
                  <a:pt x="7167" y="665463"/>
                  <a:pt x="6397" y="662341"/>
                  <a:pt x="12972" y="660240"/>
                </a:cubicBezTo>
                <a:cubicBezTo>
                  <a:pt x="19547" y="658139"/>
                  <a:pt x="26025" y="655389"/>
                  <a:pt x="32406" y="651991"/>
                </a:cubicBezTo>
                <a:cubicBezTo>
                  <a:pt x="38788" y="648592"/>
                  <a:pt x="44370" y="644487"/>
                  <a:pt x="49152" y="639676"/>
                </a:cubicBezTo>
                <a:cubicBezTo>
                  <a:pt x="53935" y="634865"/>
                  <a:pt x="62105" y="636120"/>
                  <a:pt x="73663" y="643440"/>
                </a:cubicBezTo>
                <a:cubicBezTo>
                  <a:pt x="85221" y="650761"/>
                  <a:pt x="87325" y="657479"/>
                  <a:pt x="79977" y="663596"/>
                </a:cubicBezTo>
                <a:cubicBezTo>
                  <a:pt x="72627" y="669712"/>
                  <a:pt x="68128" y="677043"/>
                  <a:pt x="66479" y="685590"/>
                </a:cubicBezTo>
                <a:cubicBezTo>
                  <a:pt x="64829" y="694137"/>
                  <a:pt x="66930" y="703422"/>
                  <a:pt x="72781" y="713446"/>
                </a:cubicBezTo>
                <a:cubicBezTo>
                  <a:pt x="78632" y="723469"/>
                  <a:pt x="78854" y="734146"/>
                  <a:pt x="73448" y="745475"/>
                </a:cubicBezTo>
                <a:lnTo>
                  <a:pt x="103249" y="751912"/>
                </a:lnTo>
                <a:lnTo>
                  <a:pt x="109542" y="745765"/>
                </a:lnTo>
                <a:cubicBezTo>
                  <a:pt x="120211" y="738401"/>
                  <a:pt x="130633" y="729410"/>
                  <a:pt x="140808" y="718791"/>
                </a:cubicBezTo>
                <a:cubicBezTo>
                  <a:pt x="150982" y="708172"/>
                  <a:pt x="159518" y="697334"/>
                  <a:pt x="166415" y="686278"/>
                </a:cubicBezTo>
                <a:cubicBezTo>
                  <a:pt x="149365" y="671465"/>
                  <a:pt x="136330" y="659243"/>
                  <a:pt x="127310" y="649614"/>
                </a:cubicBezTo>
                <a:cubicBezTo>
                  <a:pt x="118290" y="639984"/>
                  <a:pt x="121395" y="637973"/>
                  <a:pt x="136624" y="643580"/>
                </a:cubicBezTo>
                <a:cubicBezTo>
                  <a:pt x="151853" y="649187"/>
                  <a:pt x="166050" y="656278"/>
                  <a:pt x="179214" y="664854"/>
                </a:cubicBezTo>
                <a:cubicBezTo>
                  <a:pt x="186886" y="646713"/>
                  <a:pt x="190335" y="628774"/>
                  <a:pt x="189561" y="611035"/>
                </a:cubicBezTo>
                <a:cubicBezTo>
                  <a:pt x="169312" y="614606"/>
                  <a:pt x="153553" y="617972"/>
                  <a:pt x="142281" y="621134"/>
                </a:cubicBezTo>
                <a:cubicBezTo>
                  <a:pt x="131010" y="624296"/>
                  <a:pt x="120068" y="621805"/>
                  <a:pt x="109456" y="613659"/>
                </a:cubicBezTo>
                <a:cubicBezTo>
                  <a:pt x="98845" y="605514"/>
                  <a:pt x="98966" y="601441"/>
                  <a:pt x="109822" y="601441"/>
                </a:cubicBezTo>
                <a:cubicBezTo>
                  <a:pt x="118512" y="601441"/>
                  <a:pt x="130655" y="600108"/>
                  <a:pt x="146250" y="597441"/>
                </a:cubicBezTo>
                <a:cubicBezTo>
                  <a:pt x="161845" y="594773"/>
                  <a:pt x="175848" y="592110"/>
                  <a:pt x="188259" y="589449"/>
                </a:cubicBezTo>
                <a:cubicBezTo>
                  <a:pt x="200671" y="586789"/>
                  <a:pt x="213581" y="583394"/>
                  <a:pt x="226989" y="579264"/>
                </a:cubicBezTo>
                <a:cubicBezTo>
                  <a:pt x="230341" y="578232"/>
                  <a:pt x="233560" y="577585"/>
                  <a:pt x="236646" y="577325"/>
                </a:cubicBezTo>
                <a:close/>
                <a:moveTo>
                  <a:pt x="531850" y="563798"/>
                </a:moveTo>
                <a:cubicBezTo>
                  <a:pt x="522113" y="565562"/>
                  <a:pt x="512685" y="567803"/>
                  <a:pt x="503564" y="570520"/>
                </a:cubicBezTo>
                <a:cubicBezTo>
                  <a:pt x="494444" y="573238"/>
                  <a:pt x="487130" y="572345"/>
                  <a:pt x="481624" y="567842"/>
                </a:cubicBezTo>
                <a:cubicBezTo>
                  <a:pt x="476863" y="573492"/>
                  <a:pt x="472253" y="578203"/>
                  <a:pt x="467792" y="581975"/>
                </a:cubicBezTo>
                <a:cubicBezTo>
                  <a:pt x="472998" y="583681"/>
                  <a:pt x="478612" y="586617"/>
                  <a:pt x="484635" y="590783"/>
                </a:cubicBezTo>
                <a:cubicBezTo>
                  <a:pt x="490658" y="594949"/>
                  <a:pt x="496860" y="598946"/>
                  <a:pt x="503241" y="602775"/>
                </a:cubicBezTo>
                <a:cubicBezTo>
                  <a:pt x="514800" y="590457"/>
                  <a:pt x="522776" y="580960"/>
                  <a:pt x="527172" y="574285"/>
                </a:cubicBezTo>
                <a:cubicBezTo>
                  <a:pt x="531567" y="567609"/>
                  <a:pt x="533126" y="564114"/>
                  <a:pt x="531850" y="563798"/>
                </a:cubicBezTo>
                <a:close/>
                <a:moveTo>
                  <a:pt x="1179347" y="558200"/>
                </a:moveTo>
                <a:cubicBezTo>
                  <a:pt x="1182439" y="557863"/>
                  <a:pt x="1185831" y="558414"/>
                  <a:pt x="1189524" y="559851"/>
                </a:cubicBezTo>
                <a:cubicBezTo>
                  <a:pt x="1196910" y="562726"/>
                  <a:pt x="1203829" y="566613"/>
                  <a:pt x="1210281" y="571510"/>
                </a:cubicBezTo>
                <a:cubicBezTo>
                  <a:pt x="1216734" y="576407"/>
                  <a:pt x="1216728" y="581896"/>
                  <a:pt x="1210260" y="587976"/>
                </a:cubicBezTo>
                <a:cubicBezTo>
                  <a:pt x="1203793" y="594056"/>
                  <a:pt x="1198479" y="604245"/>
                  <a:pt x="1194321" y="618542"/>
                </a:cubicBezTo>
                <a:cubicBezTo>
                  <a:pt x="1202423" y="627605"/>
                  <a:pt x="1201674" y="633553"/>
                  <a:pt x="1192073" y="636385"/>
                </a:cubicBezTo>
                <a:cubicBezTo>
                  <a:pt x="1182472" y="639217"/>
                  <a:pt x="1171520" y="641881"/>
                  <a:pt x="1159216" y="644376"/>
                </a:cubicBezTo>
                <a:cubicBezTo>
                  <a:pt x="1167319" y="649825"/>
                  <a:pt x="1170695" y="654099"/>
                  <a:pt x="1169347" y="657196"/>
                </a:cubicBezTo>
                <a:cubicBezTo>
                  <a:pt x="1168000" y="660294"/>
                  <a:pt x="1167326" y="665549"/>
                  <a:pt x="1167326" y="672963"/>
                </a:cubicBezTo>
                <a:cubicBezTo>
                  <a:pt x="1170050" y="673064"/>
                  <a:pt x="1174506" y="672189"/>
                  <a:pt x="1180694" y="670339"/>
                </a:cubicBezTo>
                <a:cubicBezTo>
                  <a:pt x="1186882" y="668489"/>
                  <a:pt x="1192725" y="670407"/>
                  <a:pt x="1198225" y="676093"/>
                </a:cubicBezTo>
                <a:cubicBezTo>
                  <a:pt x="1203724" y="681779"/>
                  <a:pt x="1201839" y="686081"/>
                  <a:pt x="1192568" y="688999"/>
                </a:cubicBezTo>
                <a:cubicBezTo>
                  <a:pt x="1183297" y="691917"/>
                  <a:pt x="1174374" y="693377"/>
                  <a:pt x="1165798" y="693377"/>
                </a:cubicBezTo>
                <a:lnTo>
                  <a:pt x="1164615" y="730998"/>
                </a:lnTo>
                <a:cubicBezTo>
                  <a:pt x="1175643" y="726524"/>
                  <a:pt x="1183716" y="724287"/>
                  <a:pt x="1188836" y="724287"/>
                </a:cubicBezTo>
                <a:cubicBezTo>
                  <a:pt x="1196092" y="724287"/>
                  <a:pt x="1193633" y="728327"/>
                  <a:pt x="1181458" y="736408"/>
                </a:cubicBezTo>
                <a:cubicBezTo>
                  <a:pt x="1169283" y="744489"/>
                  <a:pt x="1153470" y="752949"/>
                  <a:pt x="1134017" y="761790"/>
                </a:cubicBezTo>
                <a:cubicBezTo>
                  <a:pt x="1114564" y="770631"/>
                  <a:pt x="1101974" y="777636"/>
                  <a:pt x="1096245" y="782806"/>
                </a:cubicBezTo>
                <a:cubicBezTo>
                  <a:pt x="1090516" y="787975"/>
                  <a:pt x="1082231" y="784989"/>
                  <a:pt x="1071389" y="773847"/>
                </a:cubicBezTo>
                <a:cubicBezTo>
                  <a:pt x="1060548" y="762704"/>
                  <a:pt x="1060129" y="756846"/>
                  <a:pt x="1070131" y="756273"/>
                </a:cubicBezTo>
                <a:cubicBezTo>
                  <a:pt x="1080133" y="755699"/>
                  <a:pt x="1089529" y="753950"/>
                  <a:pt x="1098320" y="751024"/>
                </a:cubicBezTo>
                <a:cubicBezTo>
                  <a:pt x="1098320" y="740771"/>
                  <a:pt x="1097657" y="729668"/>
                  <a:pt x="1096330" y="717715"/>
                </a:cubicBezTo>
                <a:cubicBezTo>
                  <a:pt x="1095004" y="705763"/>
                  <a:pt x="1092531" y="694864"/>
                  <a:pt x="1088910" y="685020"/>
                </a:cubicBezTo>
                <a:cubicBezTo>
                  <a:pt x="1085289" y="675175"/>
                  <a:pt x="1087404" y="671210"/>
                  <a:pt x="1095255" y="673125"/>
                </a:cubicBezTo>
                <a:cubicBezTo>
                  <a:pt x="1103106" y="675039"/>
                  <a:pt x="1110782" y="678101"/>
                  <a:pt x="1118282" y="682309"/>
                </a:cubicBezTo>
                <a:cubicBezTo>
                  <a:pt x="1125782" y="686518"/>
                  <a:pt x="1127954" y="691398"/>
                  <a:pt x="1124799" y="696947"/>
                </a:cubicBezTo>
                <a:cubicBezTo>
                  <a:pt x="1121644" y="702497"/>
                  <a:pt x="1120455" y="718350"/>
                  <a:pt x="1121229" y="744507"/>
                </a:cubicBezTo>
                <a:lnTo>
                  <a:pt x="1142868" y="737494"/>
                </a:lnTo>
                <a:lnTo>
                  <a:pt x="1142868" y="673049"/>
                </a:lnTo>
                <a:cubicBezTo>
                  <a:pt x="1142868" y="660745"/>
                  <a:pt x="1142216" y="653124"/>
                  <a:pt x="1140911" y="650184"/>
                </a:cubicBezTo>
                <a:cubicBezTo>
                  <a:pt x="1133196" y="660079"/>
                  <a:pt x="1127352" y="659175"/>
                  <a:pt x="1123380" y="647474"/>
                </a:cubicBezTo>
                <a:cubicBezTo>
                  <a:pt x="1119407" y="635772"/>
                  <a:pt x="1115664" y="625081"/>
                  <a:pt x="1112152" y="615402"/>
                </a:cubicBezTo>
                <a:cubicBezTo>
                  <a:pt x="1108638" y="605722"/>
                  <a:pt x="1104329" y="597272"/>
                  <a:pt x="1099224" y="590052"/>
                </a:cubicBezTo>
                <a:cubicBezTo>
                  <a:pt x="1094119" y="582831"/>
                  <a:pt x="1094484" y="578877"/>
                  <a:pt x="1100321" y="578189"/>
                </a:cubicBezTo>
                <a:cubicBezTo>
                  <a:pt x="1106157" y="577500"/>
                  <a:pt x="1111502" y="577153"/>
                  <a:pt x="1116357" y="577146"/>
                </a:cubicBezTo>
                <a:cubicBezTo>
                  <a:pt x="1121211" y="577138"/>
                  <a:pt x="1130281" y="575647"/>
                  <a:pt x="1143567" y="572671"/>
                </a:cubicBezTo>
                <a:cubicBezTo>
                  <a:pt x="1156853" y="569696"/>
                  <a:pt x="1165988" y="566096"/>
                  <a:pt x="1170971" y="561873"/>
                </a:cubicBezTo>
                <a:cubicBezTo>
                  <a:pt x="1173463" y="559762"/>
                  <a:pt x="1176255" y="558537"/>
                  <a:pt x="1179347" y="558200"/>
                </a:cubicBezTo>
                <a:close/>
                <a:moveTo>
                  <a:pt x="1940144" y="557044"/>
                </a:moveTo>
                <a:cubicBezTo>
                  <a:pt x="1936250" y="560873"/>
                  <a:pt x="1931456" y="565163"/>
                  <a:pt x="1925761" y="569915"/>
                </a:cubicBezTo>
                <a:lnTo>
                  <a:pt x="1909180" y="583022"/>
                </a:lnTo>
                <a:lnTo>
                  <a:pt x="1919225" y="582695"/>
                </a:lnTo>
                <a:cubicBezTo>
                  <a:pt x="1929959" y="584610"/>
                  <a:pt x="1937860" y="588130"/>
                  <a:pt x="1942929" y="593257"/>
                </a:cubicBezTo>
                <a:cubicBezTo>
                  <a:pt x="1947999" y="598383"/>
                  <a:pt x="1950081" y="602452"/>
                  <a:pt x="1949178" y="605464"/>
                </a:cubicBezTo>
                <a:cubicBezTo>
                  <a:pt x="1951401" y="601778"/>
                  <a:pt x="1956918" y="595085"/>
                  <a:pt x="1965730" y="585384"/>
                </a:cubicBezTo>
                <a:cubicBezTo>
                  <a:pt x="1974542" y="575683"/>
                  <a:pt x="1979809" y="568982"/>
                  <a:pt x="1981529" y="565283"/>
                </a:cubicBezTo>
                <a:cubicBezTo>
                  <a:pt x="1983250" y="561583"/>
                  <a:pt x="1981888" y="559733"/>
                  <a:pt x="1977443" y="559733"/>
                </a:cubicBezTo>
                <a:cubicBezTo>
                  <a:pt x="1971534" y="559733"/>
                  <a:pt x="1965203" y="560185"/>
                  <a:pt x="1958449" y="561088"/>
                </a:cubicBezTo>
                <a:cubicBezTo>
                  <a:pt x="1951695" y="561992"/>
                  <a:pt x="1945593" y="560644"/>
                  <a:pt x="1940144" y="557044"/>
                </a:cubicBezTo>
                <a:close/>
                <a:moveTo>
                  <a:pt x="33312" y="553931"/>
                </a:moveTo>
                <a:cubicBezTo>
                  <a:pt x="35856" y="553249"/>
                  <a:pt x="39921" y="553387"/>
                  <a:pt x="45506" y="554345"/>
                </a:cubicBezTo>
                <a:cubicBezTo>
                  <a:pt x="56678" y="556259"/>
                  <a:pt x="65926" y="560934"/>
                  <a:pt x="73254" y="568369"/>
                </a:cubicBezTo>
                <a:cubicBezTo>
                  <a:pt x="80582" y="575805"/>
                  <a:pt x="82830" y="583875"/>
                  <a:pt x="79998" y="592579"/>
                </a:cubicBezTo>
                <a:cubicBezTo>
                  <a:pt x="77166" y="601284"/>
                  <a:pt x="71498" y="603438"/>
                  <a:pt x="62994" y="599043"/>
                </a:cubicBezTo>
                <a:cubicBezTo>
                  <a:pt x="54490" y="594648"/>
                  <a:pt x="46969" y="588241"/>
                  <a:pt x="40430" y="579824"/>
                </a:cubicBezTo>
                <a:cubicBezTo>
                  <a:pt x="34636" y="570201"/>
                  <a:pt x="31241" y="563071"/>
                  <a:pt x="30244" y="558432"/>
                </a:cubicBezTo>
                <a:cubicBezTo>
                  <a:pt x="29746" y="556112"/>
                  <a:pt x="30769" y="554612"/>
                  <a:pt x="33312" y="553931"/>
                </a:cubicBezTo>
                <a:close/>
                <a:moveTo>
                  <a:pt x="2928255" y="552850"/>
                </a:moveTo>
                <a:cubicBezTo>
                  <a:pt x="2949392" y="552850"/>
                  <a:pt x="2965937" y="558586"/>
                  <a:pt x="2977890" y="570058"/>
                </a:cubicBezTo>
                <a:cubicBezTo>
                  <a:pt x="2989842" y="581530"/>
                  <a:pt x="2995819" y="596064"/>
                  <a:pt x="2995819" y="613659"/>
                </a:cubicBezTo>
                <a:cubicBezTo>
                  <a:pt x="2995819" y="626049"/>
                  <a:pt x="2992976" y="637457"/>
                  <a:pt x="2987290" y="647882"/>
                </a:cubicBezTo>
                <a:cubicBezTo>
                  <a:pt x="2981604" y="658308"/>
                  <a:pt x="2974014" y="667320"/>
                  <a:pt x="2964521" y="674921"/>
                </a:cubicBezTo>
                <a:cubicBezTo>
                  <a:pt x="2956032" y="681747"/>
                  <a:pt x="2950127" y="688472"/>
                  <a:pt x="2946807" y="695097"/>
                </a:cubicBezTo>
                <a:cubicBezTo>
                  <a:pt x="2943488" y="701723"/>
                  <a:pt x="2941828" y="706068"/>
                  <a:pt x="2941828" y="708133"/>
                </a:cubicBezTo>
                <a:lnTo>
                  <a:pt x="2941828" y="721706"/>
                </a:lnTo>
                <a:lnTo>
                  <a:pt x="2909261" y="721706"/>
                </a:lnTo>
                <a:lnTo>
                  <a:pt x="2909261" y="704089"/>
                </a:lnTo>
                <a:cubicBezTo>
                  <a:pt x="2909261" y="695728"/>
                  <a:pt x="2911362" y="687576"/>
                  <a:pt x="2915564" y="679631"/>
                </a:cubicBezTo>
                <a:cubicBezTo>
                  <a:pt x="2919765" y="671687"/>
                  <a:pt x="2926900" y="663140"/>
                  <a:pt x="2936966" y="653991"/>
                </a:cubicBezTo>
                <a:cubicBezTo>
                  <a:pt x="2943907" y="647925"/>
                  <a:pt x="2948675" y="641655"/>
                  <a:pt x="2951271" y="635180"/>
                </a:cubicBezTo>
                <a:cubicBezTo>
                  <a:pt x="2953866" y="628706"/>
                  <a:pt x="2955164" y="622428"/>
                  <a:pt x="2955164" y="616348"/>
                </a:cubicBezTo>
                <a:cubicBezTo>
                  <a:pt x="2955164" y="605794"/>
                  <a:pt x="2952834" y="597996"/>
                  <a:pt x="2948173" y="592956"/>
                </a:cubicBezTo>
                <a:cubicBezTo>
                  <a:pt x="2943513" y="587915"/>
                  <a:pt x="2936873" y="585395"/>
                  <a:pt x="2928255" y="585395"/>
                </a:cubicBezTo>
                <a:cubicBezTo>
                  <a:pt x="2919565" y="585395"/>
                  <a:pt x="2912230" y="588783"/>
                  <a:pt x="2906250" y="595558"/>
                </a:cubicBezTo>
                <a:cubicBezTo>
                  <a:pt x="2900270" y="602334"/>
                  <a:pt x="2897280" y="615144"/>
                  <a:pt x="2897280" y="633987"/>
                </a:cubicBezTo>
                <a:lnTo>
                  <a:pt x="2857981" y="633987"/>
                </a:lnTo>
                <a:cubicBezTo>
                  <a:pt x="2858898" y="605493"/>
                  <a:pt x="2865993" y="584846"/>
                  <a:pt x="2879265" y="572048"/>
                </a:cubicBezTo>
                <a:cubicBezTo>
                  <a:pt x="2892537" y="559249"/>
                  <a:pt x="2908867" y="552850"/>
                  <a:pt x="2928255" y="552850"/>
                </a:cubicBezTo>
                <a:close/>
                <a:moveTo>
                  <a:pt x="2699079" y="546829"/>
                </a:moveTo>
                <a:cubicBezTo>
                  <a:pt x="2701159" y="547179"/>
                  <a:pt x="2703661" y="547945"/>
                  <a:pt x="2706584" y="549128"/>
                </a:cubicBezTo>
                <a:cubicBezTo>
                  <a:pt x="2718279" y="553861"/>
                  <a:pt x="2727202" y="558428"/>
                  <a:pt x="2733354" y="562830"/>
                </a:cubicBezTo>
                <a:cubicBezTo>
                  <a:pt x="2740811" y="569757"/>
                  <a:pt x="2740370" y="575170"/>
                  <a:pt x="2732031" y="579071"/>
                </a:cubicBezTo>
                <a:cubicBezTo>
                  <a:pt x="2723692" y="582971"/>
                  <a:pt x="2709718" y="592199"/>
                  <a:pt x="2690107" y="606755"/>
                </a:cubicBezTo>
                <a:cubicBezTo>
                  <a:pt x="2670497" y="621310"/>
                  <a:pt x="2664761" y="622159"/>
                  <a:pt x="2672899" y="609303"/>
                </a:cubicBezTo>
                <a:cubicBezTo>
                  <a:pt x="2681037" y="596447"/>
                  <a:pt x="2686662" y="586320"/>
                  <a:pt x="2689774" y="578920"/>
                </a:cubicBezTo>
                <a:cubicBezTo>
                  <a:pt x="2692886" y="571521"/>
                  <a:pt x="2693542" y="563522"/>
                  <a:pt x="2691742" y="554925"/>
                </a:cubicBezTo>
                <a:cubicBezTo>
                  <a:pt x="2690393" y="548478"/>
                  <a:pt x="2692838" y="545779"/>
                  <a:pt x="2699079" y="546829"/>
                </a:cubicBezTo>
                <a:close/>
                <a:moveTo>
                  <a:pt x="844449" y="536061"/>
                </a:moveTo>
                <a:cubicBezTo>
                  <a:pt x="852616" y="537473"/>
                  <a:pt x="861718" y="540460"/>
                  <a:pt x="871756" y="545020"/>
                </a:cubicBezTo>
                <a:cubicBezTo>
                  <a:pt x="883286" y="550484"/>
                  <a:pt x="887681" y="556940"/>
                  <a:pt x="884942" y="564390"/>
                </a:cubicBezTo>
                <a:cubicBezTo>
                  <a:pt x="882203" y="571840"/>
                  <a:pt x="880403" y="581365"/>
                  <a:pt x="879543" y="592966"/>
                </a:cubicBezTo>
                <a:cubicBezTo>
                  <a:pt x="878683" y="604568"/>
                  <a:pt x="878252" y="621812"/>
                  <a:pt x="878252" y="644699"/>
                </a:cubicBezTo>
                <a:cubicBezTo>
                  <a:pt x="878252" y="666568"/>
                  <a:pt x="879145" y="686888"/>
                  <a:pt x="880931" y="705659"/>
                </a:cubicBezTo>
                <a:cubicBezTo>
                  <a:pt x="882716" y="724430"/>
                  <a:pt x="882916" y="741692"/>
                  <a:pt x="881533" y="757445"/>
                </a:cubicBezTo>
                <a:cubicBezTo>
                  <a:pt x="880149" y="773198"/>
                  <a:pt x="875173" y="787154"/>
                  <a:pt x="866604" y="799315"/>
                </a:cubicBezTo>
                <a:cubicBezTo>
                  <a:pt x="858036" y="811475"/>
                  <a:pt x="850734" y="813221"/>
                  <a:pt x="844696" y="804553"/>
                </a:cubicBezTo>
                <a:cubicBezTo>
                  <a:pt x="838659" y="795884"/>
                  <a:pt x="833242" y="788714"/>
                  <a:pt x="828445" y="783042"/>
                </a:cubicBezTo>
                <a:cubicBezTo>
                  <a:pt x="823649" y="777371"/>
                  <a:pt x="818127" y="771104"/>
                  <a:pt x="811882" y="764242"/>
                </a:cubicBezTo>
                <a:cubicBezTo>
                  <a:pt x="805637" y="757380"/>
                  <a:pt x="807103" y="754903"/>
                  <a:pt x="816281" y="756810"/>
                </a:cubicBezTo>
                <a:cubicBezTo>
                  <a:pt x="825459" y="758718"/>
                  <a:pt x="833038" y="760292"/>
                  <a:pt x="839018" y="761532"/>
                </a:cubicBezTo>
                <a:cubicBezTo>
                  <a:pt x="844998" y="762772"/>
                  <a:pt x="848507" y="761571"/>
                  <a:pt x="849547" y="757929"/>
                </a:cubicBezTo>
                <a:cubicBezTo>
                  <a:pt x="850587" y="754287"/>
                  <a:pt x="851554" y="746848"/>
                  <a:pt x="852451" y="735612"/>
                </a:cubicBezTo>
                <a:cubicBezTo>
                  <a:pt x="853347" y="724376"/>
                  <a:pt x="853577" y="693613"/>
                  <a:pt x="853139" y="643322"/>
                </a:cubicBezTo>
                <a:cubicBezTo>
                  <a:pt x="852702" y="593031"/>
                  <a:pt x="849102" y="562228"/>
                  <a:pt x="842341" y="550914"/>
                </a:cubicBezTo>
                <a:cubicBezTo>
                  <a:pt x="835580" y="539599"/>
                  <a:pt x="836282" y="534648"/>
                  <a:pt x="844449" y="536061"/>
                </a:cubicBezTo>
                <a:close/>
                <a:moveTo>
                  <a:pt x="161102" y="531253"/>
                </a:moveTo>
                <a:cubicBezTo>
                  <a:pt x="170997" y="531253"/>
                  <a:pt x="181132" y="534247"/>
                  <a:pt x="191507" y="540234"/>
                </a:cubicBezTo>
                <a:cubicBezTo>
                  <a:pt x="201883" y="546221"/>
                  <a:pt x="205686" y="555467"/>
                  <a:pt x="202918" y="567971"/>
                </a:cubicBezTo>
                <a:cubicBezTo>
                  <a:pt x="200151" y="580476"/>
                  <a:pt x="191045" y="580408"/>
                  <a:pt x="175600" y="567767"/>
                </a:cubicBezTo>
                <a:cubicBezTo>
                  <a:pt x="160156" y="555126"/>
                  <a:pt x="150942" y="545880"/>
                  <a:pt x="147960" y="540030"/>
                </a:cubicBezTo>
                <a:cubicBezTo>
                  <a:pt x="144977" y="534179"/>
                  <a:pt x="149358" y="531253"/>
                  <a:pt x="161102" y="531253"/>
                </a:cubicBezTo>
                <a:close/>
                <a:moveTo>
                  <a:pt x="1253787" y="530882"/>
                </a:moveTo>
                <a:cubicBezTo>
                  <a:pt x="1255264" y="530990"/>
                  <a:pt x="1257023" y="531472"/>
                  <a:pt x="1259067" y="532329"/>
                </a:cubicBezTo>
                <a:cubicBezTo>
                  <a:pt x="1267241" y="535756"/>
                  <a:pt x="1274239" y="540453"/>
                  <a:pt x="1280061" y="546418"/>
                </a:cubicBezTo>
                <a:cubicBezTo>
                  <a:pt x="1285883" y="552384"/>
                  <a:pt x="1286378" y="557019"/>
                  <a:pt x="1281545" y="560325"/>
                </a:cubicBezTo>
                <a:cubicBezTo>
                  <a:pt x="1276712" y="563630"/>
                  <a:pt x="1271034" y="569678"/>
                  <a:pt x="1264509" y="578468"/>
                </a:cubicBezTo>
                <a:cubicBezTo>
                  <a:pt x="1277774" y="578583"/>
                  <a:pt x="1286905" y="577038"/>
                  <a:pt x="1291903" y="573833"/>
                </a:cubicBezTo>
                <a:cubicBezTo>
                  <a:pt x="1296900" y="570628"/>
                  <a:pt x="1302840" y="570979"/>
                  <a:pt x="1309724" y="574887"/>
                </a:cubicBezTo>
                <a:cubicBezTo>
                  <a:pt x="1316607" y="578795"/>
                  <a:pt x="1322264" y="583634"/>
                  <a:pt x="1326696" y="589406"/>
                </a:cubicBezTo>
                <a:cubicBezTo>
                  <a:pt x="1331127" y="595178"/>
                  <a:pt x="1330212" y="599416"/>
                  <a:pt x="1323953" y="602119"/>
                </a:cubicBezTo>
                <a:cubicBezTo>
                  <a:pt x="1317693" y="604822"/>
                  <a:pt x="1312194" y="610691"/>
                  <a:pt x="1307454" y="619725"/>
                </a:cubicBezTo>
                <a:cubicBezTo>
                  <a:pt x="1302715" y="628760"/>
                  <a:pt x="1295599" y="640203"/>
                  <a:pt x="1286105" y="654056"/>
                </a:cubicBezTo>
                <a:cubicBezTo>
                  <a:pt x="1300618" y="666360"/>
                  <a:pt x="1316030" y="676925"/>
                  <a:pt x="1332342" y="685751"/>
                </a:cubicBezTo>
                <a:cubicBezTo>
                  <a:pt x="1348653" y="694577"/>
                  <a:pt x="1363922" y="701701"/>
                  <a:pt x="1378148" y="707122"/>
                </a:cubicBezTo>
                <a:cubicBezTo>
                  <a:pt x="1392374" y="712542"/>
                  <a:pt x="1393284" y="716554"/>
                  <a:pt x="1380880" y="719157"/>
                </a:cubicBezTo>
                <a:cubicBezTo>
                  <a:pt x="1368475" y="721759"/>
                  <a:pt x="1356201" y="723061"/>
                  <a:pt x="1344054" y="723061"/>
                </a:cubicBezTo>
                <a:cubicBezTo>
                  <a:pt x="1331249" y="723061"/>
                  <a:pt x="1321085" y="719770"/>
                  <a:pt x="1313564" y="713188"/>
                </a:cubicBezTo>
                <a:cubicBezTo>
                  <a:pt x="1306042" y="706605"/>
                  <a:pt x="1292006" y="692803"/>
                  <a:pt x="1271457" y="671780"/>
                </a:cubicBezTo>
                <a:cubicBezTo>
                  <a:pt x="1259741" y="687139"/>
                  <a:pt x="1247914" y="700095"/>
                  <a:pt x="1235976" y="710649"/>
                </a:cubicBezTo>
                <a:cubicBezTo>
                  <a:pt x="1230007" y="715926"/>
                  <a:pt x="1223690" y="720755"/>
                  <a:pt x="1217025" y="725134"/>
                </a:cubicBezTo>
                <a:lnTo>
                  <a:pt x="1215461" y="726010"/>
                </a:lnTo>
                <a:lnTo>
                  <a:pt x="1231050" y="727686"/>
                </a:lnTo>
                <a:cubicBezTo>
                  <a:pt x="1235273" y="728101"/>
                  <a:pt x="1246036" y="726796"/>
                  <a:pt x="1263336" y="723771"/>
                </a:cubicBezTo>
                <a:cubicBezTo>
                  <a:pt x="1280638" y="720745"/>
                  <a:pt x="1291547" y="717594"/>
                  <a:pt x="1296064" y="714317"/>
                </a:cubicBezTo>
                <a:cubicBezTo>
                  <a:pt x="1300582" y="711040"/>
                  <a:pt x="1305823" y="710617"/>
                  <a:pt x="1311788" y="713048"/>
                </a:cubicBezTo>
                <a:cubicBezTo>
                  <a:pt x="1317754" y="715478"/>
                  <a:pt x="1324638" y="719569"/>
                  <a:pt x="1332438" y="725319"/>
                </a:cubicBezTo>
                <a:cubicBezTo>
                  <a:pt x="1340240" y="731070"/>
                  <a:pt x="1340924" y="737200"/>
                  <a:pt x="1334493" y="743711"/>
                </a:cubicBezTo>
                <a:cubicBezTo>
                  <a:pt x="1328061" y="750221"/>
                  <a:pt x="1322731" y="761916"/>
                  <a:pt x="1318500" y="778794"/>
                </a:cubicBezTo>
                <a:cubicBezTo>
                  <a:pt x="1325699" y="783168"/>
                  <a:pt x="1329298" y="787061"/>
                  <a:pt x="1329298" y="790474"/>
                </a:cubicBezTo>
                <a:cubicBezTo>
                  <a:pt x="1329298" y="794920"/>
                  <a:pt x="1322429" y="797390"/>
                  <a:pt x="1308691" y="797884"/>
                </a:cubicBezTo>
                <a:cubicBezTo>
                  <a:pt x="1294953" y="798379"/>
                  <a:pt x="1273737" y="800311"/>
                  <a:pt x="1245043" y="803681"/>
                </a:cubicBezTo>
                <a:cubicBezTo>
                  <a:pt x="1240812" y="821019"/>
                  <a:pt x="1236029" y="823399"/>
                  <a:pt x="1230695" y="810823"/>
                </a:cubicBezTo>
                <a:cubicBezTo>
                  <a:pt x="1225360" y="798246"/>
                  <a:pt x="1221352" y="785459"/>
                  <a:pt x="1218670" y="772459"/>
                </a:cubicBezTo>
                <a:cubicBezTo>
                  <a:pt x="1215989" y="759460"/>
                  <a:pt x="1212131" y="748174"/>
                  <a:pt x="1207098" y="738602"/>
                </a:cubicBezTo>
                <a:cubicBezTo>
                  <a:pt x="1205839" y="736209"/>
                  <a:pt x="1205001" y="734144"/>
                  <a:pt x="1204582" y="732408"/>
                </a:cubicBezTo>
                <a:lnTo>
                  <a:pt x="1204582" y="732108"/>
                </a:lnTo>
                <a:lnTo>
                  <a:pt x="1195988" y="736924"/>
                </a:lnTo>
                <a:cubicBezTo>
                  <a:pt x="1181268" y="743886"/>
                  <a:pt x="1180540" y="740595"/>
                  <a:pt x="1193805" y="727051"/>
                </a:cubicBezTo>
                <a:cubicBezTo>
                  <a:pt x="1207069" y="713507"/>
                  <a:pt x="1217717" y="702045"/>
                  <a:pt x="1225748" y="692667"/>
                </a:cubicBezTo>
                <a:cubicBezTo>
                  <a:pt x="1233778" y="683288"/>
                  <a:pt x="1243493" y="670654"/>
                  <a:pt x="1254894" y="654766"/>
                </a:cubicBezTo>
                <a:cubicBezTo>
                  <a:pt x="1247738" y="646649"/>
                  <a:pt x="1240396" y="640167"/>
                  <a:pt x="1232867" y="635320"/>
                </a:cubicBezTo>
                <a:cubicBezTo>
                  <a:pt x="1226816" y="642863"/>
                  <a:pt x="1219076" y="648800"/>
                  <a:pt x="1209647" y="653131"/>
                </a:cubicBezTo>
                <a:cubicBezTo>
                  <a:pt x="1200218" y="657461"/>
                  <a:pt x="1200029" y="653188"/>
                  <a:pt x="1209077" y="640311"/>
                </a:cubicBezTo>
                <a:cubicBezTo>
                  <a:pt x="1218125" y="627433"/>
                  <a:pt x="1226228" y="613175"/>
                  <a:pt x="1233383" y="597537"/>
                </a:cubicBezTo>
                <a:cubicBezTo>
                  <a:pt x="1240540" y="581899"/>
                  <a:pt x="1245014" y="570542"/>
                  <a:pt x="1246806" y="563465"/>
                </a:cubicBezTo>
                <a:cubicBezTo>
                  <a:pt x="1248599" y="556388"/>
                  <a:pt x="1249047" y="548573"/>
                  <a:pt x="1248151" y="540019"/>
                </a:cubicBezTo>
                <a:cubicBezTo>
                  <a:pt x="1247478" y="533603"/>
                  <a:pt x="1249357" y="530558"/>
                  <a:pt x="1253787" y="530882"/>
                </a:cubicBezTo>
                <a:close/>
                <a:moveTo>
                  <a:pt x="1510130" y="529156"/>
                </a:moveTo>
                <a:cubicBezTo>
                  <a:pt x="1511544" y="528903"/>
                  <a:pt x="1513385" y="528953"/>
                  <a:pt x="1515653" y="529307"/>
                </a:cubicBezTo>
                <a:cubicBezTo>
                  <a:pt x="1524723" y="530719"/>
                  <a:pt x="1533747" y="533515"/>
                  <a:pt x="1542723" y="537696"/>
                </a:cubicBezTo>
                <a:cubicBezTo>
                  <a:pt x="1551701" y="541876"/>
                  <a:pt x="1554615" y="546791"/>
                  <a:pt x="1551467" y="552441"/>
                </a:cubicBezTo>
                <a:cubicBezTo>
                  <a:pt x="1548320" y="558091"/>
                  <a:pt x="1546746" y="582964"/>
                  <a:pt x="1546746" y="627060"/>
                </a:cubicBezTo>
                <a:cubicBezTo>
                  <a:pt x="1561459" y="609981"/>
                  <a:pt x="1575233" y="593275"/>
                  <a:pt x="1588067" y="576941"/>
                </a:cubicBezTo>
                <a:cubicBezTo>
                  <a:pt x="1600901" y="560608"/>
                  <a:pt x="1606871" y="548006"/>
                  <a:pt x="1605974" y="539137"/>
                </a:cubicBezTo>
                <a:cubicBezTo>
                  <a:pt x="1605078" y="530267"/>
                  <a:pt x="1609097" y="527510"/>
                  <a:pt x="1618031" y="530866"/>
                </a:cubicBezTo>
                <a:cubicBezTo>
                  <a:pt x="1626965" y="534222"/>
                  <a:pt x="1635762" y="539183"/>
                  <a:pt x="1644424" y="545751"/>
                </a:cubicBezTo>
                <a:cubicBezTo>
                  <a:pt x="1653085" y="552319"/>
                  <a:pt x="1653286" y="557550"/>
                  <a:pt x="1645026" y="561443"/>
                </a:cubicBezTo>
                <a:cubicBezTo>
                  <a:pt x="1636767" y="565336"/>
                  <a:pt x="1623735" y="575737"/>
                  <a:pt x="1605932" y="592644"/>
                </a:cubicBezTo>
                <a:cubicBezTo>
                  <a:pt x="1588128" y="609551"/>
                  <a:pt x="1568400" y="625805"/>
                  <a:pt x="1546746" y="641408"/>
                </a:cubicBezTo>
                <a:lnTo>
                  <a:pt x="1546746" y="645968"/>
                </a:lnTo>
                <a:cubicBezTo>
                  <a:pt x="1574881" y="641537"/>
                  <a:pt x="1596947" y="637543"/>
                  <a:pt x="1612944" y="633987"/>
                </a:cubicBezTo>
                <a:cubicBezTo>
                  <a:pt x="1628940" y="630430"/>
                  <a:pt x="1641804" y="627039"/>
                  <a:pt x="1651533" y="623812"/>
                </a:cubicBezTo>
                <a:cubicBezTo>
                  <a:pt x="1661263" y="620586"/>
                  <a:pt x="1671875" y="623325"/>
                  <a:pt x="1683368" y="632029"/>
                </a:cubicBezTo>
                <a:cubicBezTo>
                  <a:pt x="1694862" y="640734"/>
                  <a:pt x="1693109" y="645925"/>
                  <a:pt x="1678109" y="647603"/>
                </a:cubicBezTo>
                <a:cubicBezTo>
                  <a:pt x="1663109" y="649280"/>
                  <a:pt x="1648281" y="651227"/>
                  <a:pt x="1633626" y="653443"/>
                </a:cubicBezTo>
                <a:cubicBezTo>
                  <a:pt x="1618971" y="655658"/>
                  <a:pt x="1597209" y="659068"/>
                  <a:pt x="1568343" y="663671"/>
                </a:cubicBezTo>
                <a:cubicBezTo>
                  <a:pt x="1584446" y="674842"/>
                  <a:pt x="1599292" y="686310"/>
                  <a:pt x="1612880" y="698077"/>
                </a:cubicBezTo>
                <a:cubicBezTo>
                  <a:pt x="1626467" y="709843"/>
                  <a:pt x="1638982" y="719250"/>
                  <a:pt x="1650426" y="726298"/>
                </a:cubicBezTo>
                <a:cubicBezTo>
                  <a:pt x="1661869" y="733346"/>
                  <a:pt x="1672649" y="738631"/>
                  <a:pt x="1682766" y="742151"/>
                </a:cubicBezTo>
                <a:cubicBezTo>
                  <a:pt x="1692883" y="745672"/>
                  <a:pt x="1704237" y="749207"/>
                  <a:pt x="1716828" y="752756"/>
                </a:cubicBezTo>
                <a:cubicBezTo>
                  <a:pt x="1729418" y="756305"/>
                  <a:pt x="1732032" y="759886"/>
                  <a:pt x="1724668" y="763500"/>
                </a:cubicBezTo>
                <a:cubicBezTo>
                  <a:pt x="1717305" y="767114"/>
                  <a:pt x="1702416" y="769828"/>
                  <a:pt x="1680002" y="771642"/>
                </a:cubicBezTo>
                <a:cubicBezTo>
                  <a:pt x="1657588" y="773456"/>
                  <a:pt x="1642542" y="771025"/>
                  <a:pt x="1634863" y="764350"/>
                </a:cubicBezTo>
                <a:cubicBezTo>
                  <a:pt x="1627184" y="757674"/>
                  <a:pt x="1617174" y="746568"/>
                  <a:pt x="1604835" y="731030"/>
                </a:cubicBezTo>
                <a:cubicBezTo>
                  <a:pt x="1592494" y="715493"/>
                  <a:pt x="1574781" y="693943"/>
                  <a:pt x="1551693" y="666381"/>
                </a:cubicBezTo>
                <a:lnTo>
                  <a:pt x="1546617" y="667263"/>
                </a:lnTo>
                <a:cubicBezTo>
                  <a:pt x="1545757" y="709122"/>
                  <a:pt x="1544889" y="735160"/>
                  <a:pt x="1544014" y="745378"/>
                </a:cubicBezTo>
                <a:cubicBezTo>
                  <a:pt x="1543139" y="755595"/>
                  <a:pt x="1543222" y="760553"/>
                  <a:pt x="1544262" y="760252"/>
                </a:cubicBezTo>
                <a:cubicBezTo>
                  <a:pt x="1545301" y="759951"/>
                  <a:pt x="1551206" y="756660"/>
                  <a:pt x="1561975" y="750379"/>
                </a:cubicBezTo>
                <a:cubicBezTo>
                  <a:pt x="1572745" y="744098"/>
                  <a:pt x="1582346" y="739523"/>
                  <a:pt x="1590777" y="736655"/>
                </a:cubicBezTo>
                <a:cubicBezTo>
                  <a:pt x="1599210" y="733787"/>
                  <a:pt x="1593585" y="742270"/>
                  <a:pt x="1573903" y="762102"/>
                </a:cubicBezTo>
                <a:cubicBezTo>
                  <a:pt x="1554220" y="781935"/>
                  <a:pt x="1539859" y="797035"/>
                  <a:pt x="1530818" y="807403"/>
                </a:cubicBezTo>
                <a:cubicBezTo>
                  <a:pt x="1521776" y="817771"/>
                  <a:pt x="1514721" y="817556"/>
                  <a:pt x="1509652" y="806757"/>
                </a:cubicBezTo>
                <a:cubicBezTo>
                  <a:pt x="1504582" y="795959"/>
                  <a:pt x="1503632" y="787979"/>
                  <a:pt x="1506801" y="782816"/>
                </a:cubicBezTo>
                <a:cubicBezTo>
                  <a:pt x="1509970" y="777654"/>
                  <a:pt x="1512893" y="768168"/>
                  <a:pt x="1515567" y="754358"/>
                </a:cubicBezTo>
                <a:cubicBezTo>
                  <a:pt x="1518241" y="740549"/>
                  <a:pt x="1520933" y="712571"/>
                  <a:pt x="1523644" y="670425"/>
                </a:cubicBezTo>
                <a:cubicBezTo>
                  <a:pt x="1490174" y="676677"/>
                  <a:pt x="1470833" y="680040"/>
                  <a:pt x="1465619" y="680513"/>
                </a:cubicBezTo>
                <a:cubicBezTo>
                  <a:pt x="1460407" y="680987"/>
                  <a:pt x="1453025" y="677376"/>
                  <a:pt x="1443475" y="669683"/>
                </a:cubicBezTo>
                <a:cubicBezTo>
                  <a:pt x="1433925" y="661989"/>
                  <a:pt x="1437272" y="658143"/>
                  <a:pt x="1453520" y="658143"/>
                </a:cubicBezTo>
                <a:cubicBezTo>
                  <a:pt x="1466670" y="658143"/>
                  <a:pt x="1490044" y="655203"/>
                  <a:pt x="1523644" y="649323"/>
                </a:cubicBezTo>
                <a:cubicBezTo>
                  <a:pt x="1523644" y="627469"/>
                  <a:pt x="1523418" y="611204"/>
                  <a:pt x="1522967" y="600527"/>
                </a:cubicBezTo>
                <a:cubicBezTo>
                  <a:pt x="1522515" y="589851"/>
                  <a:pt x="1521206" y="579099"/>
                  <a:pt x="1519040" y="568273"/>
                </a:cubicBezTo>
                <a:cubicBezTo>
                  <a:pt x="1516875" y="557446"/>
                  <a:pt x="1513502" y="547892"/>
                  <a:pt x="1508920" y="539610"/>
                </a:cubicBezTo>
                <a:cubicBezTo>
                  <a:pt x="1505484" y="533399"/>
                  <a:pt x="1505887" y="529914"/>
                  <a:pt x="1510130" y="529156"/>
                </a:cubicBezTo>
                <a:close/>
                <a:moveTo>
                  <a:pt x="2625094" y="517998"/>
                </a:moveTo>
                <a:cubicBezTo>
                  <a:pt x="2626816" y="517786"/>
                  <a:pt x="2629106" y="517974"/>
                  <a:pt x="2631965" y="518562"/>
                </a:cubicBezTo>
                <a:cubicBezTo>
                  <a:pt x="2643401" y="520914"/>
                  <a:pt x="2653551" y="524700"/>
                  <a:pt x="2662413" y="529920"/>
                </a:cubicBezTo>
                <a:cubicBezTo>
                  <a:pt x="2671275" y="535139"/>
                  <a:pt x="2673007" y="541202"/>
                  <a:pt x="2667608" y="548107"/>
                </a:cubicBezTo>
                <a:cubicBezTo>
                  <a:pt x="2662209" y="555011"/>
                  <a:pt x="2659509" y="582684"/>
                  <a:pt x="2659509" y="631126"/>
                </a:cubicBezTo>
                <a:cubicBezTo>
                  <a:pt x="2677477" y="629434"/>
                  <a:pt x="2692656" y="626085"/>
                  <a:pt x="2705046" y="621080"/>
                </a:cubicBezTo>
                <a:cubicBezTo>
                  <a:pt x="2717436" y="616076"/>
                  <a:pt x="2728468" y="617739"/>
                  <a:pt x="2738140" y="626071"/>
                </a:cubicBezTo>
                <a:cubicBezTo>
                  <a:pt x="2747813" y="634402"/>
                  <a:pt x="2748289" y="640042"/>
                  <a:pt x="2739570" y="642989"/>
                </a:cubicBezTo>
                <a:cubicBezTo>
                  <a:pt x="2730852" y="645936"/>
                  <a:pt x="2704164" y="649990"/>
                  <a:pt x="2659509" y="655153"/>
                </a:cubicBezTo>
                <a:lnTo>
                  <a:pt x="2659509" y="660251"/>
                </a:lnTo>
                <a:cubicBezTo>
                  <a:pt x="2668873" y="670475"/>
                  <a:pt x="2679582" y="680273"/>
                  <a:pt x="2691635" y="689645"/>
                </a:cubicBezTo>
                <a:cubicBezTo>
                  <a:pt x="2703688" y="699016"/>
                  <a:pt x="2715163" y="706971"/>
                  <a:pt x="2726062" y="713510"/>
                </a:cubicBezTo>
                <a:cubicBezTo>
                  <a:pt x="2736961" y="720049"/>
                  <a:pt x="2748426" y="725771"/>
                  <a:pt x="2760457" y="730675"/>
                </a:cubicBezTo>
                <a:cubicBezTo>
                  <a:pt x="2772488" y="735580"/>
                  <a:pt x="2787241" y="740373"/>
                  <a:pt x="2804715" y="745055"/>
                </a:cubicBezTo>
                <a:cubicBezTo>
                  <a:pt x="2822188" y="749737"/>
                  <a:pt x="2821776" y="754441"/>
                  <a:pt x="2803478" y="759166"/>
                </a:cubicBezTo>
                <a:cubicBezTo>
                  <a:pt x="2785180" y="763891"/>
                  <a:pt x="2769111" y="766254"/>
                  <a:pt x="2755273" y="766254"/>
                </a:cubicBezTo>
                <a:cubicBezTo>
                  <a:pt x="2741420" y="766254"/>
                  <a:pt x="2725743" y="757040"/>
                  <a:pt x="2708241" y="738613"/>
                </a:cubicBezTo>
                <a:cubicBezTo>
                  <a:pt x="2690738" y="720186"/>
                  <a:pt x="2674495" y="700604"/>
                  <a:pt x="2659509" y="679868"/>
                </a:cubicBezTo>
                <a:cubicBezTo>
                  <a:pt x="2659509" y="698553"/>
                  <a:pt x="2659728" y="720877"/>
                  <a:pt x="2660165" y="746840"/>
                </a:cubicBezTo>
                <a:cubicBezTo>
                  <a:pt x="2660603" y="772803"/>
                  <a:pt x="2658476" y="793554"/>
                  <a:pt x="2653787" y="809091"/>
                </a:cubicBezTo>
                <a:cubicBezTo>
                  <a:pt x="2649098" y="824629"/>
                  <a:pt x="2643003" y="824116"/>
                  <a:pt x="2635503" y="807553"/>
                </a:cubicBezTo>
                <a:cubicBezTo>
                  <a:pt x="2628004" y="790990"/>
                  <a:pt x="2626279" y="776320"/>
                  <a:pt x="2630330" y="763543"/>
                </a:cubicBezTo>
                <a:cubicBezTo>
                  <a:pt x="2634381" y="750766"/>
                  <a:pt x="2636407" y="718379"/>
                  <a:pt x="2636407" y="666381"/>
                </a:cubicBezTo>
                <a:cubicBezTo>
                  <a:pt x="2619715" y="697757"/>
                  <a:pt x="2601062" y="723064"/>
                  <a:pt x="2580448" y="742302"/>
                </a:cubicBezTo>
                <a:cubicBezTo>
                  <a:pt x="2559834" y="761539"/>
                  <a:pt x="2539711" y="774840"/>
                  <a:pt x="2520079" y="782203"/>
                </a:cubicBezTo>
                <a:cubicBezTo>
                  <a:pt x="2500447" y="789567"/>
                  <a:pt x="2501082" y="784455"/>
                  <a:pt x="2521983" y="766867"/>
                </a:cubicBezTo>
                <a:cubicBezTo>
                  <a:pt x="2542884" y="749278"/>
                  <a:pt x="2562720" y="728643"/>
                  <a:pt x="2581491" y="704960"/>
                </a:cubicBezTo>
                <a:cubicBezTo>
                  <a:pt x="2600262" y="681277"/>
                  <a:pt x="2611821" y="666618"/>
                  <a:pt x="2616166" y="660982"/>
                </a:cubicBezTo>
                <a:cubicBezTo>
                  <a:pt x="2602084" y="663678"/>
                  <a:pt x="2589439" y="666152"/>
                  <a:pt x="2578232" y="668403"/>
                </a:cubicBezTo>
                <a:cubicBezTo>
                  <a:pt x="2567025" y="670654"/>
                  <a:pt x="2556148" y="667779"/>
                  <a:pt x="2545601" y="659777"/>
                </a:cubicBezTo>
                <a:cubicBezTo>
                  <a:pt x="2535054" y="651776"/>
                  <a:pt x="2537069" y="647488"/>
                  <a:pt x="2551646" y="646914"/>
                </a:cubicBezTo>
                <a:cubicBezTo>
                  <a:pt x="2566222" y="646341"/>
                  <a:pt x="2579164" y="645150"/>
                  <a:pt x="2590472" y="643344"/>
                </a:cubicBezTo>
                <a:cubicBezTo>
                  <a:pt x="2601779" y="641537"/>
                  <a:pt x="2617091" y="639020"/>
                  <a:pt x="2636407" y="635793"/>
                </a:cubicBezTo>
                <a:cubicBezTo>
                  <a:pt x="2636407" y="605822"/>
                  <a:pt x="2636188" y="583427"/>
                  <a:pt x="2635751" y="568606"/>
                </a:cubicBezTo>
                <a:cubicBezTo>
                  <a:pt x="2635313" y="553785"/>
                  <a:pt x="2631714" y="541152"/>
                  <a:pt x="2624953" y="530705"/>
                </a:cubicBezTo>
                <a:cubicBezTo>
                  <a:pt x="2619881" y="522870"/>
                  <a:pt x="2619929" y="518634"/>
                  <a:pt x="2625094" y="517998"/>
                </a:cubicBezTo>
                <a:close/>
                <a:moveTo>
                  <a:pt x="2270539" y="517992"/>
                </a:moveTo>
                <a:cubicBezTo>
                  <a:pt x="2274714" y="518322"/>
                  <a:pt x="2280458" y="519638"/>
                  <a:pt x="2287772" y="521939"/>
                </a:cubicBezTo>
                <a:cubicBezTo>
                  <a:pt x="2302399" y="526313"/>
                  <a:pt x="2307913" y="532712"/>
                  <a:pt x="2304313" y="541137"/>
                </a:cubicBezTo>
                <a:cubicBezTo>
                  <a:pt x="2300714" y="549562"/>
                  <a:pt x="2298914" y="566982"/>
                  <a:pt x="2298914" y="593397"/>
                </a:cubicBezTo>
                <a:cubicBezTo>
                  <a:pt x="2298914" y="620256"/>
                  <a:pt x="2298197" y="641121"/>
                  <a:pt x="2296763" y="655992"/>
                </a:cubicBezTo>
                <a:cubicBezTo>
                  <a:pt x="2295329" y="670862"/>
                  <a:pt x="2292110" y="679459"/>
                  <a:pt x="2287105" y="681782"/>
                </a:cubicBezTo>
                <a:cubicBezTo>
                  <a:pt x="2282100" y="684106"/>
                  <a:pt x="2276941" y="680395"/>
                  <a:pt x="2271628" y="670651"/>
                </a:cubicBezTo>
                <a:cubicBezTo>
                  <a:pt x="2266315" y="660907"/>
                  <a:pt x="2265233" y="651177"/>
                  <a:pt x="2268380" y="641461"/>
                </a:cubicBezTo>
                <a:cubicBezTo>
                  <a:pt x="2271528" y="631746"/>
                  <a:pt x="2273102" y="613480"/>
                  <a:pt x="2273102" y="586664"/>
                </a:cubicBezTo>
                <a:cubicBezTo>
                  <a:pt x="2273102" y="559661"/>
                  <a:pt x="2270854" y="542614"/>
                  <a:pt x="2266358" y="535523"/>
                </a:cubicBezTo>
                <a:cubicBezTo>
                  <a:pt x="2261863" y="528432"/>
                  <a:pt x="2260651" y="523244"/>
                  <a:pt x="2262723" y="519960"/>
                </a:cubicBezTo>
                <a:cubicBezTo>
                  <a:pt x="2263759" y="518318"/>
                  <a:pt x="2266365" y="517662"/>
                  <a:pt x="2270539" y="517992"/>
                </a:cubicBezTo>
                <a:close/>
                <a:moveTo>
                  <a:pt x="479072" y="514352"/>
                </a:moveTo>
                <a:cubicBezTo>
                  <a:pt x="481978" y="514326"/>
                  <a:pt x="486449" y="515422"/>
                  <a:pt x="492486" y="517637"/>
                </a:cubicBezTo>
                <a:cubicBezTo>
                  <a:pt x="504561" y="522068"/>
                  <a:pt x="510889" y="525653"/>
                  <a:pt x="511470" y="528392"/>
                </a:cubicBezTo>
                <a:cubicBezTo>
                  <a:pt x="512050" y="531131"/>
                  <a:pt x="504238" y="539728"/>
                  <a:pt x="488034" y="554183"/>
                </a:cubicBezTo>
                <a:cubicBezTo>
                  <a:pt x="506576" y="552534"/>
                  <a:pt x="520385" y="548971"/>
                  <a:pt x="529462" y="543493"/>
                </a:cubicBezTo>
                <a:cubicBezTo>
                  <a:pt x="538540" y="538015"/>
                  <a:pt x="549202" y="538563"/>
                  <a:pt x="561449" y="545138"/>
                </a:cubicBezTo>
                <a:cubicBezTo>
                  <a:pt x="573695" y="551713"/>
                  <a:pt x="578556" y="557105"/>
                  <a:pt x="576033" y="561314"/>
                </a:cubicBezTo>
                <a:cubicBezTo>
                  <a:pt x="573508" y="565523"/>
                  <a:pt x="568626" y="571019"/>
                  <a:pt x="561384" y="577802"/>
                </a:cubicBezTo>
                <a:cubicBezTo>
                  <a:pt x="554142" y="584585"/>
                  <a:pt x="548029" y="591138"/>
                  <a:pt x="543047" y="597462"/>
                </a:cubicBezTo>
                <a:cubicBezTo>
                  <a:pt x="538064" y="603786"/>
                  <a:pt x="531427" y="610132"/>
                  <a:pt x="523139" y="616499"/>
                </a:cubicBezTo>
                <a:cubicBezTo>
                  <a:pt x="531800" y="621217"/>
                  <a:pt x="540124" y="625576"/>
                  <a:pt x="548112" y="629577"/>
                </a:cubicBezTo>
                <a:cubicBezTo>
                  <a:pt x="556099" y="633578"/>
                  <a:pt x="566981" y="638023"/>
                  <a:pt x="580754" y="642913"/>
                </a:cubicBezTo>
                <a:cubicBezTo>
                  <a:pt x="594528" y="647803"/>
                  <a:pt x="607180" y="651578"/>
                  <a:pt x="618709" y="654239"/>
                </a:cubicBezTo>
                <a:cubicBezTo>
                  <a:pt x="630238" y="656899"/>
                  <a:pt x="642836" y="658849"/>
                  <a:pt x="656502" y="660089"/>
                </a:cubicBezTo>
                <a:cubicBezTo>
                  <a:pt x="670169" y="661330"/>
                  <a:pt x="673108" y="664252"/>
                  <a:pt x="665322" y="668855"/>
                </a:cubicBezTo>
                <a:cubicBezTo>
                  <a:pt x="657535" y="673458"/>
                  <a:pt x="645353" y="677118"/>
                  <a:pt x="628776" y="679836"/>
                </a:cubicBezTo>
                <a:cubicBezTo>
                  <a:pt x="612199" y="682553"/>
                  <a:pt x="598450" y="682510"/>
                  <a:pt x="587530" y="679707"/>
                </a:cubicBezTo>
                <a:cubicBezTo>
                  <a:pt x="576610" y="676903"/>
                  <a:pt x="550278" y="661211"/>
                  <a:pt x="508533" y="632631"/>
                </a:cubicBezTo>
                <a:cubicBezTo>
                  <a:pt x="481028" y="657454"/>
                  <a:pt x="456973" y="673985"/>
                  <a:pt x="436366" y="682223"/>
                </a:cubicBezTo>
                <a:cubicBezTo>
                  <a:pt x="415759" y="690462"/>
                  <a:pt x="397145" y="696180"/>
                  <a:pt x="380525" y="699378"/>
                </a:cubicBezTo>
                <a:cubicBezTo>
                  <a:pt x="363905" y="702576"/>
                  <a:pt x="362438" y="700407"/>
                  <a:pt x="376126" y="692871"/>
                </a:cubicBezTo>
                <a:cubicBezTo>
                  <a:pt x="389814" y="685335"/>
                  <a:pt x="407298" y="675580"/>
                  <a:pt x="428579" y="663606"/>
                </a:cubicBezTo>
                <a:cubicBezTo>
                  <a:pt x="449860" y="651632"/>
                  <a:pt x="470080" y="636087"/>
                  <a:pt x="489238" y="616972"/>
                </a:cubicBezTo>
                <a:cubicBezTo>
                  <a:pt x="476906" y="606274"/>
                  <a:pt x="466179" y="597993"/>
                  <a:pt x="457059" y="592128"/>
                </a:cubicBezTo>
                <a:cubicBezTo>
                  <a:pt x="449200" y="598193"/>
                  <a:pt x="440952" y="602635"/>
                  <a:pt x="432311" y="605453"/>
                </a:cubicBezTo>
                <a:cubicBezTo>
                  <a:pt x="423671" y="608271"/>
                  <a:pt x="418401" y="608576"/>
                  <a:pt x="416501" y="606367"/>
                </a:cubicBezTo>
                <a:cubicBezTo>
                  <a:pt x="414601" y="604159"/>
                  <a:pt x="417828" y="599839"/>
                  <a:pt x="426181" y="593407"/>
                </a:cubicBezTo>
                <a:cubicBezTo>
                  <a:pt x="434534" y="586976"/>
                  <a:pt x="443780" y="577142"/>
                  <a:pt x="453918" y="563906"/>
                </a:cubicBezTo>
                <a:cubicBezTo>
                  <a:pt x="464057" y="550670"/>
                  <a:pt x="470227" y="540807"/>
                  <a:pt x="472428" y="534319"/>
                </a:cubicBezTo>
                <a:cubicBezTo>
                  <a:pt x="474629" y="527829"/>
                  <a:pt x="475504" y="522319"/>
                  <a:pt x="475052" y="517788"/>
                </a:cubicBezTo>
                <a:cubicBezTo>
                  <a:pt x="474826" y="515522"/>
                  <a:pt x="476166" y="514377"/>
                  <a:pt x="479072" y="514352"/>
                </a:cubicBezTo>
                <a:close/>
                <a:moveTo>
                  <a:pt x="1936373" y="510199"/>
                </a:moveTo>
                <a:cubicBezTo>
                  <a:pt x="1937739" y="510230"/>
                  <a:pt x="1939312" y="510612"/>
                  <a:pt x="1941090" y="511345"/>
                </a:cubicBezTo>
                <a:cubicBezTo>
                  <a:pt x="1948203" y="514278"/>
                  <a:pt x="1954706" y="518487"/>
                  <a:pt x="1960600" y="523972"/>
                </a:cubicBezTo>
                <a:cubicBezTo>
                  <a:pt x="1966494" y="529457"/>
                  <a:pt x="1967788" y="533526"/>
                  <a:pt x="1964483" y="536179"/>
                </a:cubicBezTo>
                <a:cubicBezTo>
                  <a:pt x="1961177" y="538832"/>
                  <a:pt x="1956076" y="541241"/>
                  <a:pt x="1949178" y="543407"/>
                </a:cubicBezTo>
                <a:cubicBezTo>
                  <a:pt x="1968996" y="543407"/>
                  <a:pt x="1982472" y="541603"/>
                  <a:pt x="1989607" y="537997"/>
                </a:cubicBezTo>
                <a:cubicBezTo>
                  <a:pt x="1996741" y="534390"/>
                  <a:pt x="2003689" y="534279"/>
                  <a:pt x="2010450" y="537663"/>
                </a:cubicBezTo>
                <a:cubicBezTo>
                  <a:pt x="2017211" y="541048"/>
                  <a:pt x="2023313" y="545386"/>
                  <a:pt x="2028755" y="550677"/>
                </a:cubicBezTo>
                <a:cubicBezTo>
                  <a:pt x="2034197" y="555969"/>
                  <a:pt x="2033721" y="560041"/>
                  <a:pt x="2027325" y="562895"/>
                </a:cubicBezTo>
                <a:cubicBezTo>
                  <a:pt x="2020929" y="565749"/>
                  <a:pt x="2014867" y="570703"/>
                  <a:pt x="2009138" y="577759"/>
                </a:cubicBezTo>
                <a:cubicBezTo>
                  <a:pt x="2003409" y="584814"/>
                  <a:pt x="1995321" y="593332"/>
                  <a:pt x="1984874" y="603313"/>
                </a:cubicBezTo>
                <a:cubicBezTo>
                  <a:pt x="1974427" y="613294"/>
                  <a:pt x="1963733" y="622159"/>
                  <a:pt x="1952792" y="629910"/>
                </a:cubicBezTo>
                <a:lnTo>
                  <a:pt x="1948243" y="632422"/>
                </a:lnTo>
                <a:lnTo>
                  <a:pt x="1952273" y="631994"/>
                </a:lnTo>
                <a:cubicBezTo>
                  <a:pt x="1953893" y="632184"/>
                  <a:pt x="1955783" y="632708"/>
                  <a:pt x="1957943" y="633567"/>
                </a:cubicBezTo>
                <a:cubicBezTo>
                  <a:pt x="1966583" y="637002"/>
                  <a:pt x="1972908" y="641275"/>
                  <a:pt x="1976916" y="646387"/>
                </a:cubicBezTo>
                <a:cubicBezTo>
                  <a:pt x="1980924" y="651500"/>
                  <a:pt x="1980884" y="655504"/>
                  <a:pt x="1976797" y="658401"/>
                </a:cubicBezTo>
                <a:cubicBezTo>
                  <a:pt x="1972710" y="661297"/>
                  <a:pt x="1968458" y="663463"/>
                  <a:pt x="1964042" y="664897"/>
                </a:cubicBezTo>
                <a:cubicBezTo>
                  <a:pt x="1972631" y="664897"/>
                  <a:pt x="1981866" y="663821"/>
                  <a:pt x="1991747" y="661670"/>
                </a:cubicBezTo>
                <a:cubicBezTo>
                  <a:pt x="2001627" y="659519"/>
                  <a:pt x="2009314" y="656813"/>
                  <a:pt x="2014806" y="653550"/>
                </a:cubicBezTo>
                <a:cubicBezTo>
                  <a:pt x="2020298" y="650288"/>
                  <a:pt x="2027142" y="650585"/>
                  <a:pt x="2035337" y="654443"/>
                </a:cubicBezTo>
                <a:cubicBezTo>
                  <a:pt x="2043533" y="658300"/>
                  <a:pt x="2051019" y="663488"/>
                  <a:pt x="2057794" y="670006"/>
                </a:cubicBezTo>
                <a:cubicBezTo>
                  <a:pt x="2064570" y="676523"/>
                  <a:pt x="2064545" y="681696"/>
                  <a:pt x="2057719" y="685525"/>
                </a:cubicBezTo>
                <a:cubicBezTo>
                  <a:pt x="2050893" y="689354"/>
                  <a:pt x="2042569" y="697069"/>
                  <a:pt x="2032746" y="708670"/>
                </a:cubicBezTo>
                <a:cubicBezTo>
                  <a:pt x="2022922" y="720272"/>
                  <a:pt x="2007381" y="735798"/>
                  <a:pt x="1986122" y="755251"/>
                </a:cubicBezTo>
                <a:cubicBezTo>
                  <a:pt x="1964863" y="774703"/>
                  <a:pt x="1940509" y="791058"/>
                  <a:pt x="1913062" y="804316"/>
                </a:cubicBezTo>
                <a:cubicBezTo>
                  <a:pt x="1885615" y="817573"/>
                  <a:pt x="1858652" y="825568"/>
                  <a:pt x="1832173" y="828300"/>
                </a:cubicBezTo>
                <a:cubicBezTo>
                  <a:pt x="1805693" y="831032"/>
                  <a:pt x="1804496" y="827716"/>
                  <a:pt x="1828580" y="818351"/>
                </a:cubicBezTo>
                <a:cubicBezTo>
                  <a:pt x="1852665" y="808987"/>
                  <a:pt x="1876677" y="797651"/>
                  <a:pt x="1900618" y="784344"/>
                </a:cubicBezTo>
                <a:cubicBezTo>
                  <a:pt x="1924559" y="771036"/>
                  <a:pt x="1941592" y="759879"/>
                  <a:pt x="1951716" y="750874"/>
                </a:cubicBezTo>
                <a:cubicBezTo>
                  <a:pt x="1945392" y="746973"/>
                  <a:pt x="1937064" y="739093"/>
                  <a:pt x="1926732" y="727234"/>
                </a:cubicBezTo>
                <a:cubicBezTo>
                  <a:pt x="1916400" y="715374"/>
                  <a:pt x="1914242" y="708538"/>
                  <a:pt x="1920257" y="706724"/>
                </a:cubicBezTo>
                <a:cubicBezTo>
                  <a:pt x="1926273" y="704910"/>
                  <a:pt x="1935497" y="706444"/>
                  <a:pt x="1947930" y="711327"/>
                </a:cubicBezTo>
                <a:cubicBezTo>
                  <a:pt x="1960363" y="716210"/>
                  <a:pt x="1966931" y="725914"/>
                  <a:pt x="1967634" y="740441"/>
                </a:cubicBezTo>
                <a:cubicBezTo>
                  <a:pt x="1977270" y="730546"/>
                  <a:pt x="1987377" y="718766"/>
                  <a:pt x="1997953" y="705100"/>
                </a:cubicBezTo>
                <a:cubicBezTo>
                  <a:pt x="2008529" y="691433"/>
                  <a:pt x="2013816" y="682550"/>
                  <a:pt x="2013816" y="678448"/>
                </a:cubicBezTo>
                <a:cubicBezTo>
                  <a:pt x="2013816" y="676699"/>
                  <a:pt x="2009658" y="676724"/>
                  <a:pt x="2001340" y="678524"/>
                </a:cubicBezTo>
                <a:cubicBezTo>
                  <a:pt x="1993023" y="680323"/>
                  <a:pt x="1984527" y="681897"/>
                  <a:pt x="1975851" y="683245"/>
                </a:cubicBezTo>
                <a:cubicBezTo>
                  <a:pt x="1967175" y="684593"/>
                  <a:pt x="1959732" y="682571"/>
                  <a:pt x="1953523" y="677179"/>
                </a:cubicBezTo>
                <a:cubicBezTo>
                  <a:pt x="1940588" y="691032"/>
                  <a:pt x="1924950" y="702769"/>
                  <a:pt x="1906609" y="712392"/>
                </a:cubicBezTo>
                <a:cubicBezTo>
                  <a:pt x="1888268" y="722014"/>
                  <a:pt x="1871182" y="728671"/>
                  <a:pt x="1855350" y="732364"/>
                </a:cubicBezTo>
                <a:cubicBezTo>
                  <a:pt x="1839518" y="736057"/>
                  <a:pt x="1839475" y="732841"/>
                  <a:pt x="1855221" y="722717"/>
                </a:cubicBezTo>
                <a:cubicBezTo>
                  <a:pt x="1870966" y="712592"/>
                  <a:pt x="1887031" y="701554"/>
                  <a:pt x="1903415" y="689601"/>
                </a:cubicBezTo>
                <a:cubicBezTo>
                  <a:pt x="1919799" y="677649"/>
                  <a:pt x="1930823" y="667095"/>
                  <a:pt x="1936487" y="657938"/>
                </a:cubicBezTo>
                <a:cubicBezTo>
                  <a:pt x="1942151" y="648782"/>
                  <a:pt x="1944983" y="642569"/>
                  <a:pt x="1944983" y="639300"/>
                </a:cubicBezTo>
                <a:cubicBezTo>
                  <a:pt x="1944983" y="637486"/>
                  <a:pt x="1945254" y="636006"/>
                  <a:pt x="1945793" y="634860"/>
                </a:cubicBezTo>
                <a:lnTo>
                  <a:pt x="1948204" y="632444"/>
                </a:lnTo>
                <a:lnTo>
                  <a:pt x="1906846" y="655282"/>
                </a:lnTo>
                <a:cubicBezTo>
                  <a:pt x="1887157" y="664445"/>
                  <a:pt x="1868568" y="669486"/>
                  <a:pt x="1851080" y="670404"/>
                </a:cubicBezTo>
                <a:cubicBezTo>
                  <a:pt x="1833592" y="671321"/>
                  <a:pt x="1831983" y="668206"/>
                  <a:pt x="1846251" y="661057"/>
                </a:cubicBezTo>
                <a:cubicBezTo>
                  <a:pt x="1860520" y="653909"/>
                  <a:pt x="1874466" y="647043"/>
                  <a:pt x="1888089" y="640461"/>
                </a:cubicBezTo>
                <a:cubicBezTo>
                  <a:pt x="1901712" y="633879"/>
                  <a:pt x="1916174" y="625942"/>
                  <a:pt x="1931475" y="616649"/>
                </a:cubicBezTo>
                <a:cubicBezTo>
                  <a:pt x="1916604" y="605550"/>
                  <a:pt x="1908161" y="596637"/>
                  <a:pt x="1906147" y="589912"/>
                </a:cubicBezTo>
                <a:lnTo>
                  <a:pt x="1907594" y="584276"/>
                </a:lnTo>
                <a:lnTo>
                  <a:pt x="1905975" y="585556"/>
                </a:lnTo>
                <a:cubicBezTo>
                  <a:pt x="1890982" y="596906"/>
                  <a:pt x="1874161" y="605116"/>
                  <a:pt x="1855511" y="610185"/>
                </a:cubicBezTo>
                <a:cubicBezTo>
                  <a:pt x="1836862" y="615255"/>
                  <a:pt x="1835804" y="612078"/>
                  <a:pt x="1852339" y="600656"/>
                </a:cubicBezTo>
                <a:cubicBezTo>
                  <a:pt x="1868873" y="589234"/>
                  <a:pt x="1885755" y="574912"/>
                  <a:pt x="1902985" y="557689"/>
                </a:cubicBezTo>
                <a:cubicBezTo>
                  <a:pt x="1920214" y="540467"/>
                  <a:pt x="1929094" y="527704"/>
                  <a:pt x="1929625" y="519401"/>
                </a:cubicBezTo>
                <a:cubicBezTo>
                  <a:pt x="1930023" y="513174"/>
                  <a:pt x="1932272" y="510107"/>
                  <a:pt x="1936373" y="510199"/>
                </a:cubicBezTo>
                <a:close/>
                <a:moveTo>
                  <a:pt x="4847362" y="232974"/>
                </a:moveTo>
                <a:cubicBezTo>
                  <a:pt x="4859494" y="231096"/>
                  <a:pt x="4868590" y="234161"/>
                  <a:pt x="4874649" y="242170"/>
                </a:cubicBezTo>
                <a:cubicBezTo>
                  <a:pt x="4880708" y="250179"/>
                  <a:pt x="4882826" y="258880"/>
                  <a:pt x="4881005" y="268273"/>
                </a:cubicBezTo>
                <a:cubicBezTo>
                  <a:pt x="4879083" y="282713"/>
                  <a:pt x="4874082" y="295401"/>
                  <a:pt x="4866001" y="306335"/>
                </a:cubicBezTo>
                <a:cubicBezTo>
                  <a:pt x="4857921" y="317270"/>
                  <a:pt x="4845814" y="325669"/>
                  <a:pt x="4829681" y="331535"/>
                </a:cubicBezTo>
                <a:lnTo>
                  <a:pt x="4821486" y="320414"/>
                </a:lnTo>
                <a:cubicBezTo>
                  <a:pt x="4830993" y="314118"/>
                  <a:pt x="4837869" y="308214"/>
                  <a:pt x="4842114" y="302700"/>
                </a:cubicBezTo>
                <a:cubicBezTo>
                  <a:pt x="4846359" y="297186"/>
                  <a:pt x="4848481" y="291733"/>
                  <a:pt x="4848481" y="286341"/>
                </a:cubicBezTo>
                <a:cubicBezTo>
                  <a:pt x="4847936" y="284162"/>
                  <a:pt x="4844200" y="281459"/>
                  <a:pt x="4837274" y="278232"/>
                </a:cubicBezTo>
                <a:cubicBezTo>
                  <a:pt x="4830348" y="275005"/>
                  <a:pt x="4826885" y="268000"/>
                  <a:pt x="4826885" y="257216"/>
                </a:cubicBezTo>
                <a:cubicBezTo>
                  <a:pt x="4826885" y="253359"/>
                  <a:pt x="4827892" y="249161"/>
                  <a:pt x="4829907" y="244622"/>
                </a:cubicBezTo>
                <a:cubicBezTo>
                  <a:pt x="4831922" y="240083"/>
                  <a:pt x="4837740" y="236201"/>
                  <a:pt x="4847362" y="232974"/>
                </a:cubicBezTo>
                <a:close/>
                <a:moveTo>
                  <a:pt x="1989900" y="227594"/>
                </a:moveTo>
                <a:cubicBezTo>
                  <a:pt x="1993999" y="228514"/>
                  <a:pt x="1998989" y="230379"/>
                  <a:pt x="2004868" y="233189"/>
                </a:cubicBezTo>
                <a:cubicBezTo>
                  <a:pt x="2016900" y="236904"/>
                  <a:pt x="2027501" y="242156"/>
                  <a:pt x="2036671" y="248946"/>
                </a:cubicBezTo>
                <a:cubicBezTo>
                  <a:pt x="2045842" y="255736"/>
                  <a:pt x="2049301" y="264899"/>
                  <a:pt x="2047050" y="276436"/>
                </a:cubicBezTo>
                <a:cubicBezTo>
                  <a:pt x="2044798" y="287973"/>
                  <a:pt x="2038456" y="290192"/>
                  <a:pt x="2028024" y="283093"/>
                </a:cubicBezTo>
                <a:cubicBezTo>
                  <a:pt x="2017592" y="275995"/>
                  <a:pt x="2005865" y="265469"/>
                  <a:pt x="1992844" y="251516"/>
                </a:cubicBezTo>
                <a:cubicBezTo>
                  <a:pt x="1979823" y="237563"/>
                  <a:pt x="1975632" y="229615"/>
                  <a:pt x="1980271" y="227672"/>
                </a:cubicBezTo>
                <a:cubicBezTo>
                  <a:pt x="1982591" y="226700"/>
                  <a:pt x="1985800" y="226674"/>
                  <a:pt x="1989900" y="227594"/>
                </a:cubicBezTo>
                <a:close/>
                <a:moveTo>
                  <a:pt x="7396058" y="224134"/>
                </a:moveTo>
                <a:cubicBezTo>
                  <a:pt x="7392686" y="224324"/>
                  <a:pt x="7389407" y="225603"/>
                  <a:pt x="7386219" y="227973"/>
                </a:cubicBezTo>
                <a:cubicBezTo>
                  <a:pt x="7379845" y="232713"/>
                  <a:pt x="7376658" y="239029"/>
                  <a:pt x="7376658" y="246924"/>
                </a:cubicBezTo>
                <a:cubicBezTo>
                  <a:pt x="7376658" y="254818"/>
                  <a:pt x="7380207" y="260744"/>
                  <a:pt x="7387305" y="264702"/>
                </a:cubicBezTo>
                <a:cubicBezTo>
                  <a:pt x="7394404" y="268660"/>
                  <a:pt x="7401351" y="268459"/>
                  <a:pt x="7408149" y="264100"/>
                </a:cubicBezTo>
                <a:cubicBezTo>
                  <a:pt x="7414946" y="259726"/>
                  <a:pt x="7418141" y="253416"/>
                  <a:pt x="7417732" y="245171"/>
                </a:cubicBezTo>
                <a:cubicBezTo>
                  <a:pt x="7417323" y="236925"/>
                  <a:pt x="7413563" y="230813"/>
                  <a:pt x="7406449" y="226833"/>
                </a:cubicBezTo>
                <a:cubicBezTo>
                  <a:pt x="7402893" y="224843"/>
                  <a:pt x="7399429" y="223944"/>
                  <a:pt x="7396058" y="224134"/>
                </a:cubicBezTo>
                <a:close/>
                <a:moveTo>
                  <a:pt x="1879912" y="223077"/>
                </a:moveTo>
                <a:cubicBezTo>
                  <a:pt x="1882008" y="223767"/>
                  <a:pt x="1883055" y="227052"/>
                  <a:pt x="1883055" y="232931"/>
                </a:cubicBezTo>
                <a:cubicBezTo>
                  <a:pt x="1883055" y="241607"/>
                  <a:pt x="1880420" y="251445"/>
                  <a:pt x="1875150" y="262443"/>
                </a:cubicBezTo>
                <a:cubicBezTo>
                  <a:pt x="1869880" y="273442"/>
                  <a:pt x="1862552" y="281634"/>
                  <a:pt x="1853167" y="287019"/>
                </a:cubicBezTo>
                <a:cubicBezTo>
                  <a:pt x="1843781" y="292404"/>
                  <a:pt x="1838515" y="290253"/>
                  <a:pt x="1837367" y="280566"/>
                </a:cubicBezTo>
                <a:cubicBezTo>
                  <a:pt x="1836220" y="270879"/>
                  <a:pt x="1837758" y="263903"/>
                  <a:pt x="1841981" y="259636"/>
                </a:cubicBezTo>
                <a:cubicBezTo>
                  <a:pt x="1846205" y="255370"/>
                  <a:pt x="1849650" y="251452"/>
                  <a:pt x="1852317" y="247881"/>
                </a:cubicBezTo>
                <a:cubicBezTo>
                  <a:pt x="1856045" y="244153"/>
                  <a:pt x="1862101" y="237789"/>
                  <a:pt x="1870483" y="228791"/>
                </a:cubicBezTo>
                <a:cubicBezTo>
                  <a:pt x="1874674" y="224291"/>
                  <a:pt x="1877817" y="222387"/>
                  <a:pt x="1879912" y="223077"/>
                </a:cubicBezTo>
                <a:close/>
                <a:moveTo>
                  <a:pt x="2725535" y="222606"/>
                </a:moveTo>
                <a:cubicBezTo>
                  <a:pt x="2723764" y="222348"/>
                  <a:pt x="2717124" y="223119"/>
                  <a:pt x="2705616" y="224919"/>
                </a:cubicBezTo>
                <a:cubicBezTo>
                  <a:pt x="2694108" y="226718"/>
                  <a:pt x="2680991" y="228758"/>
                  <a:pt x="2666263" y="231038"/>
                </a:cubicBezTo>
                <a:cubicBezTo>
                  <a:pt x="2668042" y="245823"/>
                  <a:pt x="2670078" y="259023"/>
                  <a:pt x="2672372" y="270639"/>
                </a:cubicBezTo>
                <a:cubicBezTo>
                  <a:pt x="2683529" y="269864"/>
                  <a:pt x="2700027" y="267792"/>
                  <a:pt x="2721867" y="264422"/>
                </a:cubicBezTo>
                <a:cubicBezTo>
                  <a:pt x="2724277" y="253151"/>
                  <a:pt x="2725933" y="243428"/>
                  <a:pt x="2726836" y="235254"/>
                </a:cubicBezTo>
                <a:cubicBezTo>
                  <a:pt x="2727740" y="227080"/>
                  <a:pt x="2727306" y="222864"/>
                  <a:pt x="2725535" y="222606"/>
                </a:cubicBezTo>
                <a:close/>
                <a:moveTo>
                  <a:pt x="5539316" y="215942"/>
                </a:moveTo>
                <a:cubicBezTo>
                  <a:pt x="5540475" y="215276"/>
                  <a:pt x="5542544" y="215354"/>
                  <a:pt x="5545521" y="216175"/>
                </a:cubicBezTo>
                <a:cubicBezTo>
                  <a:pt x="5557431" y="219459"/>
                  <a:pt x="5568405" y="223374"/>
                  <a:pt x="5578442" y="227919"/>
                </a:cubicBezTo>
                <a:cubicBezTo>
                  <a:pt x="5589757" y="232652"/>
                  <a:pt x="5599669" y="239506"/>
                  <a:pt x="5608181" y="248483"/>
                </a:cubicBezTo>
                <a:cubicBezTo>
                  <a:pt x="5616692" y="257460"/>
                  <a:pt x="5620380" y="269047"/>
                  <a:pt x="5619247" y="283244"/>
                </a:cubicBezTo>
                <a:cubicBezTo>
                  <a:pt x="5618115" y="297441"/>
                  <a:pt x="5611156" y="299244"/>
                  <a:pt x="5598372" y="288654"/>
                </a:cubicBezTo>
                <a:cubicBezTo>
                  <a:pt x="5585588" y="278064"/>
                  <a:pt x="5570606" y="262515"/>
                  <a:pt x="5553426" y="242009"/>
                </a:cubicBezTo>
                <a:cubicBezTo>
                  <a:pt x="5540541" y="226629"/>
                  <a:pt x="5535838" y="217940"/>
                  <a:pt x="5539316" y="215942"/>
                </a:cubicBezTo>
                <a:close/>
                <a:moveTo>
                  <a:pt x="5469563" y="212099"/>
                </a:moveTo>
                <a:cubicBezTo>
                  <a:pt x="5473804" y="212070"/>
                  <a:pt x="5480277" y="214124"/>
                  <a:pt x="5488981" y="218261"/>
                </a:cubicBezTo>
                <a:cubicBezTo>
                  <a:pt x="5504067" y="228730"/>
                  <a:pt x="5508391" y="235720"/>
                  <a:pt x="5501952" y="239234"/>
                </a:cubicBezTo>
                <a:cubicBezTo>
                  <a:pt x="5495513" y="242747"/>
                  <a:pt x="5489196" y="247827"/>
                  <a:pt x="5483001" y="254474"/>
                </a:cubicBezTo>
                <a:cubicBezTo>
                  <a:pt x="5476806" y="261121"/>
                  <a:pt x="5467553" y="269459"/>
                  <a:pt x="5455242" y="279490"/>
                </a:cubicBezTo>
                <a:cubicBezTo>
                  <a:pt x="5442931" y="289521"/>
                  <a:pt x="5429426" y="297330"/>
                  <a:pt x="5414727" y="302915"/>
                </a:cubicBezTo>
                <a:cubicBezTo>
                  <a:pt x="5400029" y="308501"/>
                  <a:pt x="5398849" y="304984"/>
                  <a:pt x="5411189" y="292364"/>
                </a:cubicBezTo>
                <a:cubicBezTo>
                  <a:pt x="5423529" y="279745"/>
                  <a:pt x="5435449" y="266366"/>
                  <a:pt x="5446950" y="252226"/>
                </a:cubicBezTo>
                <a:cubicBezTo>
                  <a:pt x="5458451" y="238087"/>
                  <a:pt x="5463979" y="226822"/>
                  <a:pt x="5463534" y="218433"/>
                </a:cubicBezTo>
                <a:cubicBezTo>
                  <a:pt x="5463312" y="214239"/>
                  <a:pt x="5465322" y="212127"/>
                  <a:pt x="5469563" y="212099"/>
                </a:cubicBezTo>
                <a:close/>
                <a:moveTo>
                  <a:pt x="926232" y="206920"/>
                </a:moveTo>
                <a:cubicBezTo>
                  <a:pt x="922532" y="207200"/>
                  <a:pt x="917767" y="207779"/>
                  <a:pt x="911937" y="208657"/>
                </a:cubicBezTo>
                <a:cubicBezTo>
                  <a:pt x="900279" y="210414"/>
                  <a:pt x="882755" y="213357"/>
                  <a:pt x="859367" y="217487"/>
                </a:cubicBezTo>
                <a:cubicBezTo>
                  <a:pt x="861116" y="231196"/>
                  <a:pt x="862801" y="245766"/>
                  <a:pt x="864422" y="261196"/>
                </a:cubicBezTo>
                <a:cubicBezTo>
                  <a:pt x="872036" y="261282"/>
                  <a:pt x="894730" y="258751"/>
                  <a:pt x="932502" y="253603"/>
                </a:cubicBezTo>
                <a:cubicBezTo>
                  <a:pt x="934925" y="241471"/>
                  <a:pt x="936588" y="230827"/>
                  <a:pt x="937492" y="221671"/>
                </a:cubicBezTo>
                <a:cubicBezTo>
                  <a:pt x="938395" y="212514"/>
                  <a:pt x="937277" y="207617"/>
                  <a:pt x="934136" y="206979"/>
                </a:cubicBezTo>
                <a:cubicBezTo>
                  <a:pt x="932566" y="206660"/>
                  <a:pt x="929931" y="206640"/>
                  <a:pt x="926232" y="206920"/>
                </a:cubicBezTo>
                <a:close/>
                <a:moveTo>
                  <a:pt x="7398539" y="201214"/>
                </a:moveTo>
                <a:cubicBezTo>
                  <a:pt x="7404061" y="201336"/>
                  <a:pt x="7409705" y="202609"/>
                  <a:pt x="7415473" y="205032"/>
                </a:cubicBezTo>
                <a:cubicBezTo>
                  <a:pt x="7427010" y="209879"/>
                  <a:pt x="7434671" y="217559"/>
                  <a:pt x="7438457" y="228070"/>
                </a:cubicBezTo>
                <a:cubicBezTo>
                  <a:pt x="7442243" y="238581"/>
                  <a:pt x="7442687" y="248978"/>
                  <a:pt x="7439791" y="259260"/>
                </a:cubicBezTo>
                <a:cubicBezTo>
                  <a:pt x="7436895" y="269542"/>
                  <a:pt x="7431473" y="277411"/>
                  <a:pt x="7423529" y="282867"/>
                </a:cubicBezTo>
                <a:cubicBezTo>
                  <a:pt x="7415585" y="288324"/>
                  <a:pt x="7406145" y="291052"/>
                  <a:pt x="7395211" y="291052"/>
                </a:cubicBezTo>
                <a:cubicBezTo>
                  <a:pt x="7384277" y="291052"/>
                  <a:pt x="7374375" y="286614"/>
                  <a:pt x="7365505" y="277737"/>
                </a:cubicBezTo>
                <a:cubicBezTo>
                  <a:pt x="7356636" y="268861"/>
                  <a:pt x="7352201" y="259317"/>
                  <a:pt x="7352201" y="249107"/>
                </a:cubicBezTo>
                <a:cubicBezTo>
                  <a:pt x="7352201" y="238897"/>
                  <a:pt x="7354589" y="229966"/>
                  <a:pt x="7359363" y="222316"/>
                </a:cubicBezTo>
                <a:cubicBezTo>
                  <a:pt x="7364139" y="214665"/>
                  <a:pt x="7371801" y="208660"/>
                  <a:pt x="7382347" y="204301"/>
                </a:cubicBezTo>
                <a:cubicBezTo>
                  <a:pt x="7387621" y="202121"/>
                  <a:pt x="7393019" y="201092"/>
                  <a:pt x="7398539" y="201214"/>
                </a:cubicBezTo>
                <a:close/>
                <a:moveTo>
                  <a:pt x="1253362" y="185603"/>
                </a:moveTo>
                <a:cubicBezTo>
                  <a:pt x="1250006" y="185689"/>
                  <a:pt x="1245810" y="186168"/>
                  <a:pt x="1240773" y="187039"/>
                </a:cubicBezTo>
                <a:cubicBezTo>
                  <a:pt x="1230699" y="188781"/>
                  <a:pt x="1214311" y="191338"/>
                  <a:pt x="1191611" y="194707"/>
                </a:cubicBezTo>
                <a:lnTo>
                  <a:pt x="1191611" y="208560"/>
                </a:lnTo>
                <a:cubicBezTo>
                  <a:pt x="1206811" y="204961"/>
                  <a:pt x="1220202" y="202261"/>
                  <a:pt x="1231782" y="200461"/>
                </a:cubicBezTo>
                <a:cubicBezTo>
                  <a:pt x="1243361" y="198662"/>
                  <a:pt x="1250811" y="200945"/>
                  <a:pt x="1254131" y="207313"/>
                </a:cubicBezTo>
                <a:cubicBezTo>
                  <a:pt x="1257450" y="213680"/>
                  <a:pt x="1252399" y="218430"/>
                  <a:pt x="1238977" y="221563"/>
                </a:cubicBezTo>
                <a:cubicBezTo>
                  <a:pt x="1225555" y="224696"/>
                  <a:pt x="1209672" y="225360"/>
                  <a:pt x="1191331" y="223553"/>
                </a:cubicBezTo>
                <a:lnTo>
                  <a:pt x="1190277" y="242288"/>
                </a:lnTo>
                <a:cubicBezTo>
                  <a:pt x="1203083" y="241471"/>
                  <a:pt x="1216054" y="239245"/>
                  <a:pt x="1229189" y="235609"/>
                </a:cubicBezTo>
                <a:cubicBezTo>
                  <a:pt x="1242324" y="231974"/>
                  <a:pt x="1250821" y="233587"/>
                  <a:pt x="1254679" y="240449"/>
                </a:cubicBezTo>
                <a:cubicBezTo>
                  <a:pt x="1258536" y="247311"/>
                  <a:pt x="1252610" y="252287"/>
                  <a:pt x="1236901" y="255377"/>
                </a:cubicBezTo>
                <a:cubicBezTo>
                  <a:pt x="1221191" y="258468"/>
                  <a:pt x="1205506" y="259561"/>
                  <a:pt x="1189847" y="258658"/>
                </a:cubicBezTo>
                <a:cubicBezTo>
                  <a:pt x="1189230" y="265641"/>
                  <a:pt x="1188922" y="270983"/>
                  <a:pt x="1188922" y="274683"/>
                </a:cubicBezTo>
                <a:cubicBezTo>
                  <a:pt x="1206160" y="272073"/>
                  <a:pt x="1221811" y="269847"/>
                  <a:pt x="1235879" y="268004"/>
                </a:cubicBezTo>
                <a:cubicBezTo>
                  <a:pt x="1249946" y="266161"/>
                  <a:pt x="1258637" y="267939"/>
                  <a:pt x="1261949" y="273338"/>
                </a:cubicBezTo>
                <a:cubicBezTo>
                  <a:pt x="1265262" y="278738"/>
                  <a:pt x="1267170" y="279128"/>
                  <a:pt x="1267671" y="274511"/>
                </a:cubicBezTo>
                <a:cubicBezTo>
                  <a:pt x="1268173" y="269893"/>
                  <a:pt x="1268642" y="260956"/>
                  <a:pt x="1269080" y="247698"/>
                </a:cubicBezTo>
                <a:cubicBezTo>
                  <a:pt x="1269518" y="234441"/>
                  <a:pt x="1269102" y="221280"/>
                  <a:pt x="1267833" y="208216"/>
                </a:cubicBezTo>
                <a:cubicBezTo>
                  <a:pt x="1266564" y="195152"/>
                  <a:pt x="1264255" y="187921"/>
                  <a:pt x="1260906" y="186523"/>
                </a:cubicBezTo>
                <a:cubicBezTo>
                  <a:pt x="1259232" y="185824"/>
                  <a:pt x="1256717" y="185517"/>
                  <a:pt x="1253362" y="185603"/>
                </a:cubicBezTo>
                <a:close/>
                <a:moveTo>
                  <a:pt x="946438" y="179145"/>
                </a:moveTo>
                <a:cubicBezTo>
                  <a:pt x="950516" y="179059"/>
                  <a:pt x="955066" y="179966"/>
                  <a:pt x="960089" y="181866"/>
                </a:cubicBezTo>
                <a:cubicBezTo>
                  <a:pt x="970134" y="185666"/>
                  <a:pt x="978129" y="190251"/>
                  <a:pt x="984073" y="195622"/>
                </a:cubicBezTo>
                <a:cubicBezTo>
                  <a:pt x="990017" y="200992"/>
                  <a:pt x="990360" y="206309"/>
                  <a:pt x="985105" y="211572"/>
                </a:cubicBezTo>
                <a:cubicBezTo>
                  <a:pt x="979850" y="216834"/>
                  <a:pt x="975070" y="223546"/>
                  <a:pt x="970769" y="231705"/>
                </a:cubicBezTo>
                <a:cubicBezTo>
                  <a:pt x="966466" y="239865"/>
                  <a:pt x="963075" y="247307"/>
                  <a:pt x="960595" y="254033"/>
                </a:cubicBezTo>
                <a:cubicBezTo>
                  <a:pt x="972296" y="267011"/>
                  <a:pt x="971371" y="273500"/>
                  <a:pt x="957819" y="273500"/>
                </a:cubicBezTo>
                <a:cubicBezTo>
                  <a:pt x="947236" y="273500"/>
                  <a:pt x="934071" y="274174"/>
                  <a:pt x="918326" y="275522"/>
                </a:cubicBezTo>
                <a:cubicBezTo>
                  <a:pt x="902581" y="276870"/>
                  <a:pt x="884935" y="278361"/>
                  <a:pt x="865389" y="279996"/>
                </a:cubicBezTo>
                <a:cubicBezTo>
                  <a:pt x="859926" y="298165"/>
                  <a:pt x="853276" y="295279"/>
                  <a:pt x="845439" y="271338"/>
                </a:cubicBezTo>
                <a:cubicBezTo>
                  <a:pt x="837602" y="247397"/>
                  <a:pt x="832812" y="232386"/>
                  <a:pt x="831069" y="226306"/>
                </a:cubicBezTo>
                <a:cubicBezTo>
                  <a:pt x="829327" y="220226"/>
                  <a:pt x="826832" y="214608"/>
                  <a:pt x="823584" y="209453"/>
                </a:cubicBezTo>
                <a:cubicBezTo>
                  <a:pt x="820336" y="204297"/>
                  <a:pt x="820093" y="200383"/>
                  <a:pt x="822853" y="197708"/>
                </a:cubicBezTo>
                <a:cubicBezTo>
                  <a:pt x="825613" y="195034"/>
                  <a:pt x="831288" y="194596"/>
                  <a:pt x="839878" y="196396"/>
                </a:cubicBezTo>
                <a:cubicBezTo>
                  <a:pt x="848468" y="198196"/>
                  <a:pt x="856122" y="198895"/>
                  <a:pt x="862840" y="198493"/>
                </a:cubicBezTo>
                <a:cubicBezTo>
                  <a:pt x="869559" y="198092"/>
                  <a:pt x="881801" y="196342"/>
                  <a:pt x="899569" y="193245"/>
                </a:cubicBezTo>
                <a:cubicBezTo>
                  <a:pt x="917337" y="190147"/>
                  <a:pt x="929354" y="186526"/>
                  <a:pt x="935621" y="182382"/>
                </a:cubicBezTo>
                <a:cubicBezTo>
                  <a:pt x="938754" y="180310"/>
                  <a:pt x="942359" y="179231"/>
                  <a:pt x="946438" y="179145"/>
                </a:cubicBezTo>
                <a:close/>
                <a:moveTo>
                  <a:pt x="807852" y="161915"/>
                </a:moveTo>
                <a:cubicBezTo>
                  <a:pt x="810611" y="161112"/>
                  <a:pt x="810596" y="165461"/>
                  <a:pt x="807806" y="174961"/>
                </a:cubicBezTo>
                <a:cubicBezTo>
                  <a:pt x="802443" y="190205"/>
                  <a:pt x="795947" y="205674"/>
                  <a:pt x="788318" y="221369"/>
                </a:cubicBezTo>
                <a:cubicBezTo>
                  <a:pt x="780689" y="237065"/>
                  <a:pt x="775215" y="253502"/>
                  <a:pt x="771894" y="270682"/>
                </a:cubicBezTo>
                <a:cubicBezTo>
                  <a:pt x="768575" y="287861"/>
                  <a:pt x="761151" y="286990"/>
                  <a:pt x="749621" y="268068"/>
                </a:cubicBezTo>
                <a:cubicBezTo>
                  <a:pt x="738092" y="249147"/>
                  <a:pt x="734796" y="238875"/>
                  <a:pt x="739737" y="237255"/>
                </a:cubicBezTo>
                <a:cubicBezTo>
                  <a:pt x="744677" y="235634"/>
                  <a:pt x="750346" y="231203"/>
                  <a:pt x="756741" y="223961"/>
                </a:cubicBezTo>
                <a:cubicBezTo>
                  <a:pt x="763137" y="216720"/>
                  <a:pt x="774641" y="201992"/>
                  <a:pt x="791254" y="179779"/>
                </a:cubicBezTo>
                <a:cubicBezTo>
                  <a:pt x="799561" y="168673"/>
                  <a:pt x="805093" y="162718"/>
                  <a:pt x="807852" y="161915"/>
                </a:cubicBezTo>
                <a:close/>
                <a:moveTo>
                  <a:pt x="4680619" y="158774"/>
                </a:moveTo>
                <a:cubicBezTo>
                  <a:pt x="4676833" y="159671"/>
                  <a:pt x="4670681" y="161173"/>
                  <a:pt x="4662163" y="163281"/>
                </a:cubicBezTo>
                <a:lnTo>
                  <a:pt x="4663282" y="184253"/>
                </a:lnTo>
                <a:cubicBezTo>
                  <a:pt x="4673248" y="183479"/>
                  <a:pt x="4679722" y="182497"/>
                  <a:pt x="4682705" y="181307"/>
                </a:cubicBezTo>
                <a:cubicBezTo>
                  <a:pt x="4683293" y="179557"/>
                  <a:pt x="4684039" y="175140"/>
                  <a:pt x="4684942" y="168056"/>
                </a:cubicBezTo>
                <a:cubicBezTo>
                  <a:pt x="4685846" y="160972"/>
                  <a:pt x="4684405" y="157878"/>
                  <a:pt x="4680619" y="158774"/>
                </a:cubicBezTo>
                <a:close/>
                <a:moveTo>
                  <a:pt x="6859519" y="153236"/>
                </a:moveTo>
                <a:cubicBezTo>
                  <a:pt x="6846771" y="154942"/>
                  <a:pt x="6837501" y="161166"/>
                  <a:pt x="6831707" y="171907"/>
                </a:cubicBezTo>
                <a:cubicBezTo>
                  <a:pt x="6825913" y="182647"/>
                  <a:pt x="6823451" y="194249"/>
                  <a:pt x="6824319" y="206710"/>
                </a:cubicBezTo>
                <a:cubicBezTo>
                  <a:pt x="6825185" y="219172"/>
                  <a:pt x="6829383" y="229375"/>
                  <a:pt x="6836913" y="237319"/>
                </a:cubicBezTo>
                <a:cubicBezTo>
                  <a:pt x="6844441" y="245264"/>
                  <a:pt x="6854203" y="249430"/>
                  <a:pt x="6866199" y="249817"/>
                </a:cubicBezTo>
                <a:cubicBezTo>
                  <a:pt x="6878195" y="250204"/>
                  <a:pt x="6888365" y="246017"/>
                  <a:pt x="6896711" y="237255"/>
                </a:cubicBezTo>
                <a:cubicBezTo>
                  <a:pt x="6905057" y="228493"/>
                  <a:pt x="6909230" y="215164"/>
                  <a:pt x="6909230" y="197267"/>
                </a:cubicBezTo>
                <a:cubicBezTo>
                  <a:pt x="6909230" y="179371"/>
                  <a:pt x="6904132" y="167131"/>
                  <a:pt x="6893936" y="160549"/>
                </a:cubicBezTo>
                <a:cubicBezTo>
                  <a:pt x="6883741" y="153967"/>
                  <a:pt x="6872269" y="151529"/>
                  <a:pt x="6859519" y="153236"/>
                </a:cubicBezTo>
                <a:close/>
                <a:moveTo>
                  <a:pt x="6497569" y="153236"/>
                </a:moveTo>
                <a:cubicBezTo>
                  <a:pt x="6484821" y="154942"/>
                  <a:pt x="6475551" y="161166"/>
                  <a:pt x="6469757" y="171907"/>
                </a:cubicBezTo>
                <a:cubicBezTo>
                  <a:pt x="6463963" y="182647"/>
                  <a:pt x="6461501" y="194249"/>
                  <a:pt x="6462369" y="206710"/>
                </a:cubicBezTo>
                <a:cubicBezTo>
                  <a:pt x="6463235" y="219172"/>
                  <a:pt x="6467433" y="229375"/>
                  <a:pt x="6474963" y="237319"/>
                </a:cubicBezTo>
                <a:cubicBezTo>
                  <a:pt x="6482491" y="245264"/>
                  <a:pt x="6492253" y="249430"/>
                  <a:pt x="6504249" y="249817"/>
                </a:cubicBezTo>
                <a:cubicBezTo>
                  <a:pt x="6516245" y="250204"/>
                  <a:pt x="6526415" y="246017"/>
                  <a:pt x="6534761" y="237255"/>
                </a:cubicBezTo>
                <a:cubicBezTo>
                  <a:pt x="6543107" y="228493"/>
                  <a:pt x="6547280" y="215164"/>
                  <a:pt x="6547280" y="197267"/>
                </a:cubicBezTo>
                <a:cubicBezTo>
                  <a:pt x="6547280" y="179371"/>
                  <a:pt x="6542182" y="167131"/>
                  <a:pt x="6531986" y="160549"/>
                </a:cubicBezTo>
                <a:cubicBezTo>
                  <a:pt x="6521791" y="153967"/>
                  <a:pt x="6510319" y="151529"/>
                  <a:pt x="6497569" y="153236"/>
                </a:cubicBezTo>
                <a:close/>
                <a:moveTo>
                  <a:pt x="5904147" y="151966"/>
                </a:moveTo>
                <a:lnTo>
                  <a:pt x="5880077" y="157968"/>
                </a:lnTo>
                <a:cubicBezTo>
                  <a:pt x="5879332" y="172308"/>
                  <a:pt x="5878959" y="181522"/>
                  <a:pt x="5878959" y="185609"/>
                </a:cubicBezTo>
                <a:cubicBezTo>
                  <a:pt x="5887749" y="183988"/>
                  <a:pt x="5895027" y="182447"/>
                  <a:pt x="5900791" y="180984"/>
                </a:cubicBezTo>
                <a:cubicBezTo>
                  <a:pt x="5904133" y="166127"/>
                  <a:pt x="5905664" y="157362"/>
                  <a:pt x="5905385" y="154688"/>
                </a:cubicBezTo>
                <a:cubicBezTo>
                  <a:pt x="5905105" y="152013"/>
                  <a:pt x="5904693" y="151106"/>
                  <a:pt x="5904147" y="151966"/>
                </a:cubicBezTo>
                <a:close/>
                <a:moveTo>
                  <a:pt x="3751497" y="151966"/>
                </a:moveTo>
                <a:lnTo>
                  <a:pt x="3727427" y="157968"/>
                </a:lnTo>
                <a:cubicBezTo>
                  <a:pt x="3726682" y="172308"/>
                  <a:pt x="3726309" y="181522"/>
                  <a:pt x="3726309" y="185609"/>
                </a:cubicBezTo>
                <a:cubicBezTo>
                  <a:pt x="3735099" y="183988"/>
                  <a:pt x="3742377" y="182447"/>
                  <a:pt x="3748142" y="180984"/>
                </a:cubicBezTo>
                <a:cubicBezTo>
                  <a:pt x="3751483" y="166127"/>
                  <a:pt x="3753014" y="157362"/>
                  <a:pt x="3752734" y="154688"/>
                </a:cubicBezTo>
                <a:cubicBezTo>
                  <a:pt x="3752454" y="152013"/>
                  <a:pt x="3752043" y="151106"/>
                  <a:pt x="3751497" y="151966"/>
                </a:cubicBezTo>
                <a:close/>
                <a:moveTo>
                  <a:pt x="1918994" y="142155"/>
                </a:moveTo>
                <a:cubicBezTo>
                  <a:pt x="1920306" y="141947"/>
                  <a:pt x="1922043" y="142081"/>
                  <a:pt x="1924205" y="142556"/>
                </a:cubicBezTo>
                <a:cubicBezTo>
                  <a:pt x="1932852" y="144456"/>
                  <a:pt x="1940527" y="146478"/>
                  <a:pt x="1947231" y="148622"/>
                </a:cubicBezTo>
                <a:cubicBezTo>
                  <a:pt x="1953936" y="150765"/>
                  <a:pt x="1956613" y="153985"/>
                  <a:pt x="1955265" y="158280"/>
                </a:cubicBezTo>
                <a:cubicBezTo>
                  <a:pt x="1953917" y="162575"/>
                  <a:pt x="1953243" y="169885"/>
                  <a:pt x="1953243" y="180210"/>
                </a:cubicBezTo>
                <a:cubicBezTo>
                  <a:pt x="1971398" y="179392"/>
                  <a:pt x="1989471" y="177614"/>
                  <a:pt x="2007460" y="174875"/>
                </a:cubicBezTo>
                <a:cubicBezTo>
                  <a:pt x="2025450" y="172136"/>
                  <a:pt x="2038682" y="175517"/>
                  <a:pt x="2047157" y="185017"/>
                </a:cubicBezTo>
                <a:cubicBezTo>
                  <a:pt x="2055633" y="194517"/>
                  <a:pt x="2052202" y="199042"/>
                  <a:pt x="2036865" y="198590"/>
                </a:cubicBezTo>
                <a:cubicBezTo>
                  <a:pt x="2021528" y="198138"/>
                  <a:pt x="1993654" y="199182"/>
                  <a:pt x="1953243" y="201720"/>
                </a:cubicBezTo>
                <a:cubicBezTo>
                  <a:pt x="1953243" y="217480"/>
                  <a:pt x="1954143" y="236047"/>
                  <a:pt x="1955943" y="257421"/>
                </a:cubicBezTo>
                <a:cubicBezTo>
                  <a:pt x="1957743" y="278795"/>
                  <a:pt x="1953788" y="295591"/>
                  <a:pt x="1944080" y="307809"/>
                </a:cubicBezTo>
                <a:cubicBezTo>
                  <a:pt x="1934372" y="320027"/>
                  <a:pt x="1927299" y="322339"/>
                  <a:pt x="1922860" y="314746"/>
                </a:cubicBezTo>
                <a:cubicBezTo>
                  <a:pt x="1918422" y="307153"/>
                  <a:pt x="1909975" y="298355"/>
                  <a:pt x="1897521" y="288353"/>
                </a:cubicBezTo>
                <a:cubicBezTo>
                  <a:pt x="1885067" y="278350"/>
                  <a:pt x="1883869" y="274478"/>
                  <a:pt x="1893929" y="276737"/>
                </a:cubicBezTo>
                <a:cubicBezTo>
                  <a:pt x="1903988" y="278996"/>
                  <a:pt x="1912482" y="280125"/>
                  <a:pt x="1919408" y="280125"/>
                </a:cubicBezTo>
                <a:cubicBezTo>
                  <a:pt x="1924800" y="280125"/>
                  <a:pt x="1927711" y="271402"/>
                  <a:pt x="1928141" y="253958"/>
                </a:cubicBezTo>
                <a:cubicBezTo>
                  <a:pt x="1928571" y="236513"/>
                  <a:pt x="1928406" y="219631"/>
                  <a:pt x="1927646" y="203312"/>
                </a:cubicBezTo>
                <a:cubicBezTo>
                  <a:pt x="1894879" y="207771"/>
                  <a:pt x="1875337" y="211138"/>
                  <a:pt x="1869020" y="213411"/>
                </a:cubicBezTo>
                <a:cubicBezTo>
                  <a:pt x="1862703" y="215684"/>
                  <a:pt x="1854210" y="212747"/>
                  <a:pt x="1843541" y="204602"/>
                </a:cubicBezTo>
                <a:cubicBezTo>
                  <a:pt x="1832872" y="196457"/>
                  <a:pt x="1835668" y="192384"/>
                  <a:pt x="1851930" y="192384"/>
                </a:cubicBezTo>
                <a:cubicBezTo>
                  <a:pt x="1865238" y="192384"/>
                  <a:pt x="1889953" y="189860"/>
                  <a:pt x="1926076" y="184813"/>
                </a:cubicBezTo>
                <a:cubicBezTo>
                  <a:pt x="1926076" y="172796"/>
                  <a:pt x="1923602" y="162273"/>
                  <a:pt x="1918655" y="153246"/>
                </a:cubicBezTo>
                <a:cubicBezTo>
                  <a:pt x="1914944" y="146476"/>
                  <a:pt x="1915057" y="142779"/>
                  <a:pt x="1918994" y="142155"/>
                </a:cubicBezTo>
                <a:close/>
                <a:moveTo>
                  <a:pt x="4689286" y="135102"/>
                </a:moveTo>
                <a:cubicBezTo>
                  <a:pt x="4693053" y="134505"/>
                  <a:pt x="4699317" y="136796"/>
                  <a:pt x="4708077" y="141975"/>
                </a:cubicBezTo>
                <a:cubicBezTo>
                  <a:pt x="4719757" y="148880"/>
                  <a:pt x="4722363" y="154720"/>
                  <a:pt x="4715896" y="159495"/>
                </a:cubicBezTo>
                <a:cubicBezTo>
                  <a:pt x="4709428" y="164270"/>
                  <a:pt x="4705012" y="171369"/>
                  <a:pt x="4702645" y="180790"/>
                </a:cubicBezTo>
                <a:cubicBezTo>
                  <a:pt x="4710748" y="188219"/>
                  <a:pt x="4711325" y="192922"/>
                  <a:pt x="4704377" y="194901"/>
                </a:cubicBezTo>
                <a:cubicBezTo>
                  <a:pt x="4697429" y="196880"/>
                  <a:pt x="4683566" y="199110"/>
                  <a:pt x="4662787" y="201591"/>
                </a:cubicBezTo>
                <a:cubicBezTo>
                  <a:pt x="4656334" y="219832"/>
                  <a:pt x="4651239" y="218423"/>
                  <a:pt x="4647504" y="197364"/>
                </a:cubicBezTo>
                <a:cubicBezTo>
                  <a:pt x="4643768" y="176305"/>
                  <a:pt x="4639850" y="162109"/>
                  <a:pt x="4635748" y="154774"/>
                </a:cubicBezTo>
                <a:cubicBezTo>
                  <a:pt x="4631647" y="147439"/>
                  <a:pt x="4634271" y="144445"/>
                  <a:pt x="4643621" y="145793"/>
                </a:cubicBezTo>
                <a:cubicBezTo>
                  <a:pt x="4652971" y="147141"/>
                  <a:pt x="4661729" y="146797"/>
                  <a:pt x="4669896" y="144761"/>
                </a:cubicBezTo>
                <a:cubicBezTo>
                  <a:pt x="4678063" y="142724"/>
                  <a:pt x="4683548" y="140025"/>
                  <a:pt x="4686351" y="136662"/>
                </a:cubicBezTo>
                <a:cubicBezTo>
                  <a:pt x="4687052" y="135821"/>
                  <a:pt x="4688030" y="135301"/>
                  <a:pt x="4689286" y="135102"/>
                </a:cubicBezTo>
                <a:close/>
                <a:moveTo>
                  <a:pt x="5255822" y="126715"/>
                </a:moveTo>
                <a:cubicBezTo>
                  <a:pt x="5272002" y="125631"/>
                  <a:pt x="5285574" y="128004"/>
                  <a:pt x="5296539" y="133833"/>
                </a:cubicBezTo>
                <a:cubicBezTo>
                  <a:pt x="5311159" y="141606"/>
                  <a:pt x="5317598" y="148604"/>
                  <a:pt x="5315855" y="154827"/>
                </a:cubicBezTo>
                <a:cubicBezTo>
                  <a:pt x="5314113" y="161051"/>
                  <a:pt x="5307079" y="163715"/>
                  <a:pt x="5294754" y="162818"/>
                </a:cubicBezTo>
                <a:cubicBezTo>
                  <a:pt x="5282428" y="161922"/>
                  <a:pt x="5265109" y="161474"/>
                  <a:pt x="5242795" y="161474"/>
                </a:cubicBezTo>
                <a:cubicBezTo>
                  <a:pt x="5220511" y="161474"/>
                  <a:pt x="5196570" y="162596"/>
                  <a:pt x="5170972" y="164840"/>
                </a:cubicBezTo>
                <a:cubicBezTo>
                  <a:pt x="5145375" y="167085"/>
                  <a:pt x="5123951" y="169755"/>
                  <a:pt x="5106700" y="172853"/>
                </a:cubicBezTo>
                <a:cubicBezTo>
                  <a:pt x="5089448" y="175950"/>
                  <a:pt x="5074391" y="178876"/>
                  <a:pt x="5061528" y="181629"/>
                </a:cubicBezTo>
                <a:cubicBezTo>
                  <a:pt x="5048665" y="184383"/>
                  <a:pt x="5035278" y="181393"/>
                  <a:pt x="5021368" y="172659"/>
                </a:cubicBezTo>
                <a:cubicBezTo>
                  <a:pt x="5008763" y="158792"/>
                  <a:pt x="5007867" y="152544"/>
                  <a:pt x="5018679" y="153913"/>
                </a:cubicBezTo>
                <a:cubicBezTo>
                  <a:pt x="5029492" y="155283"/>
                  <a:pt x="5048016" y="154852"/>
                  <a:pt x="5074252" y="152623"/>
                </a:cubicBezTo>
                <a:cubicBezTo>
                  <a:pt x="5100487" y="150393"/>
                  <a:pt x="5128494" y="147019"/>
                  <a:pt x="5158271" y="142502"/>
                </a:cubicBezTo>
                <a:cubicBezTo>
                  <a:pt x="5188048" y="137985"/>
                  <a:pt x="5214883" y="133468"/>
                  <a:pt x="5238773" y="128950"/>
                </a:cubicBezTo>
                <a:cubicBezTo>
                  <a:pt x="5244746" y="127821"/>
                  <a:pt x="5250429" y="127076"/>
                  <a:pt x="5255822" y="126715"/>
                </a:cubicBezTo>
                <a:close/>
                <a:moveTo>
                  <a:pt x="1674422" y="126715"/>
                </a:moveTo>
                <a:cubicBezTo>
                  <a:pt x="1690602" y="125631"/>
                  <a:pt x="1704174" y="128004"/>
                  <a:pt x="1715139" y="133833"/>
                </a:cubicBezTo>
                <a:cubicBezTo>
                  <a:pt x="1729759" y="141606"/>
                  <a:pt x="1736198" y="148604"/>
                  <a:pt x="1734455" y="154827"/>
                </a:cubicBezTo>
                <a:cubicBezTo>
                  <a:pt x="1732713" y="161051"/>
                  <a:pt x="1725679" y="163715"/>
                  <a:pt x="1713354" y="162818"/>
                </a:cubicBezTo>
                <a:cubicBezTo>
                  <a:pt x="1701028" y="161922"/>
                  <a:pt x="1683709" y="161474"/>
                  <a:pt x="1661396" y="161474"/>
                </a:cubicBezTo>
                <a:cubicBezTo>
                  <a:pt x="1639111" y="161474"/>
                  <a:pt x="1615170" y="162596"/>
                  <a:pt x="1589573" y="164840"/>
                </a:cubicBezTo>
                <a:cubicBezTo>
                  <a:pt x="1563976" y="167085"/>
                  <a:pt x="1542551" y="169755"/>
                  <a:pt x="1525301" y="172853"/>
                </a:cubicBezTo>
                <a:cubicBezTo>
                  <a:pt x="1508049" y="175950"/>
                  <a:pt x="1492992" y="178876"/>
                  <a:pt x="1480129" y="181629"/>
                </a:cubicBezTo>
                <a:cubicBezTo>
                  <a:pt x="1467265" y="184383"/>
                  <a:pt x="1453879" y="181393"/>
                  <a:pt x="1439969" y="172659"/>
                </a:cubicBezTo>
                <a:cubicBezTo>
                  <a:pt x="1427364" y="158792"/>
                  <a:pt x="1426468" y="152544"/>
                  <a:pt x="1437280" y="153913"/>
                </a:cubicBezTo>
                <a:cubicBezTo>
                  <a:pt x="1448093" y="155283"/>
                  <a:pt x="1466617" y="154852"/>
                  <a:pt x="1492852" y="152623"/>
                </a:cubicBezTo>
                <a:cubicBezTo>
                  <a:pt x="1519088" y="150393"/>
                  <a:pt x="1547094" y="147019"/>
                  <a:pt x="1576871" y="142502"/>
                </a:cubicBezTo>
                <a:cubicBezTo>
                  <a:pt x="1606648" y="137985"/>
                  <a:pt x="1633483" y="133468"/>
                  <a:pt x="1657373" y="128950"/>
                </a:cubicBezTo>
                <a:cubicBezTo>
                  <a:pt x="1663346" y="127821"/>
                  <a:pt x="1669029" y="127076"/>
                  <a:pt x="1674422" y="126715"/>
                </a:cubicBezTo>
                <a:close/>
                <a:moveTo>
                  <a:pt x="3386855" y="125538"/>
                </a:moveTo>
                <a:cubicBezTo>
                  <a:pt x="3384872" y="124974"/>
                  <a:pt x="3382058" y="125028"/>
                  <a:pt x="3378412" y="125702"/>
                </a:cubicBezTo>
                <a:cubicBezTo>
                  <a:pt x="3371120" y="127050"/>
                  <a:pt x="3357916" y="129710"/>
                  <a:pt x="3338800" y="133683"/>
                </a:cubicBezTo>
                <a:cubicBezTo>
                  <a:pt x="3339618" y="142688"/>
                  <a:pt x="3340808" y="152346"/>
                  <a:pt x="3342371" y="162657"/>
                </a:cubicBezTo>
                <a:cubicBezTo>
                  <a:pt x="3359794" y="160965"/>
                  <a:pt x="3375268" y="158921"/>
                  <a:pt x="3388790" y="156527"/>
                </a:cubicBezTo>
                <a:cubicBezTo>
                  <a:pt x="3390440" y="141842"/>
                  <a:pt x="3390945" y="132697"/>
                  <a:pt x="3390307" y="129090"/>
                </a:cubicBezTo>
                <a:cubicBezTo>
                  <a:pt x="3389988" y="127287"/>
                  <a:pt x="3388837" y="126103"/>
                  <a:pt x="3386855" y="125538"/>
                </a:cubicBezTo>
                <a:close/>
                <a:moveTo>
                  <a:pt x="2204955" y="123992"/>
                </a:moveTo>
                <a:cubicBezTo>
                  <a:pt x="2208597" y="121517"/>
                  <a:pt x="2211104" y="127848"/>
                  <a:pt x="2212475" y="142986"/>
                </a:cubicBezTo>
                <a:cubicBezTo>
                  <a:pt x="2214303" y="163170"/>
                  <a:pt x="2208847" y="183443"/>
                  <a:pt x="2196106" y="203806"/>
                </a:cubicBezTo>
                <a:cubicBezTo>
                  <a:pt x="2183364" y="224169"/>
                  <a:pt x="2173889" y="228500"/>
                  <a:pt x="2167680" y="216799"/>
                </a:cubicBezTo>
                <a:cubicBezTo>
                  <a:pt x="2161470" y="205097"/>
                  <a:pt x="2161542" y="194837"/>
                  <a:pt x="2167895" y="186017"/>
                </a:cubicBezTo>
                <a:cubicBezTo>
                  <a:pt x="2174247" y="177198"/>
                  <a:pt x="2179625" y="168443"/>
                  <a:pt x="2184028" y="159753"/>
                </a:cubicBezTo>
                <a:cubicBezTo>
                  <a:pt x="2189434" y="150647"/>
                  <a:pt x="2195069" y="140530"/>
                  <a:pt x="2200935" y="129402"/>
                </a:cubicBezTo>
                <a:cubicBezTo>
                  <a:pt x="2202401" y="126620"/>
                  <a:pt x="2203741" y="124817"/>
                  <a:pt x="2204955" y="123992"/>
                </a:cubicBezTo>
                <a:close/>
                <a:moveTo>
                  <a:pt x="61831" y="123992"/>
                </a:moveTo>
                <a:cubicBezTo>
                  <a:pt x="65473" y="121517"/>
                  <a:pt x="67979" y="127848"/>
                  <a:pt x="69350" y="142986"/>
                </a:cubicBezTo>
                <a:cubicBezTo>
                  <a:pt x="71179" y="163170"/>
                  <a:pt x="65722" y="183443"/>
                  <a:pt x="52981" y="203806"/>
                </a:cubicBezTo>
                <a:cubicBezTo>
                  <a:pt x="40240" y="224169"/>
                  <a:pt x="30765" y="228500"/>
                  <a:pt x="24556" y="216799"/>
                </a:cubicBezTo>
                <a:cubicBezTo>
                  <a:pt x="18346" y="205097"/>
                  <a:pt x="18418" y="194837"/>
                  <a:pt x="24770" y="186017"/>
                </a:cubicBezTo>
                <a:cubicBezTo>
                  <a:pt x="31123" y="177198"/>
                  <a:pt x="36501" y="168443"/>
                  <a:pt x="40903" y="159753"/>
                </a:cubicBezTo>
                <a:cubicBezTo>
                  <a:pt x="46309" y="150647"/>
                  <a:pt x="51945" y="140530"/>
                  <a:pt x="57810" y="129402"/>
                </a:cubicBezTo>
                <a:cubicBezTo>
                  <a:pt x="59277" y="126620"/>
                  <a:pt x="60617" y="124817"/>
                  <a:pt x="61831" y="123992"/>
                </a:cubicBezTo>
                <a:close/>
                <a:moveTo>
                  <a:pt x="2361014" y="116206"/>
                </a:moveTo>
                <a:cubicBezTo>
                  <a:pt x="2368328" y="117632"/>
                  <a:pt x="2378474" y="121601"/>
                  <a:pt x="2391452" y="128112"/>
                </a:cubicBezTo>
                <a:cubicBezTo>
                  <a:pt x="2404759" y="133790"/>
                  <a:pt x="2415386" y="143244"/>
                  <a:pt x="2423330" y="156473"/>
                </a:cubicBezTo>
                <a:cubicBezTo>
                  <a:pt x="2431274" y="169702"/>
                  <a:pt x="2432447" y="183067"/>
                  <a:pt x="2426847" y="196568"/>
                </a:cubicBezTo>
                <a:cubicBezTo>
                  <a:pt x="2421247" y="210069"/>
                  <a:pt x="2412539" y="207728"/>
                  <a:pt x="2400722" y="189545"/>
                </a:cubicBezTo>
                <a:cubicBezTo>
                  <a:pt x="2388906" y="171362"/>
                  <a:pt x="2377506" y="154236"/>
                  <a:pt x="2366521" y="138168"/>
                </a:cubicBezTo>
                <a:cubicBezTo>
                  <a:pt x="2355536" y="122099"/>
                  <a:pt x="2353701" y="114779"/>
                  <a:pt x="2361014" y="116206"/>
                </a:cubicBezTo>
                <a:close/>
                <a:moveTo>
                  <a:pt x="217890" y="116206"/>
                </a:moveTo>
                <a:cubicBezTo>
                  <a:pt x="225204" y="117632"/>
                  <a:pt x="235349" y="121601"/>
                  <a:pt x="248328" y="128112"/>
                </a:cubicBezTo>
                <a:cubicBezTo>
                  <a:pt x="261635" y="133790"/>
                  <a:pt x="272261" y="143244"/>
                  <a:pt x="280206" y="156473"/>
                </a:cubicBezTo>
                <a:cubicBezTo>
                  <a:pt x="288150" y="169702"/>
                  <a:pt x="289322" y="183067"/>
                  <a:pt x="283722" y="196568"/>
                </a:cubicBezTo>
                <a:cubicBezTo>
                  <a:pt x="278123" y="210069"/>
                  <a:pt x="269414" y="207728"/>
                  <a:pt x="257598" y="189545"/>
                </a:cubicBezTo>
                <a:cubicBezTo>
                  <a:pt x="245782" y="171362"/>
                  <a:pt x="234382" y="154236"/>
                  <a:pt x="223397" y="138168"/>
                </a:cubicBezTo>
                <a:cubicBezTo>
                  <a:pt x="212412" y="122099"/>
                  <a:pt x="210576" y="114779"/>
                  <a:pt x="217890" y="116206"/>
                </a:cubicBezTo>
                <a:close/>
                <a:moveTo>
                  <a:pt x="5528990" y="115571"/>
                </a:moveTo>
                <a:cubicBezTo>
                  <a:pt x="5514234" y="119127"/>
                  <a:pt x="5500726" y="122060"/>
                  <a:pt x="5488465" y="124369"/>
                </a:cubicBezTo>
                <a:cubicBezTo>
                  <a:pt x="5487705" y="144316"/>
                  <a:pt x="5487325" y="161582"/>
                  <a:pt x="5487325" y="176166"/>
                </a:cubicBezTo>
                <a:cubicBezTo>
                  <a:pt x="5501923" y="174430"/>
                  <a:pt x="5514091" y="172437"/>
                  <a:pt x="5523828" y="170186"/>
                </a:cubicBezTo>
                <a:cubicBezTo>
                  <a:pt x="5526395" y="153207"/>
                  <a:pt x="5528116" y="135002"/>
                  <a:pt x="5528990" y="115571"/>
                </a:cubicBezTo>
                <a:close/>
                <a:moveTo>
                  <a:pt x="742262" y="111791"/>
                </a:moveTo>
                <a:cubicBezTo>
                  <a:pt x="745688" y="112074"/>
                  <a:pt x="749825" y="112760"/>
                  <a:pt x="754676" y="113850"/>
                </a:cubicBezTo>
                <a:cubicBezTo>
                  <a:pt x="774078" y="118210"/>
                  <a:pt x="782152" y="127685"/>
                  <a:pt x="778897" y="142276"/>
                </a:cubicBezTo>
                <a:cubicBezTo>
                  <a:pt x="775642" y="156867"/>
                  <a:pt x="766844" y="158871"/>
                  <a:pt x="752503" y="148288"/>
                </a:cubicBezTo>
                <a:cubicBezTo>
                  <a:pt x="741347" y="138078"/>
                  <a:pt x="734069" y="128696"/>
                  <a:pt x="730670" y="120142"/>
                </a:cubicBezTo>
                <a:cubicBezTo>
                  <a:pt x="728121" y="113726"/>
                  <a:pt x="731986" y="110943"/>
                  <a:pt x="742262" y="111791"/>
                </a:cubicBezTo>
                <a:close/>
                <a:moveTo>
                  <a:pt x="2936986" y="98282"/>
                </a:moveTo>
                <a:cubicBezTo>
                  <a:pt x="2939018" y="98042"/>
                  <a:pt x="2941511" y="98227"/>
                  <a:pt x="2944467" y="98836"/>
                </a:cubicBezTo>
                <a:cubicBezTo>
                  <a:pt x="2956290" y="101274"/>
                  <a:pt x="2964192" y="105888"/>
                  <a:pt x="2968172" y="112678"/>
                </a:cubicBezTo>
                <a:cubicBezTo>
                  <a:pt x="2972151" y="119468"/>
                  <a:pt x="2972007" y="125473"/>
                  <a:pt x="2967741" y="130693"/>
                </a:cubicBezTo>
                <a:cubicBezTo>
                  <a:pt x="2963475" y="135913"/>
                  <a:pt x="2957309" y="135827"/>
                  <a:pt x="2949242" y="130435"/>
                </a:cubicBezTo>
                <a:cubicBezTo>
                  <a:pt x="2941176" y="125043"/>
                  <a:pt x="2935156" y="118869"/>
                  <a:pt x="2931184" y="111914"/>
                </a:cubicBezTo>
                <a:cubicBezTo>
                  <a:pt x="2928958" y="103547"/>
                  <a:pt x="2930892" y="99003"/>
                  <a:pt x="2936986" y="98282"/>
                </a:cubicBezTo>
                <a:close/>
                <a:moveTo>
                  <a:pt x="3394179" y="97664"/>
                </a:moveTo>
                <a:cubicBezTo>
                  <a:pt x="3397266" y="97456"/>
                  <a:pt x="3400657" y="98076"/>
                  <a:pt x="3404353" y="99524"/>
                </a:cubicBezTo>
                <a:cubicBezTo>
                  <a:pt x="3411746" y="102421"/>
                  <a:pt x="3418414" y="106562"/>
                  <a:pt x="3424358" y="111947"/>
                </a:cubicBezTo>
                <a:cubicBezTo>
                  <a:pt x="3430302" y="117331"/>
                  <a:pt x="3430685" y="122605"/>
                  <a:pt x="3425508" y="127767"/>
                </a:cubicBezTo>
                <a:cubicBezTo>
                  <a:pt x="3420332" y="132930"/>
                  <a:pt x="3414825" y="142746"/>
                  <a:pt x="3408989" y="157215"/>
                </a:cubicBezTo>
                <a:cubicBezTo>
                  <a:pt x="3417076" y="169691"/>
                  <a:pt x="3416224" y="176219"/>
                  <a:pt x="3406429" y="176800"/>
                </a:cubicBezTo>
                <a:cubicBezTo>
                  <a:pt x="3396635" y="177381"/>
                  <a:pt x="3375641" y="179363"/>
                  <a:pt x="3343447" y="182748"/>
                </a:cubicBezTo>
                <a:cubicBezTo>
                  <a:pt x="3339231" y="195554"/>
                  <a:pt x="3334689" y="197403"/>
                  <a:pt x="3329820" y="188297"/>
                </a:cubicBezTo>
                <a:cubicBezTo>
                  <a:pt x="3324952" y="179191"/>
                  <a:pt x="3320965" y="167984"/>
                  <a:pt x="3317860" y="154677"/>
                </a:cubicBezTo>
                <a:cubicBezTo>
                  <a:pt x="3314756" y="141369"/>
                  <a:pt x="3311142" y="131055"/>
                  <a:pt x="3307019" y="123734"/>
                </a:cubicBezTo>
                <a:cubicBezTo>
                  <a:pt x="3302896" y="116413"/>
                  <a:pt x="3304011" y="112753"/>
                  <a:pt x="3310364" y="112753"/>
                </a:cubicBezTo>
                <a:cubicBezTo>
                  <a:pt x="3315283" y="112753"/>
                  <a:pt x="3320341" y="113198"/>
                  <a:pt x="3325539" y="114087"/>
                </a:cubicBezTo>
                <a:cubicBezTo>
                  <a:pt x="3330738" y="114976"/>
                  <a:pt x="3340848" y="113911"/>
                  <a:pt x="3355869" y="110893"/>
                </a:cubicBezTo>
                <a:cubicBezTo>
                  <a:pt x="3370891" y="107874"/>
                  <a:pt x="3380878" y="104500"/>
                  <a:pt x="3385833" y="100772"/>
                </a:cubicBezTo>
                <a:cubicBezTo>
                  <a:pt x="3388310" y="98908"/>
                  <a:pt x="3391092" y="97872"/>
                  <a:pt x="3394179" y="97664"/>
                </a:cubicBezTo>
                <a:close/>
                <a:moveTo>
                  <a:pt x="2688483" y="80488"/>
                </a:moveTo>
                <a:cubicBezTo>
                  <a:pt x="2683292" y="92476"/>
                  <a:pt x="2677233" y="102170"/>
                  <a:pt x="2670307" y="109570"/>
                </a:cubicBezTo>
                <a:cubicBezTo>
                  <a:pt x="2675197" y="110043"/>
                  <a:pt x="2679585" y="111735"/>
                  <a:pt x="2683471" y="114646"/>
                </a:cubicBezTo>
                <a:lnTo>
                  <a:pt x="2696098" y="124863"/>
                </a:lnTo>
                <a:cubicBezTo>
                  <a:pt x="2702308" y="115399"/>
                  <a:pt x="2707183" y="106684"/>
                  <a:pt x="2710725" y="98718"/>
                </a:cubicBezTo>
                <a:cubicBezTo>
                  <a:pt x="2714267" y="90752"/>
                  <a:pt x="2716264" y="85948"/>
                  <a:pt x="2716716" y="84306"/>
                </a:cubicBezTo>
                <a:cubicBezTo>
                  <a:pt x="2717167" y="82664"/>
                  <a:pt x="2715536" y="82058"/>
                  <a:pt x="2711822" y="82488"/>
                </a:cubicBezTo>
                <a:cubicBezTo>
                  <a:pt x="2708108" y="82918"/>
                  <a:pt x="2704433" y="83366"/>
                  <a:pt x="2700798" y="83833"/>
                </a:cubicBezTo>
                <a:cubicBezTo>
                  <a:pt x="2697163" y="84299"/>
                  <a:pt x="2693058" y="83184"/>
                  <a:pt x="2688483" y="80488"/>
                </a:cubicBezTo>
                <a:close/>
                <a:moveTo>
                  <a:pt x="3043759" y="74720"/>
                </a:moveTo>
                <a:cubicBezTo>
                  <a:pt x="3048434" y="74586"/>
                  <a:pt x="3055672" y="76186"/>
                  <a:pt x="3065473" y="79520"/>
                </a:cubicBezTo>
                <a:cubicBezTo>
                  <a:pt x="3078379" y="90088"/>
                  <a:pt x="3081577" y="96850"/>
                  <a:pt x="3075067" y="99804"/>
                </a:cubicBezTo>
                <a:cubicBezTo>
                  <a:pt x="3068556" y="102758"/>
                  <a:pt x="3062655" y="106440"/>
                  <a:pt x="3057364" y="110849"/>
                </a:cubicBezTo>
                <a:cubicBezTo>
                  <a:pt x="3052072" y="115259"/>
                  <a:pt x="3042475" y="121648"/>
                  <a:pt x="3028573" y="130015"/>
                </a:cubicBezTo>
                <a:cubicBezTo>
                  <a:pt x="3014669" y="138383"/>
                  <a:pt x="3011586" y="137006"/>
                  <a:pt x="3019323" y="125885"/>
                </a:cubicBezTo>
                <a:cubicBezTo>
                  <a:pt x="3027059" y="114764"/>
                  <a:pt x="3032236" y="106193"/>
                  <a:pt x="3034854" y="100170"/>
                </a:cubicBezTo>
                <a:cubicBezTo>
                  <a:pt x="3037470" y="94147"/>
                  <a:pt x="3038327" y="87532"/>
                  <a:pt x="3037424" y="80326"/>
                </a:cubicBezTo>
                <a:cubicBezTo>
                  <a:pt x="3036972" y="76723"/>
                  <a:pt x="3039083" y="74855"/>
                  <a:pt x="3043759" y="74720"/>
                </a:cubicBezTo>
                <a:close/>
                <a:moveTo>
                  <a:pt x="6679039" y="71045"/>
                </a:moveTo>
                <a:cubicBezTo>
                  <a:pt x="6674336" y="70141"/>
                  <a:pt x="6668169" y="71328"/>
                  <a:pt x="6660541" y="74605"/>
                </a:cubicBezTo>
                <a:cubicBezTo>
                  <a:pt x="6652912" y="77881"/>
                  <a:pt x="6646795" y="84524"/>
                  <a:pt x="6642192" y="94534"/>
                </a:cubicBezTo>
                <a:cubicBezTo>
                  <a:pt x="6637589" y="104543"/>
                  <a:pt x="6635941" y="115119"/>
                  <a:pt x="6637245" y="126262"/>
                </a:cubicBezTo>
                <a:cubicBezTo>
                  <a:pt x="6638550" y="137404"/>
                  <a:pt x="6643095" y="146255"/>
                  <a:pt x="6650883" y="152816"/>
                </a:cubicBezTo>
                <a:cubicBezTo>
                  <a:pt x="6658669" y="159377"/>
                  <a:pt x="6666886" y="162471"/>
                  <a:pt x="6675533" y="162098"/>
                </a:cubicBezTo>
                <a:cubicBezTo>
                  <a:pt x="6684181" y="161725"/>
                  <a:pt x="6691154" y="159502"/>
                  <a:pt x="6696453" y="155430"/>
                </a:cubicBezTo>
                <a:cubicBezTo>
                  <a:pt x="6701751" y="151357"/>
                  <a:pt x="6706996" y="144115"/>
                  <a:pt x="6712187" y="133704"/>
                </a:cubicBezTo>
                <a:cubicBezTo>
                  <a:pt x="6715701" y="120712"/>
                  <a:pt x="6716618" y="109864"/>
                  <a:pt x="6714940" y="101159"/>
                </a:cubicBezTo>
                <a:cubicBezTo>
                  <a:pt x="6713263" y="92455"/>
                  <a:pt x="6708968" y="85259"/>
                  <a:pt x="6702055" y="79573"/>
                </a:cubicBezTo>
                <a:cubicBezTo>
                  <a:pt x="6695143" y="73888"/>
                  <a:pt x="6687471" y="71045"/>
                  <a:pt x="6679039" y="71045"/>
                </a:cubicBezTo>
                <a:close/>
                <a:moveTo>
                  <a:pt x="7048567" y="70996"/>
                </a:moveTo>
                <a:cubicBezTo>
                  <a:pt x="7050360" y="70901"/>
                  <a:pt x="7052637" y="71150"/>
                  <a:pt x="7055395" y="71744"/>
                </a:cubicBezTo>
                <a:cubicBezTo>
                  <a:pt x="7066429" y="74117"/>
                  <a:pt x="7075231" y="77376"/>
                  <a:pt x="7081799" y="81520"/>
                </a:cubicBezTo>
                <a:cubicBezTo>
                  <a:pt x="7088367" y="85665"/>
                  <a:pt x="7089915" y="92153"/>
                  <a:pt x="7086445" y="100987"/>
                </a:cubicBezTo>
                <a:cubicBezTo>
                  <a:pt x="7082975" y="109821"/>
                  <a:pt x="7075719" y="110803"/>
                  <a:pt x="7064677" y="103934"/>
                </a:cubicBezTo>
                <a:cubicBezTo>
                  <a:pt x="7056259" y="97380"/>
                  <a:pt x="7049849" y="89784"/>
                  <a:pt x="7045446" y="81144"/>
                </a:cubicBezTo>
                <a:cubicBezTo>
                  <a:pt x="7042145" y="74664"/>
                  <a:pt x="7043185" y="71281"/>
                  <a:pt x="7048567" y="70996"/>
                </a:cubicBezTo>
                <a:close/>
                <a:moveTo>
                  <a:pt x="444261" y="69706"/>
                </a:moveTo>
                <a:cubicBezTo>
                  <a:pt x="437241" y="70390"/>
                  <a:pt x="427088" y="71984"/>
                  <a:pt x="413802" y="74486"/>
                </a:cubicBezTo>
                <a:lnTo>
                  <a:pt x="413802" y="112710"/>
                </a:lnTo>
                <a:cubicBezTo>
                  <a:pt x="418319" y="112825"/>
                  <a:pt x="423887" y="111506"/>
                  <a:pt x="430505" y="108752"/>
                </a:cubicBezTo>
                <a:cubicBezTo>
                  <a:pt x="437123" y="105999"/>
                  <a:pt x="443192" y="107756"/>
                  <a:pt x="448713" y="114022"/>
                </a:cubicBezTo>
                <a:cubicBezTo>
                  <a:pt x="454234" y="120289"/>
                  <a:pt x="451470" y="124813"/>
                  <a:pt x="440421" y="127595"/>
                </a:cubicBezTo>
                <a:cubicBezTo>
                  <a:pt x="429371" y="130377"/>
                  <a:pt x="420420" y="131768"/>
                  <a:pt x="413565" y="131768"/>
                </a:cubicBezTo>
                <a:cubicBezTo>
                  <a:pt x="412777" y="149077"/>
                  <a:pt x="411960" y="161173"/>
                  <a:pt x="411113" y="168056"/>
                </a:cubicBezTo>
                <a:cubicBezTo>
                  <a:pt x="417580" y="168142"/>
                  <a:pt x="425529" y="167264"/>
                  <a:pt x="434957" y="165421"/>
                </a:cubicBezTo>
                <a:cubicBezTo>
                  <a:pt x="444386" y="163578"/>
                  <a:pt x="451309" y="163561"/>
                  <a:pt x="455725" y="165367"/>
                </a:cubicBezTo>
                <a:cubicBezTo>
                  <a:pt x="457360" y="140903"/>
                  <a:pt x="458178" y="119328"/>
                  <a:pt x="458178" y="100643"/>
                </a:cubicBezTo>
                <a:cubicBezTo>
                  <a:pt x="458178" y="82732"/>
                  <a:pt x="457425" y="72644"/>
                  <a:pt x="455920" y="70378"/>
                </a:cubicBezTo>
                <a:cubicBezTo>
                  <a:pt x="455166" y="69245"/>
                  <a:pt x="451280" y="69021"/>
                  <a:pt x="444261" y="69706"/>
                </a:cubicBezTo>
                <a:close/>
                <a:moveTo>
                  <a:pt x="5817375" y="69098"/>
                </a:moveTo>
                <a:cubicBezTo>
                  <a:pt x="5816013" y="68589"/>
                  <a:pt x="5804146" y="71518"/>
                  <a:pt x="5781775" y="77885"/>
                </a:cubicBezTo>
                <a:cubicBezTo>
                  <a:pt x="5785360" y="88454"/>
                  <a:pt x="5788659" y="100062"/>
                  <a:pt x="5791670" y="112710"/>
                </a:cubicBezTo>
                <a:cubicBezTo>
                  <a:pt x="5801135" y="110172"/>
                  <a:pt x="5808685" y="107849"/>
                  <a:pt x="5814320" y="105741"/>
                </a:cubicBezTo>
                <a:cubicBezTo>
                  <a:pt x="5816816" y="93236"/>
                  <a:pt x="5818289" y="84130"/>
                  <a:pt x="5818741" y="78423"/>
                </a:cubicBezTo>
                <a:cubicBezTo>
                  <a:pt x="5819193" y="72715"/>
                  <a:pt x="5818738" y="69607"/>
                  <a:pt x="5817375" y="69098"/>
                </a:cubicBezTo>
                <a:close/>
                <a:moveTo>
                  <a:pt x="3664725" y="69098"/>
                </a:moveTo>
                <a:cubicBezTo>
                  <a:pt x="3663363" y="68589"/>
                  <a:pt x="3651496" y="71518"/>
                  <a:pt x="3629125" y="77885"/>
                </a:cubicBezTo>
                <a:cubicBezTo>
                  <a:pt x="3632710" y="88454"/>
                  <a:pt x="3636008" y="100062"/>
                  <a:pt x="3639020" y="112710"/>
                </a:cubicBezTo>
                <a:cubicBezTo>
                  <a:pt x="3648484" y="110172"/>
                  <a:pt x="3656035" y="107849"/>
                  <a:pt x="3661670" y="105741"/>
                </a:cubicBezTo>
                <a:cubicBezTo>
                  <a:pt x="3664165" y="93236"/>
                  <a:pt x="3665639" y="84130"/>
                  <a:pt x="3666091" y="78423"/>
                </a:cubicBezTo>
                <a:cubicBezTo>
                  <a:pt x="3666542" y="72715"/>
                  <a:pt x="3666087" y="69607"/>
                  <a:pt x="3664725" y="69098"/>
                </a:cubicBezTo>
                <a:close/>
                <a:moveTo>
                  <a:pt x="2597355" y="68203"/>
                </a:moveTo>
                <a:cubicBezTo>
                  <a:pt x="2595541" y="68491"/>
                  <a:pt x="2593107" y="69188"/>
                  <a:pt x="2590052" y="70292"/>
                </a:cubicBezTo>
                <a:cubicBezTo>
                  <a:pt x="2583943" y="72500"/>
                  <a:pt x="2573805" y="75512"/>
                  <a:pt x="2559637" y="79326"/>
                </a:cubicBezTo>
                <a:cubicBezTo>
                  <a:pt x="2562247" y="89594"/>
                  <a:pt x="2565143" y="102521"/>
                  <a:pt x="2568327" y="118109"/>
                </a:cubicBezTo>
                <a:cubicBezTo>
                  <a:pt x="2576745" y="116474"/>
                  <a:pt x="2587328" y="113657"/>
                  <a:pt x="2600076" y="109656"/>
                </a:cubicBezTo>
                <a:cubicBezTo>
                  <a:pt x="2600893" y="97251"/>
                  <a:pt x="2601528" y="87565"/>
                  <a:pt x="2601980" y="80595"/>
                </a:cubicBezTo>
                <a:cubicBezTo>
                  <a:pt x="2602431" y="73626"/>
                  <a:pt x="2602084" y="69614"/>
                  <a:pt x="2600936" y="68560"/>
                </a:cubicBezTo>
                <a:cubicBezTo>
                  <a:pt x="2600363" y="68033"/>
                  <a:pt x="2599169" y="67914"/>
                  <a:pt x="2597355" y="68203"/>
                </a:cubicBezTo>
                <a:close/>
                <a:moveTo>
                  <a:pt x="3443484" y="67893"/>
                </a:moveTo>
                <a:cubicBezTo>
                  <a:pt x="3430429" y="67291"/>
                  <a:pt x="3404654" y="69690"/>
                  <a:pt x="3366161" y="75089"/>
                </a:cubicBezTo>
                <a:lnTo>
                  <a:pt x="3278055" y="85414"/>
                </a:lnTo>
                <a:cubicBezTo>
                  <a:pt x="3281612" y="124247"/>
                  <a:pt x="3285125" y="168443"/>
                  <a:pt x="3288595" y="218003"/>
                </a:cubicBezTo>
                <a:cubicBezTo>
                  <a:pt x="3342084" y="214475"/>
                  <a:pt x="3377996" y="211120"/>
                  <a:pt x="3396330" y="207936"/>
                </a:cubicBezTo>
                <a:cubicBezTo>
                  <a:pt x="3414664" y="204753"/>
                  <a:pt x="3426889" y="206083"/>
                  <a:pt x="3433005" y="211926"/>
                </a:cubicBezTo>
                <a:cubicBezTo>
                  <a:pt x="3439121" y="217770"/>
                  <a:pt x="3443370" y="217727"/>
                  <a:pt x="3445750" y="211797"/>
                </a:cubicBezTo>
                <a:cubicBezTo>
                  <a:pt x="3448130" y="205868"/>
                  <a:pt x="3450672" y="193406"/>
                  <a:pt x="3453375" y="174412"/>
                </a:cubicBezTo>
                <a:cubicBezTo>
                  <a:pt x="3456078" y="155419"/>
                  <a:pt x="3458100" y="134052"/>
                  <a:pt x="3459441" y="110312"/>
                </a:cubicBezTo>
                <a:cubicBezTo>
                  <a:pt x="3460782" y="86572"/>
                  <a:pt x="3458402" y="72966"/>
                  <a:pt x="3452300" y="69496"/>
                </a:cubicBezTo>
                <a:cubicBezTo>
                  <a:pt x="3450774" y="68628"/>
                  <a:pt x="3447836" y="68094"/>
                  <a:pt x="3443484" y="67893"/>
                </a:cubicBezTo>
                <a:close/>
                <a:moveTo>
                  <a:pt x="4610273" y="60191"/>
                </a:moveTo>
                <a:cubicBezTo>
                  <a:pt x="4611416" y="59574"/>
                  <a:pt x="4613329" y="59624"/>
                  <a:pt x="4616013" y="60343"/>
                </a:cubicBezTo>
                <a:cubicBezTo>
                  <a:pt x="4626746" y="63218"/>
                  <a:pt x="4635404" y="67474"/>
                  <a:pt x="4641986" y="73110"/>
                </a:cubicBezTo>
                <a:cubicBezTo>
                  <a:pt x="4650031" y="79405"/>
                  <a:pt x="4651985" y="87382"/>
                  <a:pt x="4647848" y="97040"/>
                </a:cubicBezTo>
                <a:cubicBezTo>
                  <a:pt x="4643711" y="106698"/>
                  <a:pt x="4634687" y="102278"/>
                  <a:pt x="4620777" y="83779"/>
                </a:cubicBezTo>
                <a:cubicBezTo>
                  <a:pt x="4610345" y="69905"/>
                  <a:pt x="4606843" y="62042"/>
                  <a:pt x="4610273" y="60191"/>
                </a:cubicBezTo>
                <a:close/>
                <a:moveTo>
                  <a:pt x="1277206" y="52672"/>
                </a:moveTo>
                <a:cubicBezTo>
                  <a:pt x="1281547" y="53749"/>
                  <a:pt x="1285783" y="55959"/>
                  <a:pt x="1289913" y="59300"/>
                </a:cubicBezTo>
                <a:cubicBezTo>
                  <a:pt x="1298173" y="65983"/>
                  <a:pt x="1296079" y="70643"/>
                  <a:pt x="1283632" y="73282"/>
                </a:cubicBezTo>
                <a:cubicBezTo>
                  <a:pt x="1271185" y="75920"/>
                  <a:pt x="1251309" y="79792"/>
                  <a:pt x="1224005" y="84897"/>
                </a:cubicBezTo>
                <a:cubicBezTo>
                  <a:pt x="1226716" y="89199"/>
                  <a:pt x="1227781" y="92290"/>
                  <a:pt x="1227200" y="94168"/>
                </a:cubicBezTo>
                <a:cubicBezTo>
                  <a:pt x="1226619" y="96047"/>
                  <a:pt x="1225555" y="96828"/>
                  <a:pt x="1224005" y="96513"/>
                </a:cubicBezTo>
                <a:cubicBezTo>
                  <a:pt x="1238030" y="93817"/>
                  <a:pt x="1249663" y="91569"/>
                  <a:pt x="1258906" y="89769"/>
                </a:cubicBezTo>
                <a:cubicBezTo>
                  <a:pt x="1268148" y="87970"/>
                  <a:pt x="1276118" y="91010"/>
                  <a:pt x="1282814" y="98890"/>
                </a:cubicBezTo>
                <a:cubicBezTo>
                  <a:pt x="1289512" y="106770"/>
                  <a:pt x="1287855" y="111287"/>
                  <a:pt x="1277846" y="112441"/>
                </a:cubicBezTo>
                <a:cubicBezTo>
                  <a:pt x="1267837" y="113596"/>
                  <a:pt x="1247738" y="116317"/>
                  <a:pt x="1217552" y="120604"/>
                </a:cubicBezTo>
                <a:cubicBezTo>
                  <a:pt x="1215258" y="127488"/>
                  <a:pt x="1212462" y="131611"/>
                  <a:pt x="1209163" y="132973"/>
                </a:cubicBezTo>
                <a:cubicBezTo>
                  <a:pt x="1229426" y="130320"/>
                  <a:pt x="1249495" y="127635"/>
                  <a:pt x="1269371" y="124917"/>
                </a:cubicBezTo>
                <a:cubicBezTo>
                  <a:pt x="1289246" y="122200"/>
                  <a:pt x="1305415" y="119486"/>
                  <a:pt x="1317877" y="116776"/>
                </a:cubicBezTo>
                <a:cubicBezTo>
                  <a:pt x="1330338" y="114065"/>
                  <a:pt x="1340609" y="114678"/>
                  <a:pt x="1348690" y="118615"/>
                </a:cubicBezTo>
                <a:cubicBezTo>
                  <a:pt x="1356771" y="122551"/>
                  <a:pt x="1362306" y="127527"/>
                  <a:pt x="1365296" y="133543"/>
                </a:cubicBezTo>
                <a:cubicBezTo>
                  <a:pt x="1368286" y="139559"/>
                  <a:pt x="1363926" y="142118"/>
                  <a:pt x="1352217" y="141222"/>
                </a:cubicBezTo>
                <a:cubicBezTo>
                  <a:pt x="1340509" y="140326"/>
                  <a:pt x="1326294" y="140763"/>
                  <a:pt x="1309573" y="142534"/>
                </a:cubicBezTo>
                <a:cubicBezTo>
                  <a:pt x="1292853" y="144305"/>
                  <a:pt x="1278218" y="146087"/>
                  <a:pt x="1265670" y="147880"/>
                </a:cubicBezTo>
                <a:cubicBezTo>
                  <a:pt x="1253123" y="149672"/>
                  <a:pt x="1231921" y="152325"/>
                  <a:pt x="1202064" y="155838"/>
                </a:cubicBezTo>
                <a:cubicBezTo>
                  <a:pt x="1197376" y="163682"/>
                  <a:pt x="1191646" y="171354"/>
                  <a:pt x="1184878" y="178854"/>
                </a:cubicBezTo>
                <a:cubicBezTo>
                  <a:pt x="1202172" y="177134"/>
                  <a:pt x="1216326" y="174950"/>
                  <a:pt x="1227340" y="172304"/>
                </a:cubicBezTo>
                <a:cubicBezTo>
                  <a:pt x="1238353" y="169659"/>
                  <a:pt x="1247717" y="166490"/>
                  <a:pt x="1255432" y="162797"/>
                </a:cubicBezTo>
                <a:cubicBezTo>
                  <a:pt x="1263147" y="159104"/>
                  <a:pt x="1270335" y="158703"/>
                  <a:pt x="1276996" y="161592"/>
                </a:cubicBezTo>
                <a:cubicBezTo>
                  <a:pt x="1283657" y="164482"/>
                  <a:pt x="1290214" y="168017"/>
                  <a:pt x="1296667" y="172197"/>
                </a:cubicBezTo>
                <a:cubicBezTo>
                  <a:pt x="1303120" y="176377"/>
                  <a:pt x="1304544" y="181665"/>
                  <a:pt x="1300937" y="188061"/>
                </a:cubicBezTo>
                <a:cubicBezTo>
                  <a:pt x="1297330" y="194457"/>
                  <a:pt x="1295746" y="203046"/>
                  <a:pt x="1296184" y="213830"/>
                </a:cubicBezTo>
                <a:cubicBezTo>
                  <a:pt x="1296621" y="224614"/>
                  <a:pt x="1297291" y="235193"/>
                  <a:pt x="1298195" y="245569"/>
                </a:cubicBezTo>
                <a:cubicBezTo>
                  <a:pt x="1299098" y="255944"/>
                  <a:pt x="1299317" y="266796"/>
                  <a:pt x="1298851" y="278124"/>
                </a:cubicBezTo>
                <a:cubicBezTo>
                  <a:pt x="1298384" y="289453"/>
                  <a:pt x="1294462" y="299613"/>
                  <a:pt x="1287084" y="308605"/>
                </a:cubicBezTo>
                <a:cubicBezTo>
                  <a:pt x="1279706" y="317596"/>
                  <a:pt x="1273903" y="318775"/>
                  <a:pt x="1269672" y="312143"/>
                </a:cubicBezTo>
                <a:cubicBezTo>
                  <a:pt x="1265442" y="305511"/>
                  <a:pt x="1262376" y="299886"/>
                  <a:pt x="1260477" y="295268"/>
                </a:cubicBezTo>
                <a:cubicBezTo>
                  <a:pt x="1258576" y="290651"/>
                  <a:pt x="1253188" y="288568"/>
                  <a:pt x="1244311" y="289019"/>
                </a:cubicBezTo>
                <a:cubicBezTo>
                  <a:pt x="1235434" y="289471"/>
                  <a:pt x="1225812" y="290149"/>
                  <a:pt x="1215444" y="291052"/>
                </a:cubicBezTo>
                <a:cubicBezTo>
                  <a:pt x="1205077" y="291956"/>
                  <a:pt x="1195841" y="292407"/>
                  <a:pt x="1187739" y="292407"/>
                </a:cubicBezTo>
                <a:cubicBezTo>
                  <a:pt x="1185373" y="299520"/>
                  <a:pt x="1181633" y="304446"/>
                  <a:pt x="1176521" y="307185"/>
                </a:cubicBezTo>
                <a:cubicBezTo>
                  <a:pt x="1171409" y="309924"/>
                  <a:pt x="1167447" y="306586"/>
                  <a:pt x="1164637" y="297172"/>
                </a:cubicBezTo>
                <a:cubicBezTo>
                  <a:pt x="1161826" y="287758"/>
                  <a:pt x="1161325" y="279354"/>
                  <a:pt x="1163131" y="271962"/>
                </a:cubicBezTo>
                <a:cubicBezTo>
                  <a:pt x="1164938" y="264569"/>
                  <a:pt x="1166512" y="254029"/>
                  <a:pt x="1167853" y="240342"/>
                </a:cubicBezTo>
                <a:cubicBezTo>
                  <a:pt x="1169194" y="226654"/>
                  <a:pt x="1169097" y="212963"/>
                  <a:pt x="1167562" y="199268"/>
                </a:cubicBezTo>
                <a:cubicBezTo>
                  <a:pt x="1161325" y="213637"/>
                  <a:pt x="1151519" y="226815"/>
                  <a:pt x="1138147" y="238804"/>
                </a:cubicBezTo>
                <a:cubicBezTo>
                  <a:pt x="1124775" y="250792"/>
                  <a:pt x="1108047" y="260472"/>
                  <a:pt x="1087963" y="267843"/>
                </a:cubicBezTo>
                <a:cubicBezTo>
                  <a:pt x="1067880" y="275213"/>
                  <a:pt x="1066952" y="271442"/>
                  <a:pt x="1085178" y="256528"/>
                </a:cubicBezTo>
                <a:cubicBezTo>
                  <a:pt x="1103404" y="241614"/>
                  <a:pt x="1119676" y="226328"/>
                  <a:pt x="1133995" y="210668"/>
                </a:cubicBezTo>
                <a:cubicBezTo>
                  <a:pt x="1148314" y="195009"/>
                  <a:pt x="1162070" y="178159"/>
                  <a:pt x="1175263" y="160119"/>
                </a:cubicBezTo>
                <a:cubicBezTo>
                  <a:pt x="1148045" y="164622"/>
                  <a:pt x="1129690" y="167773"/>
                  <a:pt x="1120197" y="169573"/>
                </a:cubicBezTo>
                <a:cubicBezTo>
                  <a:pt x="1110703" y="171372"/>
                  <a:pt x="1101537" y="170365"/>
                  <a:pt x="1092695" y="166550"/>
                </a:cubicBezTo>
                <a:cubicBezTo>
                  <a:pt x="1083854" y="162736"/>
                  <a:pt x="1080105" y="159373"/>
                  <a:pt x="1081446" y="156462"/>
                </a:cubicBezTo>
                <a:cubicBezTo>
                  <a:pt x="1082787" y="153551"/>
                  <a:pt x="1086905" y="151855"/>
                  <a:pt x="1093804" y="151375"/>
                </a:cubicBezTo>
                <a:cubicBezTo>
                  <a:pt x="1100701" y="150895"/>
                  <a:pt x="1111994" y="149754"/>
                  <a:pt x="1127682" y="147955"/>
                </a:cubicBezTo>
                <a:cubicBezTo>
                  <a:pt x="1143371" y="146155"/>
                  <a:pt x="1161733" y="143577"/>
                  <a:pt x="1182770" y="140222"/>
                </a:cubicBezTo>
                <a:lnTo>
                  <a:pt x="1190105" y="125036"/>
                </a:lnTo>
                <a:cubicBezTo>
                  <a:pt x="1188126" y="125882"/>
                  <a:pt x="1183867" y="126541"/>
                  <a:pt x="1177328" y="127014"/>
                </a:cubicBezTo>
                <a:cubicBezTo>
                  <a:pt x="1170788" y="127488"/>
                  <a:pt x="1164085" y="124950"/>
                  <a:pt x="1157216" y="119400"/>
                </a:cubicBezTo>
                <a:cubicBezTo>
                  <a:pt x="1150347" y="113850"/>
                  <a:pt x="1152175" y="110469"/>
                  <a:pt x="1162701" y="109258"/>
                </a:cubicBezTo>
                <a:cubicBezTo>
                  <a:pt x="1173227" y="108046"/>
                  <a:pt x="1183946" y="106264"/>
                  <a:pt x="1194859" y="103912"/>
                </a:cubicBezTo>
                <a:cubicBezTo>
                  <a:pt x="1196192" y="100600"/>
                  <a:pt x="1196860" y="95939"/>
                  <a:pt x="1196860" y="89931"/>
                </a:cubicBezTo>
                <a:cubicBezTo>
                  <a:pt x="1179192" y="93530"/>
                  <a:pt x="1168168" y="95782"/>
                  <a:pt x="1163787" y="96685"/>
                </a:cubicBezTo>
                <a:cubicBezTo>
                  <a:pt x="1159406" y="97588"/>
                  <a:pt x="1152351" y="94817"/>
                  <a:pt x="1142621" y="88371"/>
                </a:cubicBezTo>
                <a:cubicBezTo>
                  <a:pt x="1132891" y="81925"/>
                  <a:pt x="1136426" y="77867"/>
                  <a:pt x="1153225" y="76196"/>
                </a:cubicBezTo>
                <a:cubicBezTo>
                  <a:pt x="1170025" y="74526"/>
                  <a:pt x="1190388" y="70808"/>
                  <a:pt x="1214315" y="65043"/>
                </a:cubicBezTo>
                <a:cubicBezTo>
                  <a:pt x="1238242" y="59279"/>
                  <a:pt x="1254758" y="55209"/>
                  <a:pt x="1263864" y="52836"/>
                </a:cubicBezTo>
                <a:cubicBezTo>
                  <a:pt x="1268417" y="51650"/>
                  <a:pt x="1272864" y="51595"/>
                  <a:pt x="1277206" y="52672"/>
                </a:cubicBezTo>
                <a:close/>
                <a:moveTo>
                  <a:pt x="1960600" y="49448"/>
                </a:moveTo>
                <a:cubicBezTo>
                  <a:pt x="1950863" y="51212"/>
                  <a:pt x="1941434" y="53453"/>
                  <a:pt x="1932314" y="56170"/>
                </a:cubicBezTo>
                <a:cubicBezTo>
                  <a:pt x="1923194" y="58888"/>
                  <a:pt x="1915880" y="57995"/>
                  <a:pt x="1910373" y="53492"/>
                </a:cubicBezTo>
                <a:cubicBezTo>
                  <a:pt x="1905612" y="59142"/>
                  <a:pt x="1901002" y="63853"/>
                  <a:pt x="1896542" y="67625"/>
                </a:cubicBezTo>
                <a:cubicBezTo>
                  <a:pt x="1901748" y="69331"/>
                  <a:pt x="1907362" y="72267"/>
                  <a:pt x="1913385" y="76433"/>
                </a:cubicBezTo>
                <a:cubicBezTo>
                  <a:pt x="1919408" y="80599"/>
                  <a:pt x="1925610" y="84596"/>
                  <a:pt x="1931991" y="88425"/>
                </a:cubicBezTo>
                <a:cubicBezTo>
                  <a:pt x="1943549" y="76107"/>
                  <a:pt x="1951526" y="66610"/>
                  <a:pt x="1955921" y="59935"/>
                </a:cubicBezTo>
                <a:cubicBezTo>
                  <a:pt x="1960317" y="53259"/>
                  <a:pt x="1961876" y="49764"/>
                  <a:pt x="1960600" y="49448"/>
                </a:cubicBezTo>
                <a:close/>
                <a:moveTo>
                  <a:pt x="460651" y="45165"/>
                </a:moveTo>
                <a:cubicBezTo>
                  <a:pt x="463943" y="44866"/>
                  <a:pt x="467312" y="45447"/>
                  <a:pt x="470761" y="46910"/>
                </a:cubicBezTo>
                <a:cubicBezTo>
                  <a:pt x="477659" y="49835"/>
                  <a:pt x="484287" y="54130"/>
                  <a:pt x="490648" y="59795"/>
                </a:cubicBezTo>
                <a:cubicBezTo>
                  <a:pt x="497007" y="65459"/>
                  <a:pt x="498126" y="71263"/>
                  <a:pt x="494003" y="77207"/>
                </a:cubicBezTo>
                <a:cubicBezTo>
                  <a:pt x="489881" y="83151"/>
                  <a:pt x="487174" y="90637"/>
                  <a:pt x="485883" y="99664"/>
                </a:cubicBezTo>
                <a:cubicBezTo>
                  <a:pt x="484592" y="108691"/>
                  <a:pt x="484628" y="125462"/>
                  <a:pt x="485990" y="149977"/>
                </a:cubicBezTo>
                <a:cubicBezTo>
                  <a:pt x="487353" y="174491"/>
                  <a:pt x="484026" y="193109"/>
                  <a:pt x="476010" y="205828"/>
                </a:cubicBezTo>
                <a:cubicBezTo>
                  <a:pt x="467994" y="218548"/>
                  <a:pt x="462128" y="220122"/>
                  <a:pt x="458414" y="210550"/>
                </a:cubicBezTo>
                <a:cubicBezTo>
                  <a:pt x="454700" y="200978"/>
                  <a:pt x="452506" y="192714"/>
                  <a:pt x="451833" y="185759"/>
                </a:cubicBezTo>
                <a:cubicBezTo>
                  <a:pt x="436818" y="186634"/>
                  <a:pt x="423008" y="187860"/>
                  <a:pt x="410403" y="189437"/>
                </a:cubicBezTo>
                <a:cubicBezTo>
                  <a:pt x="404811" y="212181"/>
                  <a:pt x="398555" y="218484"/>
                  <a:pt x="391635" y="208345"/>
                </a:cubicBezTo>
                <a:cubicBezTo>
                  <a:pt x="384717" y="198206"/>
                  <a:pt x="382383" y="188448"/>
                  <a:pt x="384634" y="179069"/>
                </a:cubicBezTo>
                <a:cubicBezTo>
                  <a:pt x="386886" y="169691"/>
                  <a:pt x="388459" y="150622"/>
                  <a:pt x="389355" y="121863"/>
                </a:cubicBezTo>
                <a:cubicBezTo>
                  <a:pt x="390252" y="93103"/>
                  <a:pt x="388674" y="74042"/>
                  <a:pt x="384623" y="64678"/>
                </a:cubicBezTo>
                <a:cubicBezTo>
                  <a:pt x="380572" y="55313"/>
                  <a:pt x="382009" y="51115"/>
                  <a:pt x="388936" y="52083"/>
                </a:cubicBezTo>
                <a:cubicBezTo>
                  <a:pt x="395862" y="53051"/>
                  <a:pt x="400595" y="54177"/>
                  <a:pt x="403132" y="55460"/>
                </a:cubicBezTo>
                <a:cubicBezTo>
                  <a:pt x="405671" y="56744"/>
                  <a:pt x="408665" y="57396"/>
                  <a:pt x="412113" y="57418"/>
                </a:cubicBezTo>
                <a:cubicBezTo>
                  <a:pt x="415562" y="57439"/>
                  <a:pt x="421341" y="57024"/>
                  <a:pt x="429451" y="56170"/>
                </a:cubicBezTo>
                <a:cubicBezTo>
                  <a:pt x="437560" y="55317"/>
                  <a:pt x="444748" y="52829"/>
                  <a:pt x="451015" y="48706"/>
                </a:cubicBezTo>
                <a:cubicBezTo>
                  <a:pt x="454148" y="46645"/>
                  <a:pt x="457360" y="45464"/>
                  <a:pt x="460651" y="45165"/>
                </a:cubicBezTo>
                <a:close/>
                <a:moveTo>
                  <a:pt x="5824616" y="43858"/>
                </a:moveTo>
                <a:cubicBezTo>
                  <a:pt x="5827289" y="43530"/>
                  <a:pt x="5830281" y="44092"/>
                  <a:pt x="5833594" y="45544"/>
                </a:cubicBezTo>
                <a:cubicBezTo>
                  <a:pt x="5840219" y="48448"/>
                  <a:pt x="5846063" y="52112"/>
                  <a:pt x="5851124" y="56536"/>
                </a:cubicBezTo>
                <a:cubicBezTo>
                  <a:pt x="5856187" y="60960"/>
                  <a:pt x="5856175" y="65954"/>
                  <a:pt x="5851093" y="71518"/>
                </a:cubicBezTo>
                <a:cubicBezTo>
                  <a:pt x="5846009" y="77082"/>
                  <a:pt x="5841352" y="87894"/>
                  <a:pt x="5837121" y="103955"/>
                </a:cubicBezTo>
                <a:cubicBezTo>
                  <a:pt x="5846113" y="112373"/>
                  <a:pt x="5844994" y="118023"/>
                  <a:pt x="5833766" y="120906"/>
                </a:cubicBezTo>
                <a:lnTo>
                  <a:pt x="5810126" y="124885"/>
                </a:lnTo>
                <a:cubicBezTo>
                  <a:pt x="5819117" y="131295"/>
                  <a:pt x="5822939" y="135615"/>
                  <a:pt x="5821591" y="137845"/>
                </a:cubicBezTo>
                <a:cubicBezTo>
                  <a:pt x="5820243" y="140075"/>
                  <a:pt x="5819569" y="146546"/>
                  <a:pt x="5819569" y="157258"/>
                </a:cubicBezTo>
                <a:cubicBezTo>
                  <a:pt x="5832834" y="151866"/>
                  <a:pt x="5842001" y="151888"/>
                  <a:pt x="5847070" y="157323"/>
                </a:cubicBezTo>
                <a:cubicBezTo>
                  <a:pt x="5852139" y="162757"/>
                  <a:pt x="5850447" y="167734"/>
                  <a:pt x="5841994" y="172251"/>
                </a:cubicBezTo>
                <a:cubicBezTo>
                  <a:pt x="5833540" y="176768"/>
                  <a:pt x="5825943" y="177671"/>
                  <a:pt x="5819203" y="174961"/>
                </a:cubicBezTo>
                <a:cubicBezTo>
                  <a:pt x="5818544" y="187021"/>
                  <a:pt x="5818214" y="199117"/>
                  <a:pt x="5818214" y="211249"/>
                </a:cubicBezTo>
                <a:cubicBezTo>
                  <a:pt x="5828682" y="207850"/>
                  <a:pt x="5838050" y="205201"/>
                  <a:pt x="5846317" y="203301"/>
                </a:cubicBezTo>
                <a:cubicBezTo>
                  <a:pt x="5854584" y="201401"/>
                  <a:pt x="5855674" y="203774"/>
                  <a:pt x="5849587" y="210421"/>
                </a:cubicBezTo>
                <a:cubicBezTo>
                  <a:pt x="5843499" y="217067"/>
                  <a:pt x="5831192" y="224234"/>
                  <a:pt x="5812664" y="231920"/>
                </a:cubicBezTo>
                <a:cubicBezTo>
                  <a:pt x="5794137" y="239607"/>
                  <a:pt x="5779965" y="246343"/>
                  <a:pt x="5770149" y="252129"/>
                </a:cubicBezTo>
                <a:cubicBezTo>
                  <a:pt x="5760334" y="257916"/>
                  <a:pt x="5752769" y="262250"/>
                  <a:pt x="5747456" y="265132"/>
                </a:cubicBezTo>
                <a:cubicBezTo>
                  <a:pt x="5742143" y="268015"/>
                  <a:pt x="5733911" y="264616"/>
                  <a:pt x="5722762" y="254936"/>
                </a:cubicBezTo>
                <a:cubicBezTo>
                  <a:pt x="5711613" y="245257"/>
                  <a:pt x="5711935" y="239854"/>
                  <a:pt x="5723730" y="238728"/>
                </a:cubicBezTo>
                <a:cubicBezTo>
                  <a:pt x="5735525" y="237603"/>
                  <a:pt x="5746269" y="235577"/>
                  <a:pt x="5755963" y="232652"/>
                </a:cubicBezTo>
                <a:cubicBezTo>
                  <a:pt x="5753310" y="213751"/>
                  <a:pt x="5750245" y="199956"/>
                  <a:pt x="5746767" y="191266"/>
                </a:cubicBezTo>
                <a:cubicBezTo>
                  <a:pt x="5743290" y="182576"/>
                  <a:pt x="5739232" y="173835"/>
                  <a:pt x="5734593" y="165045"/>
                </a:cubicBezTo>
                <a:cubicBezTo>
                  <a:pt x="5729953" y="156254"/>
                  <a:pt x="5735084" y="153343"/>
                  <a:pt x="5749983" y="156312"/>
                </a:cubicBezTo>
                <a:cubicBezTo>
                  <a:pt x="5764883" y="159280"/>
                  <a:pt x="5771880" y="164048"/>
                  <a:pt x="5770977" y="170616"/>
                </a:cubicBezTo>
                <a:cubicBezTo>
                  <a:pt x="5770074" y="177184"/>
                  <a:pt x="5771687" y="195675"/>
                  <a:pt x="5775817" y="226091"/>
                </a:cubicBezTo>
                <a:cubicBezTo>
                  <a:pt x="5787318" y="222778"/>
                  <a:pt x="5794653" y="220169"/>
                  <a:pt x="5797822" y="218261"/>
                </a:cubicBezTo>
                <a:cubicBezTo>
                  <a:pt x="5797822" y="183300"/>
                  <a:pt x="5797399" y="160943"/>
                  <a:pt x="5796553" y="151192"/>
                </a:cubicBezTo>
                <a:cubicBezTo>
                  <a:pt x="5795707" y="141441"/>
                  <a:pt x="5794201" y="134966"/>
                  <a:pt x="5792036" y="131768"/>
                </a:cubicBezTo>
                <a:cubicBezTo>
                  <a:pt x="5783934" y="141677"/>
                  <a:pt x="5778377" y="141348"/>
                  <a:pt x="5775365" y="130779"/>
                </a:cubicBezTo>
                <a:cubicBezTo>
                  <a:pt x="5772354" y="120210"/>
                  <a:pt x="5769102" y="109469"/>
                  <a:pt x="5765611" y="98556"/>
                </a:cubicBezTo>
                <a:cubicBezTo>
                  <a:pt x="5762119" y="87643"/>
                  <a:pt x="5758290" y="78053"/>
                  <a:pt x="5754124" y="69786"/>
                </a:cubicBezTo>
                <a:cubicBezTo>
                  <a:pt x="5749958" y="61519"/>
                  <a:pt x="5752177" y="57841"/>
                  <a:pt x="5760781" y="58752"/>
                </a:cubicBezTo>
                <a:cubicBezTo>
                  <a:pt x="5769385" y="59662"/>
                  <a:pt x="5775459" y="60110"/>
                  <a:pt x="5779000" y="60096"/>
                </a:cubicBezTo>
                <a:cubicBezTo>
                  <a:pt x="5783102" y="60096"/>
                  <a:pt x="5789537" y="59053"/>
                  <a:pt x="5798306" y="56966"/>
                </a:cubicBezTo>
                <a:cubicBezTo>
                  <a:pt x="5807075" y="54880"/>
                  <a:pt x="5813492" y="51728"/>
                  <a:pt x="5817558" y="47512"/>
                </a:cubicBezTo>
                <a:cubicBezTo>
                  <a:pt x="5819590" y="45404"/>
                  <a:pt x="5821943" y="44186"/>
                  <a:pt x="5824616" y="43858"/>
                </a:cubicBezTo>
                <a:close/>
                <a:moveTo>
                  <a:pt x="3671966" y="43858"/>
                </a:moveTo>
                <a:cubicBezTo>
                  <a:pt x="3674638" y="43530"/>
                  <a:pt x="3677631" y="44092"/>
                  <a:pt x="3680943" y="45544"/>
                </a:cubicBezTo>
                <a:cubicBezTo>
                  <a:pt x="3687569" y="48448"/>
                  <a:pt x="3693412" y="52112"/>
                  <a:pt x="3698474" y="56536"/>
                </a:cubicBezTo>
                <a:cubicBezTo>
                  <a:pt x="3703537" y="60960"/>
                  <a:pt x="3703526" y="65954"/>
                  <a:pt x="3698442" y="71518"/>
                </a:cubicBezTo>
                <a:cubicBezTo>
                  <a:pt x="3693359" y="77082"/>
                  <a:pt x="3688702" y="87894"/>
                  <a:pt x="3684471" y="103955"/>
                </a:cubicBezTo>
                <a:cubicBezTo>
                  <a:pt x="3693462" y="112373"/>
                  <a:pt x="3692344" y="118023"/>
                  <a:pt x="3681116" y="120906"/>
                </a:cubicBezTo>
                <a:lnTo>
                  <a:pt x="3657476" y="124885"/>
                </a:lnTo>
                <a:cubicBezTo>
                  <a:pt x="3666467" y="131295"/>
                  <a:pt x="3670289" y="135615"/>
                  <a:pt x="3668941" y="137845"/>
                </a:cubicBezTo>
                <a:cubicBezTo>
                  <a:pt x="3667593" y="140075"/>
                  <a:pt x="3666919" y="146546"/>
                  <a:pt x="3666919" y="157258"/>
                </a:cubicBezTo>
                <a:cubicBezTo>
                  <a:pt x="3680184" y="151866"/>
                  <a:pt x="3689351" y="151888"/>
                  <a:pt x="3694420" y="157323"/>
                </a:cubicBezTo>
                <a:cubicBezTo>
                  <a:pt x="3699489" y="162757"/>
                  <a:pt x="3697797" y="167734"/>
                  <a:pt x="3689343" y="172251"/>
                </a:cubicBezTo>
                <a:cubicBezTo>
                  <a:pt x="3680890" y="176768"/>
                  <a:pt x="3673293" y="177671"/>
                  <a:pt x="3666553" y="174961"/>
                </a:cubicBezTo>
                <a:cubicBezTo>
                  <a:pt x="3665894" y="187021"/>
                  <a:pt x="3665564" y="199117"/>
                  <a:pt x="3665564" y="211249"/>
                </a:cubicBezTo>
                <a:cubicBezTo>
                  <a:pt x="3676032" y="207850"/>
                  <a:pt x="3685400" y="205201"/>
                  <a:pt x="3693667" y="203301"/>
                </a:cubicBezTo>
                <a:cubicBezTo>
                  <a:pt x="3701934" y="201401"/>
                  <a:pt x="3703024" y="203774"/>
                  <a:pt x="3696936" y="210421"/>
                </a:cubicBezTo>
                <a:cubicBezTo>
                  <a:pt x="3690849" y="217067"/>
                  <a:pt x="3678542" y="224234"/>
                  <a:pt x="3660014" y="231920"/>
                </a:cubicBezTo>
                <a:cubicBezTo>
                  <a:pt x="3641487" y="239607"/>
                  <a:pt x="3627315" y="246343"/>
                  <a:pt x="3617499" y="252129"/>
                </a:cubicBezTo>
                <a:cubicBezTo>
                  <a:pt x="3607683" y="257916"/>
                  <a:pt x="3600118" y="262250"/>
                  <a:pt x="3594805" y="265132"/>
                </a:cubicBezTo>
                <a:cubicBezTo>
                  <a:pt x="3589492" y="268015"/>
                  <a:pt x="3581261" y="264616"/>
                  <a:pt x="3570112" y="254936"/>
                </a:cubicBezTo>
                <a:cubicBezTo>
                  <a:pt x="3558962" y="245257"/>
                  <a:pt x="3559285" y="239854"/>
                  <a:pt x="3571080" y="238728"/>
                </a:cubicBezTo>
                <a:cubicBezTo>
                  <a:pt x="3582875" y="237603"/>
                  <a:pt x="3593619" y="235577"/>
                  <a:pt x="3603313" y="232652"/>
                </a:cubicBezTo>
                <a:cubicBezTo>
                  <a:pt x="3600660" y="213751"/>
                  <a:pt x="3597595" y="199956"/>
                  <a:pt x="3594117" y="191266"/>
                </a:cubicBezTo>
                <a:cubicBezTo>
                  <a:pt x="3590640" y="182576"/>
                  <a:pt x="3586581" y="173835"/>
                  <a:pt x="3581942" y="165045"/>
                </a:cubicBezTo>
                <a:cubicBezTo>
                  <a:pt x="3577304" y="156254"/>
                  <a:pt x="3582434" y="153343"/>
                  <a:pt x="3597333" y="156312"/>
                </a:cubicBezTo>
                <a:cubicBezTo>
                  <a:pt x="3612233" y="159280"/>
                  <a:pt x="3619230" y="164048"/>
                  <a:pt x="3618327" y="170616"/>
                </a:cubicBezTo>
                <a:cubicBezTo>
                  <a:pt x="3617423" y="177184"/>
                  <a:pt x="3619037" y="195675"/>
                  <a:pt x="3623167" y="226091"/>
                </a:cubicBezTo>
                <a:cubicBezTo>
                  <a:pt x="3634668" y="222778"/>
                  <a:pt x="3642003" y="220169"/>
                  <a:pt x="3645172" y="218261"/>
                </a:cubicBezTo>
                <a:cubicBezTo>
                  <a:pt x="3645172" y="183300"/>
                  <a:pt x="3644749" y="160943"/>
                  <a:pt x="3643903" y="151192"/>
                </a:cubicBezTo>
                <a:cubicBezTo>
                  <a:pt x="3643057" y="141441"/>
                  <a:pt x="3641551" y="134966"/>
                  <a:pt x="3639386" y="131768"/>
                </a:cubicBezTo>
                <a:cubicBezTo>
                  <a:pt x="3631284" y="141677"/>
                  <a:pt x="3625726" y="141348"/>
                  <a:pt x="3622715" y="130779"/>
                </a:cubicBezTo>
                <a:cubicBezTo>
                  <a:pt x="3619704" y="120210"/>
                  <a:pt x="3616452" y="109469"/>
                  <a:pt x="3612960" y="98556"/>
                </a:cubicBezTo>
                <a:cubicBezTo>
                  <a:pt x="3609468" y="87643"/>
                  <a:pt x="3605640" y="78053"/>
                  <a:pt x="3601474" y="69786"/>
                </a:cubicBezTo>
                <a:cubicBezTo>
                  <a:pt x="3597308" y="61519"/>
                  <a:pt x="3599527" y="57841"/>
                  <a:pt x="3608131" y="58752"/>
                </a:cubicBezTo>
                <a:cubicBezTo>
                  <a:pt x="3616735" y="59662"/>
                  <a:pt x="3622809" y="60110"/>
                  <a:pt x="3626350" y="60096"/>
                </a:cubicBezTo>
                <a:cubicBezTo>
                  <a:pt x="3630452" y="60096"/>
                  <a:pt x="3636887" y="59053"/>
                  <a:pt x="3645656" y="56966"/>
                </a:cubicBezTo>
                <a:cubicBezTo>
                  <a:pt x="3654425" y="54880"/>
                  <a:pt x="3660842" y="51728"/>
                  <a:pt x="3664908" y="47512"/>
                </a:cubicBezTo>
                <a:cubicBezTo>
                  <a:pt x="3666940" y="45404"/>
                  <a:pt x="3669293" y="44186"/>
                  <a:pt x="3671966" y="43858"/>
                </a:cubicBezTo>
                <a:close/>
                <a:moveTo>
                  <a:pt x="2608097" y="43850"/>
                </a:moveTo>
                <a:cubicBezTo>
                  <a:pt x="2611189" y="43513"/>
                  <a:pt x="2614581" y="44064"/>
                  <a:pt x="2618274" y="45501"/>
                </a:cubicBezTo>
                <a:cubicBezTo>
                  <a:pt x="2625659" y="48376"/>
                  <a:pt x="2632578" y="52263"/>
                  <a:pt x="2639031" y="57160"/>
                </a:cubicBezTo>
                <a:cubicBezTo>
                  <a:pt x="2645484" y="62057"/>
                  <a:pt x="2645477" y="67546"/>
                  <a:pt x="2639010" y="73626"/>
                </a:cubicBezTo>
                <a:cubicBezTo>
                  <a:pt x="2632542" y="79706"/>
                  <a:pt x="2627229" y="89895"/>
                  <a:pt x="2623071" y="104192"/>
                </a:cubicBezTo>
                <a:cubicBezTo>
                  <a:pt x="2631173" y="113255"/>
                  <a:pt x="2630424" y="119203"/>
                  <a:pt x="2620823" y="122035"/>
                </a:cubicBezTo>
                <a:cubicBezTo>
                  <a:pt x="2611222" y="124867"/>
                  <a:pt x="2600270" y="127531"/>
                  <a:pt x="2587966" y="130026"/>
                </a:cubicBezTo>
                <a:cubicBezTo>
                  <a:pt x="2596068" y="135475"/>
                  <a:pt x="2599445" y="139749"/>
                  <a:pt x="2598097" y="142846"/>
                </a:cubicBezTo>
                <a:cubicBezTo>
                  <a:pt x="2596749" y="145944"/>
                  <a:pt x="2596075" y="151199"/>
                  <a:pt x="2596075" y="158613"/>
                </a:cubicBezTo>
                <a:cubicBezTo>
                  <a:pt x="2598800" y="158714"/>
                  <a:pt x="2603256" y="157839"/>
                  <a:pt x="2609444" y="155989"/>
                </a:cubicBezTo>
                <a:cubicBezTo>
                  <a:pt x="2615631" y="154139"/>
                  <a:pt x="2621475" y="156057"/>
                  <a:pt x="2626975" y="161743"/>
                </a:cubicBezTo>
                <a:cubicBezTo>
                  <a:pt x="2632474" y="167429"/>
                  <a:pt x="2630588" y="171731"/>
                  <a:pt x="2621317" y="174649"/>
                </a:cubicBezTo>
                <a:cubicBezTo>
                  <a:pt x="2612046" y="177567"/>
                  <a:pt x="2603123" y="179026"/>
                  <a:pt x="2594548" y="179026"/>
                </a:cubicBezTo>
                <a:lnTo>
                  <a:pt x="2593365" y="216648"/>
                </a:lnTo>
                <a:cubicBezTo>
                  <a:pt x="2604392" y="212174"/>
                  <a:pt x="2612466" y="209937"/>
                  <a:pt x="2617585" y="209937"/>
                </a:cubicBezTo>
                <a:cubicBezTo>
                  <a:pt x="2624842" y="209937"/>
                  <a:pt x="2622382" y="213977"/>
                  <a:pt x="2610207" y="222058"/>
                </a:cubicBezTo>
                <a:cubicBezTo>
                  <a:pt x="2598033" y="230139"/>
                  <a:pt x="2582219" y="238599"/>
                  <a:pt x="2562766" y="247440"/>
                </a:cubicBezTo>
                <a:cubicBezTo>
                  <a:pt x="2543314" y="256281"/>
                  <a:pt x="2530723" y="263286"/>
                  <a:pt x="2524994" y="268456"/>
                </a:cubicBezTo>
                <a:cubicBezTo>
                  <a:pt x="2519265" y="273625"/>
                  <a:pt x="2510980" y="270639"/>
                  <a:pt x="2500139" y="259497"/>
                </a:cubicBezTo>
                <a:cubicBezTo>
                  <a:pt x="2489298" y="248354"/>
                  <a:pt x="2488878" y="242496"/>
                  <a:pt x="2498881" y="241923"/>
                </a:cubicBezTo>
                <a:cubicBezTo>
                  <a:pt x="2508883" y="241349"/>
                  <a:pt x="2518280" y="239599"/>
                  <a:pt x="2527070" y="236674"/>
                </a:cubicBezTo>
                <a:cubicBezTo>
                  <a:pt x="2527070" y="226421"/>
                  <a:pt x="2526407" y="215318"/>
                  <a:pt x="2525080" y="203365"/>
                </a:cubicBezTo>
                <a:cubicBezTo>
                  <a:pt x="2523754" y="191413"/>
                  <a:pt x="2521280" y="180514"/>
                  <a:pt x="2517659" y="170670"/>
                </a:cubicBezTo>
                <a:cubicBezTo>
                  <a:pt x="2514038" y="160825"/>
                  <a:pt x="2516153" y="156860"/>
                  <a:pt x="2524005" y="158774"/>
                </a:cubicBezTo>
                <a:cubicBezTo>
                  <a:pt x="2531856" y="160689"/>
                  <a:pt x="2539532" y="163751"/>
                  <a:pt x="2547032" y="167959"/>
                </a:cubicBezTo>
                <a:cubicBezTo>
                  <a:pt x="2554531" y="172168"/>
                  <a:pt x="2556704" y="177047"/>
                  <a:pt x="2553549" y="182597"/>
                </a:cubicBezTo>
                <a:cubicBezTo>
                  <a:pt x="2550394" y="188147"/>
                  <a:pt x="2549204" y="204000"/>
                  <a:pt x="2549978" y="230156"/>
                </a:cubicBezTo>
                <a:lnTo>
                  <a:pt x="2571618" y="223144"/>
                </a:lnTo>
                <a:lnTo>
                  <a:pt x="2571618" y="158699"/>
                </a:lnTo>
                <a:cubicBezTo>
                  <a:pt x="2571618" y="146395"/>
                  <a:pt x="2570965" y="138773"/>
                  <a:pt x="2569660" y="135834"/>
                </a:cubicBezTo>
                <a:cubicBezTo>
                  <a:pt x="2561945" y="145728"/>
                  <a:pt x="2556102" y="144825"/>
                  <a:pt x="2552130" y="133123"/>
                </a:cubicBezTo>
                <a:cubicBezTo>
                  <a:pt x="2548157" y="121422"/>
                  <a:pt x="2544415" y="110731"/>
                  <a:pt x="2540901" y="101052"/>
                </a:cubicBezTo>
                <a:cubicBezTo>
                  <a:pt x="2537388" y="91372"/>
                  <a:pt x="2533079" y="82922"/>
                  <a:pt x="2527973" y="75702"/>
                </a:cubicBezTo>
                <a:cubicBezTo>
                  <a:pt x="2522868" y="68481"/>
                  <a:pt x="2523234" y="64527"/>
                  <a:pt x="2529070" y="63839"/>
                </a:cubicBezTo>
                <a:cubicBezTo>
                  <a:pt x="2534907" y="63150"/>
                  <a:pt x="2540252" y="62803"/>
                  <a:pt x="2545106" y="62795"/>
                </a:cubicBezTo>
                <a:cubicBezTo>
                  <a:pt x="2549960" y="62788"/>
                  <a:pt x="2559031" y="61297"/>
                  <a:pt x="2572317" y="58321"/>
                </a:cubicBezTo>
                <a:cubicBezTo>
                  <a:pt x="2585603" y="55346"/>
                  <a:pt x="2594738" y="51746"/>
                  <a:pt x="2599721" y="47523"/>
                </a:cubicBezTo>
                <a:cubicBezTo>
                  <a:pt x="2602212" y="45412"/>
                  <a:pt x="2605004" y="44187"/>
                  <a:pt x="2608097" y="43850"/>
                </a:cubicBezTo>
                <a:close/>
                <a:moveTo>
                  <a:pt x="3457454" y="41282"/>
                </a:moveTo>
                <a:cubicBezTo>
                  <a:pt x="3461944" y="41324"/>
                  <a:pt x="3466428" y="42300"/>
                  <a:pt x="3470906" y="44211"/>
                </a:cubicBezTo>
                <a:cubicBezTo>
                  <a:pt x="3479862" y="48032"/>
                  <a:pt x="3488878" y="53718"/>
                  <a:pt x="3497955" y="61268"/>
                </a:cubicBezTo>
                <a:cubicBezTo>
                  <a:pt x="3507033" y="68818"/>
                  <a:pt x="3508162" y="76243"/>
                  <a:pt x="3501343" y="83542"/>
                </a:cubicBezTo>
                <a:cubicBezTo>
                  <a:pt x="3494524" y="90841"/>
                  <a:pt x="3489559" y="112273"/>
                  <a:pt x="3486447" y="147837"/>
                </a:cubicBezTo>
                <a:cubicBezTo>
                  <a:pt x="3483336" y="183400"/>
                  <a:pt x="3480400" y="208327"/>
                  <a:pt x="3477639" y="222617"/>
                </a:cubicBezTo>
                <a:cubicBezTo>
                  <a:pt x="3474878" y="236907"/>
                  <a:pt x="3469121" y="249860"/>
                  <a:pt x="3460366" y="261475"/>
                </a:cubicBezTo>
                <a:cubicBezTo>
                  <a:pt x="3451611" y="273091"/>
                  <a:pt x="3444674" y="273683"/>
                  <a:pt x="3439555" y="263250"/>
                </a:cubicBezTo>
                <a:cubicBezTo>
                  <a:pt x="3434435" y="252818"/>
                  <a:pt x="3431309" y="245138"/>
                  <a:pt x="3430176" y="240213"/>
                </a:cubicBezTo>
                <a:cubicBezTo>
                  <a:pt x="3429044" y="235287"/>
                  <a:pt x="3422085" y="232404"/>
                  <a:pt x="3409300" y="231565"/>
                </a:cubicBezTo>
                <a:cubicBezTo>
                  <a:pt x="3396516" y="230726"/>
                  <a:pt x="3380782" y="231200"/>
                  <a:pt x="3362096" y="232985"/>
                </a:cubicBezTo>
                <a:cubicBezTo>
                  <a:pt x="3343411" y="234770"/>
                  <a:pt x="3319312" y="236516"/>
                  <a:pt x="3289800" y="238223"/>
                </a:cubicBezTo>
                <a:cubicBezTo>
                  <a:pt x="3288997" y="246196"/>
                  <a:pt x="3286201" y="251369"/>
                  <a:pt x="3281411" y="253743"/>
                </a:cubicBezTo>
                <a:cubicBezTo>
                  <a:pt x="3276622" y="256116"/>
                  <a:pt x="3272595" y="252276"/>
                  <a:pt x="3269333" y="242224"/>
                </a:cubicBezTo>
                <a:cubicBezTo>
                  <a:pt x="3266071" y="232171"/>
                  <a:pt x="3263765" y="218824"/>
                  <a:pt x="3262417" y="202182"/>
                </a:cubicBezTo>
                <a:cubicBezTo>
                  <a:pt x="3261070" y="185541"/>
                  <a:pt x="3258377" y="163102"/>
                  <a:pt x="3254340" y="134866"/>
                </a:cubicBezTo>
                <a:cubicBezTo>
                  <a:pt x="3250304" y="106630"/>
                  <a:pt x="3245571" y="86880"/>
                  <a:pt x="3240143" y="75616"/>
                </a:cubicBezTo>
                <a:cubicBezTo>
                  <a:pt x="3234716" y="64351"/>
                  <a:pt x="3236612" y="59680"/>
                  <a:pt x="3245833" y="61602"/>
                </a:cubicBezTo>
                <a:cubicBezTo>
                  <a:pt x="3255054" y="63523"/>
                  <a:pt x="3262313" y="64875"/>
                  <a:pt x="3267612" y="65656"/>
                </a:cubicBezTo>
                <a:cubicBezTo>
                  <a:pt x="3272911" y="66438"/>
                  <a:pt x="3301376" y="63932"/>
                  <a:pt x="3353008" y="58138"/>
                </a:cubicBezTo>
                <a:cubicBezTo>
                  <a:pt x="3404640" y="52345"/>
                  <a:pt x="3434959" y="47620"/>
                  <a:pt x="3443964" y="43963"/>
                </a:cubicBezTo>
                <a:cubicBezTo>
                  <a:pt x="3448467" y="42135"/>
                  <a:pt x="3452964" y="41241"/>
                  <a:pt x="3457454" y="41282"/>
                </a:cubicBezTo>
                <a:close/>
                <a:moveTo>
                  <a:pt x="6870211" y="38500"/>
                </a:moveTo>
                <a:lnTo>
                  <a:pt x="6908047" y="38500"/>
                </a:lnTo>
                <a:lnTo>
                  <a:pt x="6851345" y="126219"/>
                </a:lnTo>
                <a:cubicBezTo>
                  <a:pt x="6873373" y="119923"/>
                  <a:pt x="6892051" y="121260"/>
                  <a:pt x="6907380" y="130230"/>
                </a:cubicBezTo>
                <a:cubicBezTo>
                  <a:pt x="6922710" y="139200"/>
                  <a:pt x="6932939" y="149045"/>
                  <a:pt x="6938065" y="159764"/>
                </a:cubicBezTo>
                <a:cubicBezTo>
                  <a:pt x="6943191" y="170483"/>
                  <a:pt x="6945987" y="182106"/>
                  <a:pt x="6946454" y="194632"/>
                </a:cubicBezTo>
                <a:cubicBezTo>
                  <a:pt x="6946920" y="207158"/>
                  <a:pt x="6945031" y="219552"/>
                  <a:pt x="6940785" y="231813"/>
                </a:cubicBezTo>
                <a:cubicBezTo>
                  <a:pt x="6936541" y="244074"/>
                  <a:pt x="6928951" y="255202"/>
                  <a:pt x="6918017" y="265197"/>
                </a:cubicBezTo>
                <a:cubicBezTo>
                  <a:pt x="6907083" y="275192"/>
                  <a:pt x="6891911" y="280648"/>
                  <a:pt x="6872501" y="281566"/>
                </a:cubicBezTo>
                <a:cubicBezTo>
                  <a:pt x="6853092" y="282484"/>
                  <a:pt x="6836482" y="278910"/>
                  <a:pt x="6822673" y="270843"/>
                </a:cubicBezTo>
                <a:cubicBezTo>
                  <a:pt x="6808863" y="262777"/>
                  <a:pt x="6799367" y="251405"/>
                  <a:pt x="6794183" y="236728"/>
                </a:cubicBezTo>
                <a:cubicBezTo>
                  <a:pt x="6788999" y="222051"/>
                  <a:pt x="6786858" y="208001"/>
                  <a:pt x="6787761" y="194578"/>
                </a:cubicBezTo>
                <a:cubicBezTo>
                  <a:pt x="6788665" y="181156"/>
                  <a:pt x="6791139" y="169960"/>
                  <a:pt x="6795183" y="160990"/>
                </a:cubicBezTo>
                <a:cubicBezTo>
                  <a:pt x="6799226" y="152020"/>
                  <a:pt x="6805399" y="140588"/>
                  <a:pt x="6813703" y="126692"/>
                </a:cubicBezTo>
                <a:close/>
                <a:moveTo>
                  <a:pt x="6508261" y="38500"/>
                </a:moveTo>
                <a:lnTo>
                  <a:pt x="6546097" y="38500"/>
                </a:lnTo>
                <a:lnTo>
                  <a:pt x="6489395" y="126219"/>
                </a:lnTo>
                <a:cubicBezTo>
                  <a:pt x="6511423" y="119923"/>
                  <a:pt x="6530101" y="121260"/>
                  <a:pt x="6545430" y="130230"/>
                </a:cubicBezTo>
                <a:cubicBezTo>
                  <a:pt x="6560760" y="139200"/>
                  <a:pt x="6570989" y="149045"/>
                  <a:pt x="6576115" y="159764"/>
                </a:cubicBezTo>
                <a:cubicBezTo>
                  <a:pt x="6581241" y="170483"/>
                  <a:pt x="6584037" y="182106"/>
                  <a:pt x="6584504" y="194632"/>
                </a:cubicBezTo>
                <a:cubicBezTo>
                  <a:pt x="6584970" y="207158"/>
                  <a:pt x="6583081" y="219552"/>
                  <a:pt x="6578835" y="231813"/>
                </a:cubicBezTo>
                <a:cubicBezTo>
                  <a:pt x="6574591" y="244074"/>
                  <a:pt x="6567001" y="255202"/>
                  <a:pt x="6556067" y="265197"/>
                </a:cubicBezTo>
                <a:cubicBezTo>
                  <a:pt x="6545133" y="275192"/>
                  <a:pt x="6529961" y="280648"/>
                  <a:pt x="6510551" y="281566"/>
                </a:cubicBezTo>
                <a:cubicBezTo>
                  <a:pt x="6491142" y="282484"/>
                  <a:pt x="6474532" y="278910"/>
                  <a:pt x="6460723" y="270843"/>
                </a:cubicBezTo>
                <a:cubicBezTo>
                  <a:pt x="6446913" y="262777"/>
                  <a:pt x="6437417" y="251405"/>
                  <a:pt x="6432233" y="236728"/>
                </a:cubicBezTo>
                <a:cubicBezTo>
                  <a:pt x="6427049" y="222051"/>
                  <a:pt x="6424908" y="208001"/>
                  <a:pt x="6425811" y="194578"/>
                </a:cubicBezTo>
                <a:cubicBezTo>
                  <a:pt x="6426715" y="181156"/>
                  <a:pt x="6429189" y="169960"/>
                  <a:pt x="6433233" y="160990"/>
                </a:cubicBezTo>
                <a:cubicBezTo>
                  <a:pt x="6437276" y="152020"/>
                  <a:pt x="6443449" y="140588"/>
                  <a:pt x="6451753" y="126692"/>
                </a:cubicBezTo>
                <a:close/>
                <a:moveTo>
                  <a:pt x="4724306" y="38126"/>
                </a:moveTo>
                <a:cubicBezTo>
                  <a:pt x="4726457" y="38418"/>
                  <a:pt x="4728967" y="39174"/>
                  <a:pt x="4731835" y="40392"/>
                </a:cubicBezTo>
                <a:cubicBezTo>
                  <a:pt x="4739407" y="43232"/>
                  <a:pt x="4745433" y="47451"/>
                  <a:pt x="4749914" y="53051"/>
                </a:cubicBezTo>
                <a:cubicBezTo>
                  <a:pt x="4754395" y="58651"/>
                  <a:pt x="4753098" y="62329"/>
                  <a:pt x="4746021" y="64086"/>
                </a:cubicBezTo>
                <a:cubicBezTo>
                  <a:pt x="4738944" y="65843"/>
                  <a:pt x="4726095" y="73063"/>
                  <a:pt x="4707475" y="85747"/>
                </a:cubicBezTo>
                <a:cubicBezTo>
                  <a:pt x="4688854" y="98431"/>
                  <a:pt x="4685390" y="96785"/>
                  <a:pt x="4697085" y="80810"/>
                </a:cubicBezTo>
                <a:cubicBezTo>
                  <a:pt x="4708779" y="64835"/>
                  <a:pt x="4714627" y="53901"/>
                  <a:pt x="4714627" y="48007"/>
                </a:cubicBezTo>
                <a:cubicBezTo>
                  <a:pt x="4714627" y="40543"/>
                  <a:pt x="4717853" y="37249"/>
                  <a:pt x="4724306" y="38126"/>
                </a:cubicBezTo>
                <a:close/>
                <a:moveTo>
                  <a:pt x="4373794" y="37830"/>
                </a:moveTo>
                <a:cubicBezTo>
                  <a:pt x="4381394" y="38918"/>
                  <a:pt x="4388460" y="41138"/>
                  <a:pt x="4394992" y="44490"/>
                </a:cubicBezTo>
                <a:cubicBezTo>
                  <a:pt x="4408056" y="51194"/>
                  <a:pt x="4417151" y="60888"/>
                  <a:pt x="4422278" y="73572"/>
                </a:cubicBezTo>
                <a:cubicBezTo>
                  <a:pt x="4427404" y="86256"/>
                  <a:pt x="4428078" y="100234"/>
                  <a:pt x="4424300" y="115506"/>
                </a:cubicBezTo>
                <a:cubicBezTo>
                  <a:pt x="4420521" y="130779"/>
                  <a:pt x="4410264" y="142954"/>
                  <a:pt x="4393529" y="152031"/>
                </a:cubicBezTo>
                <a:cubicBezTo>
                  <a:pt x="4405532" y="156161"/>
                  <a:pt x="4415054" y="163876"/>
                  <a:pt x="4422095" y="175176"/>
                </a:cubicBezTo>
                <a:cubicBezTo>
                  <a:pt x="4429136" y="186476"/>
                  <a:pt x="4431488" y="201311"/>
                  <a:pt x="4429151" y="219681"/>
                </a:cubicBezTo>
                <a:cubicBezTo>
                  <a:pt x="4426813" y="238051"/>
                  <a:pt x="4418474" y="252965"/>
                  <a:pt x="4404134" y="264422"/>
                </a:cubicBezTo>
                <a:cubicBezTo>
                  <a:pt x="4389794" y="275880"/>
                  <a:pt x="4373589" y="281376"/>
                  <a:pt x="4355521" y="280910"/>
                </a:cubicBezTo>
                <a:cubicBezTo>
                  <a:pt x="4337452" y="280444"/>
                  <a:pt x="4321753" y="274740"/>
                  <a:pt x="4308424" y="263799"/>
                </a:cubicBezTo>
                <a:cubicBezTo>
                  <a:pt x="4295094" y="252857"/>
                  <a:pt x="4286516" y="236029"/>
                  <a:pt x="4282687" y="213314"/>
                </a:cubicBezTo>
                <a:lnTo>
                  <a:pt x="4314242" y="207205"/>
                </a:lnTo>
                <a:cubicBezTo>
                  <a:pt x="4318344" y="221043"/>
                  <a:pt x="4324116" y="231250"/>
                  <a:pt x="4331558" y="237825"/>
                </a:cubicBezTo>
                <a:cubicBezTo>
                  <a:pt x="4339001" y="244400"/>
                  <a:pt x="4348053" y="247716"/>
                  <a:pt x="4358715" y="247773"/>
                </a:cubicBezTo>
                <a:cubicBezTo>
                  <a:pt x="4369377" y="247831"/>
                  <a:pt x="4378042" y="243496"/>
                  <a:pt x="4384710" y="234770"/>
                </a:cubicBezTo>
                <a:cubicBezTo>
                  <a:pt x="4391378" y="226044"/>
                  <a:pt x="4394282" y="216046"/>
                  <a:pt x="4393422" y="204774"/>
                </a:cubicBezTo>
                <a:cubicBezTo>
                  <a:pt x="4392561" y="193503"/>
                  <a:pt x="4388241" y="184791"/>
                  <a:pt x="4380462" y="178639"/>
                </a:cubicBezTo>
                <a:cubicBezTo>
                  <a:pt x="4372682" y="172487"/>
                  <a:pt x="4358532" y="167949"/>
                  <a:pt x="4338011" y="165023"/>
                </a:cubicBezTo>
                <a:lnTo>
                  <a:pt x="4338011" y="141469"/>
                </a:lnTo>
                <a:cubicBezTo>
                  <a:pt x="4358116" y="139562"/>
                  <a:pt x="4372141" y="134855"/>
                  <a:pt x="4380085" y="127348"/>
                </a:cubicBezTo>
                <a:cubicBezTo>
                  <a:pt x="4388030" y="119841"/>
                  <a:pt x="4391583" y="110125"/>
                  <a:pt x="4390744" y="98201"/>
                </a:cubicBezTo>
                <a:cubicBezTo>
                  <a:pt x="4389905" y="86278"/>
                  <a:pt x="4384692" y="77645"/>
                  <a:pt x="4375106" y="72303"/>
                </a:cubicBezTo>
                <a:cubicBezTo>
                  <a:pt x="4365519" y="66961"/>
                  <a:pt x="4355245" y="66395"/>
                  <a:pt x="4344282" y="70604"/>
                </a:cubicBezTo>
                <a:cubicBezTo>
                  <a:pt x="4333318" y="74813"/>
                  <a:pt x="4324073" y="87557"/>
                  <a:pt x="4316544" y="108838"/>
                </a:cubicBezTo>
                <a:lnTo>
                  <a:pt x="4285376" y="103998"/>
                </a:lnTo>
                <a:cubicBezTo>
                  <a:pt x="4290939" y="84926"/>
                  <a:pt x="4298665" y="69740"/>
                  <a:pt x="4308553" y="58440"/>
                </a:cubicBezTo>
                <a:cubicBezTo>
                  <a:pt x="4318440" y="47140"/>
                  <a:pt x="4332053" y="40314"/>
                  <a:pt x="4349390" y="37962"/>
                </a:cubicBezTo>
                <a:cubicBezTo>
                  <a:pt x="4358059" y="36786"/>
                  <a:pt x="4366193" y="36742"/>
                  <a:pt x="4373794" y="37830"/>
                </a:cubicBezTo>
                <a:close/>
                <a:moveTo>
                  <a:pt x="6680470" y="37166"/>
                </a:moveTo>
                <a:cubicBezTo>
                  <a:pt x="6689612" y="37166"/>
                  <a:pt x="6698997" y="39091"/>
                  <a:pt x="6708627" y="42941"/>
                </a:cubicBezTo>
                <a:cubicBezTo>
                  <a:pt x="6718257" y="46792"/>
                  <a:pt x="6726835" y="52481"/>
                  <a:pt x="6734364" y="60010"/>
                </a:cubicBezTo>
                <a:cubicBezTo>
                  <a:pt x="6741893" y="67538"/>
                  <a:pt x="6747059" y="75264"/>
                  <a:pt x="6749863" y="83187"/>
                </a:cubicBezTo>
                <a:cubicBezTo>
                  <a:pt x="6752665" y="91110"/>
                  <a:pt x="6754067" y="101320"/>
                  <a:pt x="6754067" y="113818"/>
                </a:cubicBezTo>
                <a:cubicBezTo>
                  <a:pt x="6754067" y="126315"/>
                  <a:pt x="6749453" y="142255"/>
                  <a:pt x="6740226" y="161635"/>
                </a:cubicBezTo>
                <a:cubicBezTo>
                  <a:pt x="6730998" y="181016"/>
                  <a:pt x="6708480" y="221007"/>
                  <a:pt x="6672673" y="281609"/>
                </a:cubicBezTo>
                <a:lnTo>
                  <a:pt x="6636471" y="281609"/>
                </a:lnTo>
                <a:cubicBezTo>
                  <a:pt x="6656332" y="245113"/>
                  <a:pt x="6672529" y="214963"/>
                  <a:pt x="6685063" y="191158"/>
                </a:cubicBezTo>
                <a:cubicBezTo>
                  <a:pt x="6664743" y="194758"/>
                  <a:pt x="6646685" y="191574"/>
                  <a:pt x="6630889" y="181608"/>
                </a:cubicBezTo>
                <a:cubicBezTo>
                  <a:pt x="6615093" y="171641"/>
                  <a:pt x="6605549" y="158140"/>
                  <a:pt x="6602259" y="141104"/>
                </a:cubicBezTo>
                <a:cubicBezTo>
                  <a:pt x="6598967" y="124068"/>
                  <a:pt x="6599150" y="108878"/>
                  <a:pt x="6602807" y="95534"/>
                </a:cubicBezTo>
                <a:cubicBezTo>
                  <a:pt x="6606463" y="82191"/>
                  <a:pt x="6612301" y="71037"/>
                  <a:pt x="6620316" y="62075"/>
                </a:cubicBezTo>
                <a:cubicBezTo>
                  <a:pt x="6628333" y="53112"/>
                  <a:pt x="6638077" y="46720"/>
                  <a:pt x="6649549" y="42898"/>
                </a:cubicBezTo>
                <a:cubicBezTo>
                  <a:pt x="6661021" y="39077"/>
                  <a:pt x="6671328" y="37166"/>
                  <a:pt x="6680470" y="37166"/>
                </a:cubicBezTo>
                <a:close/>
                <a:moveTo>
                  <a:pt x="7166303" y="32479"/>
                </a:moveTo>
                <a:cubicBezTo>
                  <a:pt x="7168383" y="32829"/>
                  <a:pt x="7170885" y="33595"/>
                  <a:pt x="7173809" y="34778"/>
                </a:cubicBezTo>
                <a:cubicBezTo>
                  <a:pt x="7185504" y="39511"/>
                  <a:pt x="7194427" y="44078"/>
                  <a:pt x="7200579" y="48480"/>
                </a:cubicBezTo>
                <a:cubicBezTo>
                  <a:pt x="7208035" y="55407"/>
                  <a:pt x="7207595" y="60820"/>
                  <a:pt x="7199256" y="64721"/>
                </a:cubicBezTo>
                <a:cubicBezTo>
                  <a:pt x="7190917" y="68621"/>
                  <a:pt x="7176943" y="77849"/>
                  <a:pt x="7157333" y="92404"/>
                </a:cubicBezTo>
                <a:cubicBezTo>
                  <a:pt x="7137722" y="106960"/>
                  <a:pt x="7131986" y="107809"/>
                  <a:pt x="7140124" y="94953"/>
                </a:cubicBezTo>
                <a:cubicBezTo>
                  <a:pt x="7148262" y="82097"/>
                  <a:pt x="7153887" y="71970"/>
                  <a:pt x="7156999" y="64570"/>
                </a:cubicBezTo>
                <a:cubicBezTo>
                  <a:pt x="7160111" y="57170"/>
                  <a:pt x="7160767" y="49172"/>
                  <a:pt x="7158967" y="40575"/>
                </a:cubicBezTo>
                <a:cubicBezTo>
                  <a:pt x="7157617" y="34128"/>
                  <a:pt x="7160063" y="31429"/>
                  <a:pt x="7166303" y="32479"/>
                </a:cubicBezTo>
                <a:close/>
                <a:moveTo>
                  <a:pt x="769887" y="32178"/>
                </a:moveTo>
                <a:cubicBezTo>
                  <a:pt x="772849" y="32239"/>
                  <a:pt x="776448" y="32629"/>
                  <a:pt x="780681" y="33348"/>
                </a:cubicBezTo>
                <a:cubicBezTo>
                  <a:pt x="797618" y="36223"/>
                  <a:pt x="807315" y="41748"/>
                  <a:pt x="809774" y="49922"/>
                </a:cubicBezTo>
                <a:cubicBezTo>
                  <a:pt x="812234" y="58095"/>
                  <a:pt x="811384" y="65459"/>
                  <a:pt x="807225" y="72013"/>
                </a:cubicBezTo>
                <a:cubicBezTo>
                  <a:pt x="803067" y="78566"/>
                  <a:pt x="794190" y="76910"/>
                  <a:pt x="780596" y="67044"/>
                </a:cubicBezTo>
                <a:cubicBezTo>
                  <a:pt x="770544" y="56991"/>
                  <a:pt x="763810" y="48143"/>
                  <a:pt x="760397" y="40500"/>
                </a:cubicBezTo>
                <a:cubicBezTo>
                  <a:pt x="757838" y="34768"/>
                  <a:pt x="761001" y="31993"/>
                  <a:pt x="769887" y="32178"/>
                </a:cubicBezTo>
                <a:close/>
                <a:moveTo>
                  <a:pt x="6297205" y="26370"/>
                </a:moveTo>
                <a:cubicBezTo>
                  <a:pt x="6301245" y="27028"/>
                  <a:pt x="6305559" y="29049"/>
                  <a:pt x="6310144" y="32434"/>
                </a:cubicBezTo>
                <a:cubicBezTo>
                  <a:pt x="6319315" y="39202"/>
                  <a:pt x="6325803" y="45982"/>
                  <a:pt x="6329611" y="52772"/>
                </a:cubicBezTo>
                <a:cubicBezTo>
                  <a:pt x="6333418" y="59562"/>
                  <a:pt x="6331084" y="64039"/>
                  <a:pt x="6322609" y="66205"/>
                </a:cubicBezTo>
                <a:cubicBezTo>
                  <a:pt x="6314134" y="68370"/>
                  <a:pt x="6302109" y="74346"/>
                  <a:pt x="6286536" y="84134"/>
                </a:cubicBezTo>
                <a:cubicBezTo>
                  <a:pt x="6270963" y="93921"/>
                  <a:pt x="6255727" y="104314"/>
                  <a:pt x="6240827" y="115313"/>
                </a:cubicBezTo>
                <a:cubicBezTo>
                  <a:pt x="6252528" y="120332"/>
                  <a:pt x="6257007" y="125240"/>
                  <a:pt x="6254260" y="130037"/>
                </a:cubicBezTo>
                <a:cubicBezTo>
                  <a:pt x="6251513" y="134833"/>
                  <a:pt x="6249707" y="143316"/>
                  <a:pt x="6248839" y="155483"/>
                </a:cubicBezTo>
                <a:cubicBezTo>
                  <a:pt x="6247972" y="167651"/>
                  <a:pt x="6248209" y="185397"/>
                  <a:pt x="6249549" y="208721"/>
                </a:cubicBezTo>
                <a:cubicBezTo>
                  <a:pt x="6250890" y="232046"/>
                  <a:pt x="6251331" y="249591"/>
                  <a:pt x="6250872" y="261357"/>
                </a:cubicBezTo>
                <a:cubicBezTo>
                  <a:pt x="6250413" y="273123"/>
                  <a:pt x="6244925" y="285739"/>
                  <a:pt x="6234406" y="299205"/>
                </a:cubicBezTo>
                <a:cubicBezTo>
                  <a:pt x="6223887" y="312670"/>
                  <a:pt x="6215692" y="314437"/>
                  <a:pt x="6209820" y="304507"/>
                </a:cubicBezTo>
                <a:cubicBezTo>
                  <a:pt x="6203947" y="294576"/>
                  <a:pt x="6195473" y="283975"/>
                  <a:pt x="6184395" y="272704"/>
                </a:cubicBezTo>
                <a:cubicBezTo>
                  <a:pt x="6173317" y="261432"/>
                  <a:pt x="6173707" y="257371"/>
                  <a:pt x="6185567" y="260518"/>
                </a:cubicBezTo>
                <a:cubicBezTo>
                  <a:pt x="6197427" y="263666"/>
                  <a:pt x="6205593" y="265107"/>
                  <a:pt x="6210067" y="264842"/>
                </a:cubicBezTo>
                <a:cubicBezTo>
                  <a:pt x="6214541" y="264577"/>
                  <a:pt x="6217388" y="261189"/>
                  <a:pt x="6218607" y="254678"/>
                </a:cubicBezTo>
                <a:cubicBezTo>
                  <a:pt x="6219825" y="248168"/>
                  <a:pt x="6220657" y="232204"/>
                  <a:pt x="6221101" y="206786"/>
                </a:cubicBezTo>
                <a:cubicBezTo>
                  <a:pt x="6221547" y="181368"/>
                  <a:pt x="6220894" y="161668"/>
                  <a:pt x="6219144" y="147686"/>
                </a:cubicBezTo>
                <a:cubicBezTo>
                  <a:pt x="6217395" y="133704"/>
                  <a:pt x="6214021" y="122806"/>
                  <a:pt x="6209024" y="114990"/>
                </a:cubicBezTo>
                <a:cubicBezTo>
                  <a:pt x="6204027" y="107175"/>
                  <a:pt x="6204654" y="103744"/>
                  <a:pt x="6210906" y="104698"/>
                </a:cubicBezTo>
                <a:cubicBezTo>
                  <a:pt x="6217159" y="105651"/>
                  <a:pt x="6223002" y="106522"/>
                  <a:pt x="6228437" y="107311"/>
                </a:cubicBezTo>
                <a:cubicBezTo>
                  <a:pt x="6250506" y="86647"/>
                  <a:pt x="6265711" y="71837"/>
                  <a:pt x="6274049" y="62881"/>
                </a:cubicBezTo>
                <a:cubicBezTo>
                  <a:pt x="6282389" y="53926"/>
                  <a:pt x="6277907" y="51022"/>
                  <a:pt x="6260605" y="54170"/>
                </a:cubicBezTo>
                <a:cubicBezTo>
                  <a:pt x="6243305" y="57317"/>
                  <a:pt x="6223730" y="61110"/>
                  <a:pt x="6201883" y="65549"/>
                </a:cubicBezTo>
                <a:cubicBezTo>
                  <a:pt x="6180035" y="69987"/>
                  <a:pt x="6165755" y="73586"/>
                  <a:pt x="6159045" y="76347"/>
                </a:cubicBezTo>
                <a:cubicBezTo>
                  <a:pt x="6152333" y="79107"/>
                  <a:pt x="6145203" y="79039"/>
                  <a:pt x="6137653" y="76143"/>
                </a:cubicBezTo>
                <a:cubicBezTo>
                  <a:pt x="6130103" y="73246"/>
                  <a:pt x="6123563" y="68044"/>
                  <a:pt x="6118035" y="60537"/>
                </a:cubicBezTo>
                <a:cubicBezTo>
                  <a:pt x="6112507" y="53030"/>
                  <a:pt x="6115555" y="49735"/>
                  <a:pt x="6127177" y="50653"/>
                </a:cubicBezTo>
                <a:cubicBezTo>
                  <a:pt x="6138799" y="51571"/>
                  <a:pt x="6156195" y="50915"/>
                  <a:pt x="6179361" y="48685"/>
                </a:cubicBezTo>
                <a:cubicBezTo>
                  <a:pt x="6202528" y="46455"/>
                  <a:pt x="6224328" y="43565"/>
                  <a:pt x="6244763" y="40016"/>
                </a:cubicBezTo>
                <a:cubicBezTo>
                  <a:pt x="6265198" y="36467"/>
                  <a:pt x="6278911" y="32624"/>
                  <a:pt x="6285902" y="28486"/>
                </a:cubicBezTo>
                <a:cubicBezTo>
                  <a:pt x="6289397" y="26418"/>
                  <a:pt x="6293165" y="25713"/>
                  <a:pt x="6297205" y="26370"/>
                </a:cubicBezTo>
                <a:close/>
                <a:moveTo>
                  <a:pt x="4154081" y="26370"/>
                </a:moveTo>
                <a:cubicBezTo>
                  <a:pt x="4158121" y="27028"/>
                  <a:pt x="4162434" y="29049"/>
                  <a:pt x="4167019" y="32434"/>
                </a:cubicBezTo>
                <a:cubicBezTo>
                  <a:pt x="4176190" y="39202"/>
                  <a:pt x="4182679" y="45982"/>
                  <a:pt x="4186486" y="52772"/>
                </a:cubicBezTo>
                <a:cubicBezTo>
                  <a:pt x="4190293" y="59562"/>
                  <a:pt x="4187959" y="64039"/>
                  <a:pt x="4179484" y="66205"/>
                </a:cubicBezTo>
                <a:cubicBezTo>
                  <a:pt x="4171009" y="68370"/>
                  <a:pt x="4158985" y="74346"/>
                  <a:pt x="4143412" y="84134"/>
                </a:cubicBezTo>
                <a:cubicBezTo>
                  <a:pt x="4127838" y="93921"/>
                  <a:pt x="4112602" y="104314"/>
                  <a:pt x="4097702" y="115313"/>
                </a:cubicBezTo>
                <a:cubicBezTo>
                  <a:pt x="4109404" y="120332"/>
                  <a:pt x="4113881" y="125240"/>
                  <a:pt x="4111135" y="130037"/>
                </a:cubicBezTo>
                <a:cubicBezTo>
                  <a:pt x="4108389" y="134834"/>
                  <a:pt x="4106582" y="143316"/>
                  <a:pt x="4105715" y="155483"/>
                </a:cubicBezTo>
                <a:cubicBezTo>
                  <a:pt x="4104847" y="167651"/>
                  <a:pt x="4105084" y="185397"/>
                  <a:pt x="4106425" y="208721"/>
                </a:cubicBezTo>
                <a:cubicBezTo>
                  <a:pt x="4107765" y="232046"/>
                  <a:pt x="4108206" y="249591"/>
                  <a:pt x="4107747" y="261357"/>
                </a:cubicBezTo>
                <a:cubicBezTo>
                  <a:pt x="4107288" y="273123"/>
                  <a:pt x="4101800" y="285739"/>
                  <a:pt x="4091281" y="299205"/>
                </a:cubicBezTo>
                <a:cubicBezTo>
                  <a:pt x="4080763" y="312670"/>
                  <a:pt x="4072567" y="314437"/>
                  <a:pt x="4066695" y="304507"/>
                </a:cubicBezTo>
                <a:cubicBezTo>
                  <a:pt x="4060823" y="294576"/>
                  <a:pt x="4052348" y="283975"/>
                  <a:pt x="4041270" y="272704"/>
                </a:cubicBezTo>
                <a:cubicBezTo>
                  <a:pt x="4030192" y="261432"/>
                  <a:pt x="4030583" y="257371"/>
                  <a:pt x="4042442" y="260518"/>
                </a:cubicBezTo>
                <a:cubicBezTo>
                  <a:pt x="4054301" y="263666"/>
                  <a:pt x="4062468" y="265107"/>
                  <a:pt x="4066942" y="264842"/>
                </a:cubicBezTo>
                <a:cubicBezTo>
                  <a:pt x="4071416" y="264577"/>
                  <a:pt x="4074263" y="261189"/>
                  <a:pt x="4075482" y="254678"/>
                </a:cubicBezTo>
                <a:cubicBezTo>
                  <a:pt x="4076701" y="248168"/>
                  <a:pt x="4077533" y="232204"/>
                  <a:pt x="4077977" y="206786"/>
                </a:cubicBezTo>
                <a:cubicBezTo>
                  <a:pt x="4078422" y="181368"/>
                  <a:pt x="4077769" y="161668"/>
                  <a:pt x="4076020" y="147686"/>
                </a:cubicBezTo>
                <a:cubicBezTo>
                  <a:pt x="4074270" y="133704"/>
                  <a:pt x="4070897" y="122806"/>
                  <a:pt x="4065899" y="114990"/>
                </a:cubicBezTo>
                <a:cubicBezTo>
                  <a:pt x="4060901" y="107175"/>
                  <a:pt x="4061529" y="103744"/>
                  <a:pt x="4067781" y="104698"/>
                </a:cubicBezTo>
                <a:cubicBezTo>
                  <a:pt x="4074033" y="105651"/>
                  <a:pt x="4079877" y="106522"/>
                  <a:pt x="4085312" y="107311"/>
                </a:cubicBezTo>
                <a:cubicBezTo>
                  <a:pt x="4107382" y="86647"/>
                  <a:pt x="4122586" y="71837"/>
                  <a:pt x="4130925" y="62881"/>
                </a:cubicBezTo>
                <a:cubicBezTo>
                  <a:pt x="4139264" y="53926"/>
                  <a:pt x="4134782" y="51022"/>
                  <a:pt x="4117481" y="54170"/>
                </a:cubicBezTo>
                <a:cubicBezTo>
                  <a:pt x="4100179" y="57317"/>
                  <a:pt x="4080605" y="61110"/>
                  <a:pt x="4058758" y="65549"/>
                </a:cubicBezTo>
                <a:cubicBezTo>
                  <a:pt x="4036910" y="69987"/>
                  <a:pt x="4022631" y="73586"/>
                  <a:pt x="4015920" y="76347"/>
                </a:cubicBezTo>
                <a:cubicBezTo>
                  <a:pt x="4009209" y="79107"/>
                  <a:pt x="4002078" y="79039"/>
                  <a:pt x="3994528" y="76143"/>
                </a:cubicBezTo>
                <a:cubicBezTo>
                  <a:pt x="3986978" y="73246"/>
                  <a:pt x="3980439" y="68044"/>
                  <a:pt x="3974910" y="60537"/>
                </a:cubicBezTo>
                <a:cubicBezTo>
                  <a:pt x="3969382" y="53030"/>
                  <a:pt x="3972429" y="49735"/>
                  <a:pt x="3984052" y="50653"/>
                </a:cubicBezTo>
                <a:cubicBezTo>
                  <a:pt x="3995675" y="51571"/>
                  <a:pt x="4013070" y="50915"/>
                  <a:pt x="4036236" y="48685"/>
                </a:cubicBezTo>
                <a:cubicBezTo>
                  <a:pt x="4059403" y="46455"/>
                  <a:pt x="4081204" y="43565"/>
                  <a:pt x="4101639" y="40016"/>
                </a:cubicBezTo>
                <a:cubicBezTo>
                  <a:pt x="4122073" y="36467"/>
                  <a:pt x="4135786" y="32624"/>
                  <a:pt x="4142777" y="28486"/>
                </a:cubicBezTo>
                <a:cubicBezTo>
                  <a:pt x="4146272" y="26418"/>
                  <a:pt x="4150040" y="25713"/>
                  <a:pt x="4154081" y="26370"/>
                </a:cubicBezTo>
                <a:close/>
                <a:moveTo>
                  <a:pt x="929509" y="25074"/>
                </a:moveTo>
                <a:cubicBezTo>
                  <a:pt x="934394" y="25406"/>
                  <a:pt x="940676" y="27121"/>
                  <a:pt x="948355" y="30218"/>
                </a:cubicBezTo>
                <a:cubicBezTo>
                  <a:pt x="963713" y="36413"/>
                  <a:pt x="967266" y="43124"/>
                  <a:pt x="959013" y="50352"/>
                </a:cubicBezTo>
                <a:cubicBezTo>
                  <a:pt x="950760" y="57579"/>
                  <a:pt x="945347" y="66560"/>
                  <a:pt x="942773" y="77293"/>
                </a:cubicBezTo>
                <a:cubicBezTo>
                  <a:pt x="940198" y="88027"/>
                  <a:pt x="938697" y="98287"/>
                  <a:pt x="938266" y="108075"/>
                </a:cubicBezTo>
                <a:cubicBezTo>
                  <a:pt x="937836" y="117862"/>
                  <a:pt x="938589" y="123562"/>
                  <a:pt x="940524" y="125175"/>
                </a:cubicBezTo>
                <a:cubicBezTo>
                  <a:pt x="942461" y="126789"/>
                  <a:pt x="945078" y="127595"/>
                  <a:pt x="948376" y="127595"/>
                </a:cubicBezTo>
                <a:cubicBezTo>
                  <a:pt x="953367" y="127595"/>
                  <a:pt x="961390" y="126014"/>
                  <a:pt x="972446" y="122852"/>
                </a:cubicBezTo>
                <a:cubicBezTo>
                  <a:pt x="983503" y="119690"/>
                  <a:pt x="992616" y="122318"/>
                  <a:pt x="999786" y="130736"/>
                </a:cubicBezTo>
                <a:cubicBezTo>
                  <a:pt x="1006956" y="139154"/>
                  <a:pt x="1004780" y="145255"/>
                  <a:pt x="993258" y="149041"/>
                </a:cubicBezTo>
                <a:cubicBezTo>
                  <a:pt x="981735" y="152827"/>
                  <a:pt x="965509" y="154243"/>
                  <a:pt x="944580" y="153289"/>
                </a:cubicBezTo>
                <a:cubicBezTo>
                  <a:pt x="923650" y="152336"/>
                  <a:pt x="913185" y="140638"/>
                  <a:pt x="913185" y="118195"/>
                </a:cubicBezTo>
                <a:cubicBezTo>
                  <a:pt x="913185" y="97216"/>
                  <a:pt x="914085" y="81861"/>
                  <a:pt x="915885" y="72131"/>
                </a:cubicBezTo>
                <a:cubicBezTo>
                  <a:pt x="917684" y="62401"/>
                  <a:pt x="916659" y="57758"/>
                  <a:pt x="912809" y="58203"/>
                </a:cubicBezTo>
                <a:cubicBezTo>
                  <a:pt x="908958" y="58648"/>
                  <a:pt x="898795" y="60433"/>
                  <a:pt x="882319" y="63559"/>
                </a:cubicBezTo>
                <a:cubicBezTo>
                  <a:pt x="883178" y="85786"/>
                  <a:pt x="882916" y="103604"/>
                  <a:pt x="881533" y="117012"/>
                </a:cubicBezTo>
                <a:cubicBezTo>
                  <a:pt x="880149" y="130420"/>
                  <a:pt x="876130" y="142592"/>
                  <a:pt x="869476" y="153526"/>
                </a:cubicBezTo>
                <a:cubicBezTo>
                  <a:pt x="862822" y="164460"/>
                  <a:pt x="853598" y="172566"/>
                  <a:pt x="841804" y="177843"/>
                </a:cubicBezTo>
                <a:cubicBezTo>
                  <a:pt x="830008" y="183121"/>
                  <a:pt x="826628" y="181995"/>
                  <a:pt x="831661" y="174466"/>
                </a:cubicBezTo>
                <a:cubicBezTo>
                  <a:pt x="836695" y="166938"/>
                  <a:pt x="841645" y="158739"/>
                  <a:pt x="846514" y="149869"/>
                </a:cubicBezTo>
                <a:cubicBezTo>
                  <a:pt x="851383" y="141000"/>
                  <a:pt x="854490" y="127947"/>
                  <a:pt x="855838" y="110710"/>
                </a:cubicBezTo>
                <a:cubicBezTo>
                  <a:pt x="857187" y="93473"/>
                  <a:pt x="856800" y="80857"/>
                  <a:pt x="854677" y="72862"/>
                </a:cubicBezTo>
                <a:cubicBezTo>
                  <a:pt x="852555" y="64868"/>
                  <a:pt x="849404" y="57819"/>
                  <a:pt x="845224" y="51718"/>
                </a:cubicBezTo>
                <a:cubicBezTo>
                  <a:pt x="841043" y="45616"/>
                  <a:pt x="843033" y="42565"/>
                  <a:pt x="851193" y="42565"/>
                </a:cubicBezTo>
                <a:cubicBezTo>
                  <a:pt x="857015" y="42565"/>
                  <a:pt x="863005" y="43235"/>
                  <a:pt x="869164" y="44576"/>
                </a:cubicBezTo>
                <a:cubicBezTo>
                  <a:pt x="875324" y="45917"/>
                  <a:pt x="882486" y="45982"/>
                  <a:pt x="890653" y="44770"/>
                </a:cubicBezTo>
                <a:cubicBezTo>
                  <a:pt x="898820" y="43558"/>
                  <a:pt x="904549" y="41715"/>
                  <a:pt x="907840" y="39242"/>
                </a:cubicBezTo>
                <a:cubicBezTo>
                  <a:pt x="911131" y="36768"/>
                  <a:pt x="914867" y="33097"/>
                  <a:pt x="919047" y="28228"/>
                </a:cubicBezTo>
                <a:cubicBezTo>
                  <a:pt x="921137" y="25794"/>
                  <a:pt x="924624" y="24743"/>
                  <a:pt x="929509" y="25074"/>
                </a:cubicBezTo>
                <a:close/>
                <a:moveTo>
                  <a:pt x="2273199" y="21711"/>
                </a:moveTo>
                <a:cubicBezTo>
                  <a:pt x="2281365" y="23123"/>
                  <a:pt x="2290468" y="26110"/>
                  <a:pt x="2300506" y="30670"/>
                </a:cubicBezTo>
                <a:cubicBezTo>
                  <a:pt x="2312035" y="36133"/>
                  <a:pt x="2316431" y="42590"/>
                  <a:pt x="2313692" y="50040"/>
                </a:cubicBezTo>
                <a:cubicBezTo>
                  <a:pt x="2310953" y="57490"/>
                  <a:pt x="2309153" y="67015"/>
                  <a:pt x="2308293" y="78616"/>
                </a:cubicBezTo>
                <a:cubicBezTo>
                  <a:pt x="2307432" y="90217"/>
                  <a:pt x="2307002" y="107462"/>
                  <a:pt x="2307002" y="130349"/>
                </a:cubicBezTo>
                <a:cubicBezTo>
                  <a:pt x="2307002" y="152217"/>
                  <a:pt x="2307895" y="172538"/>
                  <a:pt x="2309680" y="191309"/>
                </a:cubicBezTo>
                <a:cubicBezTo>
                  <a:pt x="2311465" y="210080"/>
                  <a:pt x="2311666" y="227342"/>
                  <a:pt x="2310282" y="243095"/>
                </a:cubicBezTo>
                <a:cubicBezTo>
                  <a:pt x="2308899" y="258848"/>
                  <a:pt x="2303922" y="272804"/>
                  <a:pt x="2295354" y="284965"/>
                </a:cubicBezTo>
                <a:cubicBezTo>
                  <a:pt x="2286786" y="297125"/>
                  <a:pt x="2279483" y="298871"/>
                  <a:pt x="2273446" y="290203"/>
                </a:cubicBezTo>
                <a:cubicBezTo>
                  <a:pt x="2267409" y="281534"/>
                  <a:pt x="2261992" y="274364"/>
                  <a:pt x="2257195" y="268692"/>
                </a:cubicBezTo>
                <a:cubicBezTo>
                  <a:pt x="2252398" y="263021"/>
                  <a:pt x="2246877" y="256754"/>
                  <a:pt x="2240632" y="249892"/>
                </a:cubicBezTo>
                <a:cubicBezTo>
                  <a:pt x="2234387" y="243030"/>
                  <a:pt x="2235853" y="240553"/>
                  <a:pt x="2245031" y="242460"/>
                </a:cubicBezTo>
                <a:cubicBezTo>
                  <a:pt x="2254209" y="244368"/>
                  <a:pt x="2261787" y="245941"/>
                  <a:pt x="2267767" y="247182"/>
                </a:cubicBezTo>
                <a:cubicBezTo>
                  <a:pt x="2273747" y="248422"/>
                  <a:pt x="2277257" y="247221"/>
                  <a:pt x="2278297" y="243579"/>
                </a:cubicBezTo>
                <a:cubicBezTo>
                  <a:pt x="2279336" y="239936"/>
                  <a:pt x="2280304" y="232497"/>
                  <a:pt x="2281200" y="221262"/>
                </a:cubicBezTo>
                <a:cubicBezTo>
                  <a:pt x="2282097" y="210026"/>
                  <a:pt x="2282326" y="179263"/>
                  <a:pt x="2281889" y="128972"/>
                </a:cubicBezTo>
                <a:cubicBezTo>
                  <a:pt x="2281451" y="78681"/>
                  <a:pt x="2277852" y="47878"/>
                  <a:pt x="2271091" y="36564"/>
                </a:cubicBezTo>
                <a:cubicBezTo>
                  <a:pt x="2264329" y="25249"/>
                  <a:pt x="2265032" y="20298"/>
                  <a:pt x="2273199" y="21711"/>
                </a:cubicBezTo>
                <a:close/>
                <a:moveTo>
                  <a:pt x="130074" y="21711"/>
                </a:moveTo>
                <a:cubicBezTo>
                  <a:pt x="138241" y="23123"/>
                  <a:pt x="147343" y="26110"/>
                  <a:pt x="157382" y="30670"/>
                </a:cubicBezTo>
                <a:cubicBezTo>
                  <a:pt x="168911" y="36133"/>
                  <a:pt x="173306" y="42590"/>
                  <a:pt x="170567" y="50040"/>
                </a:cubicBezTo>
                <a:cubicBezTo>
                  <a:pt x="167828" y="57490"/>
                  <a:pt x="166028" y="67015"/>
                  <a:pt x="165168" y="78616"/>
                </a:cubicBezTo>
                <a:cubicBezTo>
                  <a:pt x="164307" y="90217"/>
                  <a:pt x="163878" y="107462"/>
                  <a:pt x="163878" y="130349"/>
                </a:cubicBezTo>
                <a:cubicBezTo>
                  <a:pt x="163878" y="152217"/>
                  <a:pt x="164770" y="172538"/>
                  <a:pt x="166556" y="191309"/>
                </a:cubicBezTo>
                <a:cubicBezTo>
                  <a:pt x="168341" y="210080"/>
                  <a:pt x="168542" y="227342"/>
                  <a:pt x="167158" y="243095"/>
                </a:cubicBezTo>
                <a:cubicBezTo>
                  <a:pt x="165774" y="258848"/>
                  <a:pt x="160798" y="272804"/>
                  <a:pt x="152230" y="284965"/>
                </a:cubicBezTo>
                <a:cubicBezTo>
                  <a:pt x="143661" y="297125"/>
                  <a:pt x="136359" y="298871"/>
                  <a:pt x="130321" y="290203"/>
                </a:cubicBezTo>
                <a:cubicBezTo>
                  <a:pt x="124284" y="281534"/>
                  <a:pt x="118867" y="274364"/>
                  <a:pt x="114071" y="268692"/>
                </a:cubicBezTo>
                <a:cubicBezTo>
                  <a:pt x="109274" y="263021"/>
                  <a:pt x="103752" y="256754"/>
                  <a:pt x="97507" y="249892"/>
                </a:cubicBezTo>
                <a:cubicBezTo>
                  <a:pt x="91262" y="243030"/>
                  <a:pt x="92728" y="240553"/>
                  <a:pt x="101906" y="242460"/>
                </a:cubicBezTo>
                <a:cubicBezTo>
                  <a:pt x="111084" y="244368"/>
                  <a:pt x="118663" y="245941"/>
                  <a:pt x="124643" y="247182"/>
                </a:cubicBezTo>
                <a:cubicBezTo>
                  <a:pt x="130622" y="248422"/>
                  <a:pt x="134132" y="247221"/>
                  <a:pt x="135172" y="243579"/>
                </a:cubicBezTo>
                <a:cubicBezTo>
                  <a:pt x="136212" y="239936"/>
                  <a:pt x="137180" y="232497"/>
                  <a:pt x="138076" y="221262"/>
                </a:cubicBezTo>
                <a:cubicBezTo>
                  <a:pt x="138972" y="210026"/>
                  <a:pt x="139202" y="179263"/>
                  <a:pt x="138764" y="128972"/>
                </a:cubicBezTo>
                <a:cubicBezTo>
                  <a:pt x="138327" y="78681"/>
                  <a:pt x="134728" y="47878"/>
                  <a:pt x="127966" y="36564"/>
                </a:cubicBezTo>
                <a:cubicBezTo>
                  <a:pt x="121205" y="25249"/>
                  <a:pt x="121907" y="20298"/>
                  <a:pt x="130074" y="21711"/>
                </a:cubicBezTo>
                <a:close/>
                <a:moveTo>
                  <a:pt x="609729" y="17669"/>
                </a:moveTo>
                <a:cubicBezTo>
                  <a:pt x="612780" y="17711"/>
                  <a:pt x="616006" y="18466"/>
                  <a:pt x="619408" y="19936"/>
                </a:cubicBezTo>
                <a:cubicBezTo>
                  <a:pt x="626213" y="22876"/>
                  <a:pt x="633013" y="27225"/>
                  <a:pt x="639810" y="32982"/>
                </a:cubicBezTo>
                <a:cubicBezTo>
                  <a:pt x="646608" y="38740"/>
                  <a:pt x="647300" y="44350"/>
                  <a:pt x="641886" y="49814"/>
                </a:cubicBezTo>
                <a:cubicBezTo>
                  <a:pt x="636473" y="55278"/>
                  <a:pt x="633989" y="74992"/>
                  <a:pt x="634433" y="108957"/>
                </a:cubicBezTo>
                <a:cubicBezTo>
                  <a:pt x="634878" y="142921"/>
                  <a:pt x="636011" y="177876"/>
                  <a:pt x="637832" y="213819"/>
                </a:cubicBezTo>
                <a:cubicBezTo>
                  <a:pt x="639653" y="249763"/>
                  <a:pt x="635939" y="274995"/>
                  <a:pt x="626690" y="289514"/>
                </a:cubicBezTo>
                <a:cubicBezTo>
                  <a:pt x="617440" y="304034"/>
                  <a:pt x="609876" y="304973"/>
                  <a:pt x="603997" y="292332"/>
                </a:cubicBezTo>
                <a:cubicBezTo>
                  <a:pt x="598117" y="279691"/>
                  <a:pt x="588767" y="267968"/>
                  <a:pt x="575947" y="257163"/>
                </a:cubicBezTo>
                <a:cubicBezTo>
                  <a:pt x="563127" y="246357"/>
                  <a:pt x="563312" y="242306"/>
                  <a:pt x="576506" y="245009"/>
                </a:cubicBezTo>
                <a:cubicBezTo>
                  <a:pt x="589699" y="247712"/>
                  <a:pt x="598425" y="249064"/>
                  <a:pt x="602684" y="249064"/>
                </a:cubicBezTo>
                <a:cubicBezTo>
                  <a:pt x="604663" y="249064"/>
                  <a:pt x="606050" y="246282"/>
                  <a:pt x="606846" y="240718"/>
                </a:cubicBezTo>
                <a:cubicBezTo>
                  <a:pt x="607643" y="235154"/>
                  <a:pt x="608485" y="226826"/>
                  <a:pt x="609373" y="215734"/>
                </a:cubicBezTo>
                <a:cubicBezTo>
                  <a:pt x="610263" y="204642"/>
                  <a:pt x="610259" y="180052"/>
                  <a:pt x="609363" y="141964"/>
                </a:cubicBezTo>
                <a:cubicBezTo>
                  <a:pt x="608467" y="103877"/>
                  <a:pt x="607398" y="77810"/>
                  <a:pt x="606158" y="63763"/>
                </a:cubicBezTo>
                <a:cubicBezTo>
                  <a:pt x="604917" y="49717"/>
                  <a:pt x="601694" y="42913"/>
                  <a:pt x="596489" y="43350"/>
                </a:cubicBezTo>
                <a:cubicBezTo>
                  <a:pt x="591284" y="43787"/>
                  <a:pt x="574928" y="45670"/>
                  <a:pt x="547424" y="48997"/>
                </a:cubicBezTo>
                <a:lnTo>
                  <a:pt x="547424" y="92469"/>
                </a:lnTo>
                <a:cubicBezTo>
                  <a:pt x="555569" y="92555"/>
                  <a:pt x="563693" y="91228"/>
                  <a:pt x="571795" y="88490"/>
                </a:cubicBezTo>
                <a:cubicBezTo>
                  <a:pt x="579897" y="85751"/>
                  <a:pt x="586412" y="87751"/>
                  <a:pt x="591338" y="94491"/>
                </a:cubicBezTo>
                <a:cubicBezTo>
                  <a:pt x="596263" y="101231"/>
                  <a:pt x="592485" y="106207"/>
                  <a:pt x="580001" y="109419"/>
                </a:cubicBezTo>
                <a:cubicBezTo>
                  <a:pt x="567518" y="112631"/>
                  <a:pt x="556659" y="113786"/>
                  <a:pt x="547424" y="112882"/>
                </a:cubicBezTo>
                <a:cubicBezTo>
                  <a:pt x="547424" y="124412"/>
                  <a:pt x="546528" y="137404"/>
                  <a:pt x="544735" y="151859"/>
                </a:cubicBezTo>
                <a:cubicBezTo>
                  <a:pt x="553827" y="151945"/>
                  <a:pt x="562646" y="150619"/>
                  <a:pt x="571193" y="147880"/>
                </a:cubicBezTo>
                <a:cubicBezTo>
                  <a:pt x="579740" y="145141"/>
                  <a:pt x="586691" y="147428"/>
                  <a:pt x="592047" y="154741"/>
                </a:cubicBezTo>
                <a:cubicBezTo>
                  <a:pt x="597403" y="162055"/>
                  <a:pt x="592871" y="167031"/>
                  <a:pt x="578453" y="169669"/>
                </a:cubicBezTo>
                <a:cubicBezTo>
                  <a:pt x="564034" y="172308"/>
                  <a:pt x="552035" y="172724"/>
                  <a:pt x="542455" y="170917"/>
                </a:cubicBezTo>
                <a:cubicBezTo>
                  <a:pt x="535658" y="204473"/>
                  <a:pt x="523723" y="232781"/>
                  <a:pt x="506651" y="255840"/>
                </a:cubicBezTo>
                <a:cubicBezTo>
                  <a:pt x="489579" y="278899"/>
                  <a:pt x="472285" y="293232"/>
                  <a:pt x="454768" y="298839"/>
                </a:cubicBezTo>
                <a:cubicBezTo>
                  <a:pt x="437252" y="304446"/>
                  <a:pt x="434004" y="302263"/>
                  <a:pt x="445024" y="292289"/>
                </a:cubicBezTo>
                <a:cubicBezTo>
                  <a:pt x="456045" y="282315"/>
                  <a:pt x="467997" y="268667"/>
                  <a:pt x="480882" y="251344"/>
                </a:cubicBezTo>
                <a:cubicBezTo>
                  <a:pt x="493766" y="234021"/>
                  <a:pt x="503328" y="213984"/>
                  <a:pt x="509566" y="191234"/>
                </a:cubicBezTo>
                <a:cubicBezTo>
                  <a:pt x="515803" y="168483"/>
                  <a:pt x="519149" y="140211"/>
                  <a:pt x="519600" y="106418"/>
                </a:cubicBezTo>
                <a:cubicBezTo>
                  <a:pt x="520053" y="72626"/>
                  <a:pt x="518027" y="50155"/>
                  <a:pt x="513523" y="39005"/>
                </a:cubicBezTo>
                <a:cubicBezTo>
                  <a:pt x="509020" y="27856"/>
                  <a:pt x="510426" y="22994"/>
                  <a:pt x="517740" y="24421"/>
                </a:cubicBezTo>
                <a:cubicBezTo>
                  <a:pt x="525053" y="25848"/>
                  <a:pt x="530826" y="27422"/>
                  <a:pt x="535055" y="29143"/>
                </a:cubicBezTo>
                <a:cubicBezTo>
                  <a:pt x="539286" y="30863"/>
                  <a:pt x="545997" y="30824"/>
                  <a:pt x="555189" y="29024"/>
                </a:cubicBezTo>
                <a:cubicBezTo>
                  <a:pt x="564381" y="27225"/>
                  <a:pt x="572982" y="25912"/>
                  <a:pt x="580991" y="25088"/>
                </a:cubicBezTo>
                <a:cubicBezTo>
                  <a:pt x="589000" y="24263"/>
                  <a:pt x="595704" y="22464"/>
                  <a:pt x="601103" y="19689"/>
                </a:cubicBezTo>
                <a:cubicBezTo>
                  <a:pt x="603803" y="18301"/>
                  <a:pt x="606678" y="17628"/>
                  <a:pt x="609729" y="17669"/>
                </a:cubicBezTo>
                <a:close/>
                <a:moveTo>
                  <a:pt x="4549546" y="17301"/>
                </a:moveTo>
                <a:cubicBezTo>
                  <a:pt x="4553769" y="16118"/>
                  <a:pt x="4561219" y="17835"/>
                  <a:pt x="4571895" y="22453"/>
                </a:cubicBezTo>
                <a:cubicBezTo>
                  <a:pt x="4582571" y="27070"/>
                  <a:pt x="4586332" y="32663"/>
                  <a:pt x="4583177" y="39231"/>
                </a:cubicBezTo>
                <a:cubicBezTo>
                  <a:pt x="4580022" y="45799"/>
                  <a:pt x="4578825" y="60397"/>
                  <a:pt x="4579585" y="83026"/>
                </a:cubicBezTo>
                <a:cubicBezTo>
                  <a:pt x="4577420" y="83298"/>
                  <a:pt x="4579933" y="82241"/>
                  <a:pt x="4587124" y="79853"/>
                </a:cubicBezTo>
                <a:cubicBezTo>
                  <a:pt x="4594316" y="77465"/>
                  <a:pt x="4600970" y="78473"/>
                  <a:pt x="4607086" y="82875"/>
                </a:cubicBezTo>
                <a:cubicBezTo>
                  <a:pt x="4613202" y="87278"/>
                  <a:pt x="4612234" y="91533"/>
                  <a:pt x="4604182" y="95642"/>
                </a:cubicBezTo>
                <a:cubicBezTo>
                  <a:pt x="4596130" y="99750"/>
                  <a:pt x="4587558" y="103704"/>
                  <a:pt x="4578466" y="107505"/>
                </a:cubicBezTo>
                <a:lnTo>
                  <a:pt x="4578466" y="132973"/>
                </a:lnTo>
                <a:cubicBezTo>
                  <a:pt x="4585006" y="131238"/>
                  <a:pt x="4589946" y="129904"/>
                  <a:pt x="4593287" y="128972"/>
                </a:cubicBezTo>
                <a:cubicBezTo>
                  <a:pt x="4596628" y="128040"/>
                  <a:pt x="4601518" y="130180"/>
                  <a:pt x="4607957" y="135393"/>
                </a:cubicBezTo>
                <a:lnTo>
                  <a:pt x="4608275" y="135756"/>
                </a:lnTo>
                <a:lnTo>
                  <a:pt x="4605978" y="125390"/>
                </a:lnTo>
                <a:cubicBezTo>
                  <a:pt x="4602823" y="116937"/>
                  <a:pt x="4606197" y="113610"/>
                  <a:pt x="4616099" y="115410"/>
                </a:cubicBezTo>
                <a:cubicBezTo>
                  <a:pt x="4626000" y="117209"/>
                  <a:pt x="4641298" y="116145"/>
                  <a:pt x="4661991" y="112215"/>
                </a:cubicBezTo>
                <a:lnTo>
                  <a:pt x="4661991" y="62849"/>
                </a:lnTo>
                <a:cubicBezTo>
                  <a:pt x="4661991" y="50904"/>
                  <a:pt x="4660417" y="41131"/>
                  <a:pt x="4657269" y="33531"/>
                </a:cubicBezTo>
                <a:cubicBezTo>
                  <a:pt x="4654122" y="25930"/>
                  <a:pt x="4654218" y="21481"/>
                  <a:pt x="4657560" y="20184"/>
                </a:cubicBezTo>
                <a:cubicBezTo>
                  <a:pt x="4660901" y="18886"/>
                  <a:pt x="4668351" y="21288"/>
                  <a:pt x="4679909" y="27389"/>
                </a:cubicBezTo>
                <a:cubicBezTo>
                  <a:pt x="4691467" y="33491"/>
                  <a:pt x="4695221" y="39790"/>
                  <a:pt x="4691170" y="46286"/>
                </a:cubicBezTo>
                <a:cubicBezTo>
                  <a:pt x="4687118" y="52782"/>
                  <a:pt x="4685093" y="73124"/>
                  <a:pt x="4685093" y="107311"/>
                </a:cubicBezTo>
                <a:cubicBezTo>
                  <a:pt x="4700638" y="104873"/>
                  <a:pt x="4710489" y="102016"/>
                  <a:pt x="4714648" y="98739"/>
                </a:cubicBezTo>
                <a:cubicBezTo>
                  <a:pt x="4718807" y="95462"/>
                  <a:pt x="4727518" y="97320"/>
                  <a:pt x="4740783" y="104310"/>
                </a:cubicBezTo>
                <a:cubicBezTo>
                  <a:pt x="4754048" y="111301"/>
                  <a:pt x="4758881" y="118027"/>
                  <a:pt x="4755281" y="124487"/>
                </a:cubicBezTo>
                <a:cubicBezTo>
                  <a:pt x="4751682" y="130947"/>
                  <a:pt x="4750323" y="141376"/>
                  <a:pt x="4751205" y="155774"/>
                </a:cubicBezTo>
                <a:cubicBezTo>
                  <a:pt x="4752087" y="170171"/>
                  <a:pt x="4753212" y="186139"/>
                  <a:pt x="4754582" y="203677"/>
                </a:cubicBezTo>
                <a:cubicBezTo>
                  <a:pt x="4755952" y="221215"/>
                  <a:pt x="4752252" y="236111"/>
                  <a:pt x="4743483" y="248365"/>
                </a:cubicBezTo>
                <a:cubicBezTo>
                  <a:pt x="4734714" y="260619"/>
                  <a:pt x="4728099" y="262737"/>
                  <a:pt x="4723640" y="254721"/>
                </a:cubicBezTo>
                <a:cubicBezTo>
                  <a:pt x="4719180" y="246705"/>
                  <a:pt x="4710941" y="238130"/>
                  <a:pt x="4698924" y="228995"/>
                </a:cubicBezTo>
                <a:cubicBezTo>
                  <a:pt x="4686907" y="219860"/>
                  <a:pt x="4687638" y="215970"/>
                  <a:pt x="4701118" y="217326"/>
                </a:cubicBezTo>
                <a:cubicBezTo>
                  <a:pt x="4714598" y="218681"/>
                  <a:pt x="4722309" y="219444"/>
                  <a:pt x="4724253" y="219616"/>
                </a:cubicBezTo>
                <a:cubicBezTo>
                  <a:pt x="4726195" y="219788"/>
                  <a:pt x="4727554" y="217763"/>
                  <a:pt x="4728329" y="213540"/>
                </a:cubicBezTo>
                <a:cubicBezTo>
                  <a:pt x="4729103" y="209317"/>
                  <a:pt x="4729268" y="194822"/>
                  <a:pt x="4728824" y="170057"/>
                </a:cubicBezTo>
                <a:cubicBezTo>
                  <a:pt x="4728379" y="145291"/>
                  <a:pt x="4727042" y="131051"/>
                  <a:pt x="4724812" y="127337"/>
                </a:cubicBezTo>
                <a:cubicBezTo>
                  <a:pt x="4722582" y="123623"/>
                  <a:pt x="4720305" y="121411"/>
                  <a:pt x="4717982" y="120701"/>
                </a:cubicBezTo>
                <a:cubicBezTo>
                  <a:pt x="4715659" y="119991"/>
                  <a:pt x="4704409" y="121210"/>
                  <a:pt x="4684233" y="124358"/>
                </a:cubicBezTo>
                <a:cubicBezTo>
                  <a:pt x="4664056" y="127506"/>
                  <a:pt x="4646346" y="130650"/>
                  <a:pt x="4631102" y="133790"/>
                </a:cubicBezTo>
                <a:lnTo>
                  <a:pt x="4631102" y="174896"/>
                </a:lnTo>
                <a:cubicBezTo>
                  <a:pt x="4631102" y="192779"/>
                  <a:pt x="4630191" y="208958"/>
                  <a:pt x="4628370" y="223434"/>
                </a:cubicBezTo>
                <a:cubicBezTo>
                  <a:pt x="4626549" y="237911"/>
                  <a:pt x="4622251" y="240539"/>
                  <a:pt x="4615475" y="231318"/>
                </a:cubicBezTo>
                <a:cubicBezTo>
                  <a:pt x="4608699" y="222097"/>
                  <a:pt x="4606211" y="213052"/>
                  <a:pt x="4608011" y="204183"/>
                </a:cubicBezTo>
                <a:cubicBezTo>
                  <a:pt x="4609810" y="195313"/>
                  <a:pt x="4610710" y="181952"/>
                  <a:pt x="4610710" y="164098"/>
                </a:cubicBezTo>
                <a:lnTo>
                  <a:pt x="4609647" y="143699"/>
                </a:lnTo>
                <a:lnTo>
                  <a:pt x="4608033" y="145119"/>
                </a:lnTo>
                <a:cubicBezTo>
                  <a:pt x="4606441" y="145977"/>
                  <a:pt x="4604315" y="146761"/>
                  <a:pt x="4601655" y="147471"/>
                </a:cubicBezTo>
                <a:cubicBezTo>
                  <a:pt x="4591014" y="150310"/>
                  <a:pt x="4581033" y="152590"/>
                  <a:pt x="4571712" y="154311"/>
                </a:cubicBezTo>
                <a:cubicBezTo>
                  <a:pt x="4578911" y="158627"/>
                  <a:pt x="4582266" y="161958"/>
                  <a:pt x="4581779" y="164303"/>
                </a:cubicBezTo>
                <a:cubicBezTo>
                  <a:pt x="4581291" y="166647"/>
                  <a:pt x="4580639" y="170602"/>
                  <a:pt x="4579822" y="176166"/>
                </a:cubicBezTo>
                <a:cubicBezTo>
                  <a:pt x="4580323" y="176381"/>
                  <a:pt x="4583295" y="175083"/>
                  <a:pt x="4588738" y="172272"/>
                </a:cubicBezTo>
                <a:cubicBezTo>
                  <a:pt x="4594180" y="169462"/>
                  <a:pt x="4599679" y="171408"/>
                  <a:pt x="4605236" y="178112"/>
                </a:cubicBezTo>
                <a:cubicBezTo>
                  <a:pt x="4610793" y="184816"/>
                  <a:pt x="4609398" y="189344"/>
                  <a:pt x="4601052" y="191696"/>
                </a:cubicBezTo>
                <a:cubicBezTo>
                  <a:pt x="4592706" y="194048"/>
                  <a:pt x="4585178" y="195224"/>
                  <a:pt x="4578466" y="195224"/>
                </a:cubicBezTo>
                <a:lnTo>
                  <a:pt x="4578466" y="224886"/>
                </a:lnTo>
                <a:cubicBezTo>
                  <a:pt x="4586009" y="228658"/>
                  <a:pt x="4603174" y="235233"/>
                  <a:pt x="4629962" y="244611"/>
                </a:cubicBezTo>
                <a:cubicBezTo>
                  <a:pt x="4656749" y="253990"/>
                  <a:pt x="4677726" y="259791"/>
                  <a:pt x="4692891" y="262013"/>
                </a:cubicBezTo>
                <a:cubicBezTo>
                  <a:pt x="4708055" y="264236"/>
                  <a:pt x="4727644" y="266158"/>
                  <a:pt x="4751657" y="267778"/>
                </a:cubicBezTo>
                <a:cubicBezTo>
                  <a:pt x="4775669" y="269398"/>
                  <a:pt x="4784729" y="272306"/>
                  <a:pt x="4778835" y="276500"/>
                </a:cubicBezTo>
                <a:cubicBezTo>
                  <a:pt x="4772941" y="280695"/>
                  <a:pt x="4758386" y="285517"/>
                  <a:pt x="4735169" y="290966"/>
                </a:cubicBezTo>
                <a:cubicBezTo>
                  <a:pt x="4711952" y="296415"/>
                  <a:pt x="4696016" y="298911"/>
                  <a:pt x="4687362" y="298452"/>
                </a:cubicBezTo>
                <a:cubicBezTo>
                  <a:pt x="4678708" y="297993"/>
                  <a:pt x="4663766" y="292565"/>
                  <a:pt x="4642535" y="282168"/>
                </a:cubicBezTo>
                <a:cubicBezTo>
                  <a:pt x="4621304" y="271772"/>
                  <a:pt x="4600934" y="261128"/>
                  <a:pt x="4581424" y="250236"/>
                </a:cubicBezTo>
                <a:cubicBezTo>
                  <a:pt x="4561914" y="239345"/>
                  <a:pt x="4543921" y="229102"/>
                  <a:pt x="4527444" y="219509"/>
                </a:cubicBezTo>
                <a:cubicBezTo>
                  <a:pt x="4511239" y="251158"/>
                  <a:pt x="4492719" y="273019"/>
                  <a:pt x="4471883" y="285094"/>
                </a:cubicBezTo>
                <a:cubicBezTo>
                  <a:pt x="4451046" y="297168"/>
                  <a:pt x="4448092" y="294483"/>
                  <a:pt x="4463021" y="277038"/>
                </a:cubicBezTo>
                <a:cubicBezTo>
                  <a:pt x="4477949" y="259593"/>
                  <a:pt x="4489199" y="242417"/>
                  <a:pt x="4496770" y="225510"/>
                </a:cubicBezTo>
                <a:cubicBezTo>
                  <a:pt x="4504342" y="208603"/>
                  <a:pt x="4508128" y="197131"/>
                  <a:pt x="4508128" y="191094"/>
                </a:cubicBezTo>
                <a:cubicBezTo>
                  <a:pt x="4508128" y="183379"/>
                  <a:pt x="4509099" y="178510"/>
                  <a:pt x="4511042" y="176488"/>
                </a:cubicBezTo>
                <a:cubicBezTo>
                  <a:pt x="4512985" y="174466"/>
                  <a:pt x="4519083" y="176298"/>
                  <a:pt x="4529337" y="181984"/>
                </a:cubicBezTo>
                <a:cubicBezTo>
                  <a:pt x="4539590" y="187670"/>
                  <a:pt x="4543616" y="192467"/>
                  <a:pt x="4541415" y="196375"/>
                </a:cubicBezTo>
                <a:cubicBezTo>
                  <a:pt x="4539214" y="200282"/>
                  <a:pt x="4537167" y="203183"/>
                  <a:pt x="4535274" y="205075"/>
                </a:cubicBezTo>
                <a:lnTo>
                  <a:pt x="4556719" y="215293"/>
                </a:lnTo>
                <a:cubicBezTo>
                  <a:pt x="4556719" y="197568"/>
                  <a:pt x="4556347" y="183268"/>
                  <a:pt x="4555601" y="172391"/>
                </a:cubicBezTo>
                <a:cubicBezTo>
                  <a:pt x="4554855" y="161513"/>
                  <a:pt x="4553041" y="157803"/>
                  <a:pt x="4550159" y="161259"/>
                </a:cubicBezTo>
                <a:cubicBezTo>
                  <a:pt x="4519743" y="170193"/>
                  <a:pt x="4501552" y="176510"/>
                  <a:pt x="4495587" y="180210"/>
                </a:cubicBezTo>
                <a:cubicBezTo>
                  <a:pt x="4489622" y="183909"/>
                  <a:pt x="4480996" y="181593"/>
                  <a:pt x="4469710" y="173262"/>
                </a:cubicBezTo>
                <a:cubicBezTo>
                  <a:pt x="4458424" y="164930"/>
                  <a:pt x="4459819" y="160201"/>
                  <a:pt x="4473894" y="159076"/>
                </a:cubicBezTo>
                <a:cubicBezTo>
                  <a:pt x="4487969" y="157950"/>
                  <a:pt x="4514674" y="151830"/>
                  <a:pt x="4554009" y="140717"/>
                </a:cubicBezTo>
                <a:lnTo>
                  <a:pt x="4554009" y="112882"/>
                </a:lnTo>
                <a:cubicBezTo>
                  <a:pt x="4552891" y="114632"/>
                  <a:pt x="4547115" y="115969"/>
                  <a:pt x="4536683" y="116894"/>
                </a:cubicBezTo>
                <a:cubicBezTo>
                  <a:pt x="4526250" y="117819"/>
                  <a:pt x="4518205" y="116758"/>
                  <a:pt x="4512548" y="113710"/>
                </a:cubicBezTo>
                <a:cubicBezTo>
                  <a:pt x="4506891" y="110663"/>
                  <a:pt x="4508780" y="107035"/>
                  <a:pt x="4518216" y="102826"/>
                </a:cubicBezTo>
                <a:cubicBezTo>
                  <a:pt x="4527652" y="98617"/>
                  <a:pt x="4539583" y="94620"/>
                  <a:pt x="4554009" y="90834"/>
                </a:cubicBezTo>
                <a:cubicBezTo>
                  <a:pt x="4554009" y="78659"/>
                  <a:pt x="4553790" y="67983"/>
                  <a:pt x="4553353" y="58805"/>
                </a:cubicBezTo>
                <a:cubicBezTo>
                  <a:pt x="4552916" y="49628"/>
                  <a:pt x="4551116" y="40712"/>
                  <a:pt x="4547954" y="32057"/>
                </a:cubicBezTo>
                <a:cubicBezTo>
                  <a:pt x="4544792" y="23403"/>
                  <a:pt x="4545322" y="18484"/>
                  <a:pt x="4549546" y="17301"/>
                </a:cubicBezTo>
                <a:close/>
                <a:moveTo>
                  <a:pt x="1162704" y="17011"/>
                </a:moveTo>
                <a:cubicBezTo>
                  <a:pt x="1166380" y="16480"/>
                  <a:pt x="1172618" y="17792"/>
                  <a:pt x="1181415" y="20947"/>
                </a:cubicBezTo>
                <a:cubicBezTo>
                  <a:pt x="1199010" y="27257"/>
                  <a:pt x="1206152" y="36958"/>
                  <a:pt x="1202839" y="50051"/>
                </a:cubicBezTo>
                <a:cubicBezTo>
                  <a:pt x="1199527" y="63143"/>
                  <a:pt x="1191195" y="64376"/>
                  <a:pt x="1177844" y="53750"/>
                </a:cubicBezTo>
                <a:cubicBezTo>
                  <a:pt x="1168408" y="42436"/>
                  <a:pt x="1162245" y="32563"/>
                  <a:pt x="1159356" y="24131"/>
                </a:cubicBezTo>
                <a:cubicBezTo>
                  <a:pt x="1157911" y="19915"/>
                  <a:pt x="1159027" y="17541"/>
                  <a:pt x="1162704" y="17011"/>
                </a:cubicBezTo>
                <a:close/>
                <a:moveTo>
                  <a:pt x="2682536" y="16531"/>
                </a:moveTo>
                <a:cubicBezTo>
                  <a:pt x="2684013" y="16639"/>
                  <a:pt x="2685773" y="17122"/>
                  <a:pt x="2687817" y="17979"/>
                </a:cubicBezTo>
                <a:cubicBezTo>
                  <a:pt x="2695990" y="21406"/>
                  <a:pt x="2702989" y="26102"/>
                  <a:pt x="2708811" y="32068"/>
                </a:cubicBezTo>
                <a:cubicBezTo>
                  <a:pt x="2714633" y="38033"/>
                  <a:pt x="2715128" y="42669"/>
                  <a:pt x="2710295" y="45974"/>
                </a:cubicBezTo>
                <a:cubicBezTo>
                  <a:pt x="2705462" y="49280"/>
                  <a:pt x="2699784" y="55328"/>
                  <a:pt x="2693259" y="64118"/>
                </a:cubicBezTo>
                <a:cubicBezTo>
                  <a:pt x="2706524" y="64233"/>
                  <a:pt x="2715655" y="62688"/>
                  <a:pt x="2720652" y="59483"/>
                </a:cubicBezTo>
                <a:cubicBezTo>
                  <a:pt x="2725650" y="56278"/>
                  <a:pt x="2731590" y="56629"/>
                  <a:pt x="2738473" y="60537"/>
                </a:cubicBezTo>
                <a:cubicBezTo>
                  <a:pt x="2745357" y="64445"/>
                  <a:pt x="2751014" y="69284"/>
                  <a:pt x="2755445" y="75056"/>
                </a:cubicBezTo>
                <a:cubicBezTo>
                  <a:pt x="2759876" y="80828"/>
                  <a:pt x="2758962" y="85066"/>
                  <a:pt x="2752702" y="87769"/>
                </a:cubicBezTo>
                <a:cubicBezTo>
                  <a:pt x="2746443" y="90472"/>
                  <a:pt x="2740944" y="96341"/>
                  <a:pt x="2736204" y="105375"/>
                </a:cubicBezTo>
                <a:cubicBezTo>
                  <a:pt x="2731465" y="114409"/>
                  <a:pt x="2724348" y="125853"/>
                  <a:pt x="2714855" y="139706"/>
                </a:cubicBezTo>
                <a:cubicBezTo>
                  <a:pt x="2729368" y="152010"/>
                  <a:pt x="2744780" y="162575"/>
                  <a:pt x="2761091" y="171401"/>
                </a:cubicBezTo>
                <a:cubicBezTo>
                  <a:pt x="2777404" y="180227"/>
                  <a:pt x="2792672" y="187351"/>
                  <a:pt x="2806898" y="192772"/>
                </a:cubicBezTo>
                <a:cubicBezTo>
                  <a:pt x="2821123" y="198192"/>
                  <a:pt x="2822034" y="202204"/>
                  <a:pt x="2809629" y="204807"/>
                </a:cubicBezTo>
                <a:cubicBezTo>
                  <a:pt x="2797225" y="207409"/>
                  <a:pt x="2784950" y="208711"/>
                  <a:pt x="2772804" y="208711"/>
                </a:cubicBezTo>
                <a:cubicBezTo>
                  <a:pt x="2759998" y="208711"/>
                  <a:pt x="2749835" y="205420"/>
                  <a:pt x="2742313" y="198837"/>
                </a:cubicBezTo>
                <a:cubicBezTo>
                  <a:pt x="2734792" y="192255"/>
                  <a:pt x="2720756" y="178453"/>
                  <a:pt x="2700207" y="157430"/>
                </a:cubicBezTo>
                <a:cubicBezTo>
                  <a:pt x="2688491" y="172788"/>
                  <a:pt x="2676663" y="185745"/>
                  <a:pt x="2664725" y="196299"/>
                </a:cubicBezTo>
                <a:cubicBezTo>
                  <a:pt x="2658756" y="201576"/>
                  <a:pt x="2652439" y="206405"/>
                  <a:pt x="2645775" y="210784"/>
                </a:cubicBezTo>
                <a:lnTo>
                  <a:pt x="2644211" y="211660"/>
                </a:lnTo>
                <a:lnTo>
                  <a:pt x="2659799" y="213335"/>
                </a:lnTo>
                <a:cubicBezTo>
                  <a:pt x="2664023" y="213751"/>
                  <a:pt x="2674785" y="212446"/>
                  <a:pt x="2692086" y="209421"/>
                </a:cubicBezTo>
                <a:cubicBezTo>
                  <a:pt x="2709388" y="206395"/>
                  <a:pt x="2720297" y="203243"/>
                  <a:pt x="2724814" y="199967"/>
                </a:cubicBezTo>
                <a:cubicBezTo>
                  <a:pt x="2729331" y="196690"/>
                  <a:pt x="2734573" y="196267"/>
                  <a:pt x="2740538" y="198698"/>
                </a:cubicBezTo>
                <a:cubicBezTo>
                  <a:pt x="2746504" y="201128"/>
                  <a:pt x="2753387" y="205219"/>
                  <a:pt x="2761188" y="210969"/>
                </a:cubicBezTo>
                <a:cubicBezTo>
                  <a:pt x="2768990" y="216720"/>
                  <a:pt x="2769674" y="222850"/>
                  <a:pt x="2763242" y="229361"/>
                </a:cubicBezTo>
                <a:cubicBezTo>
                  <a:pt x="2756811" y="235871"/>
                  <a:pt x="2751480" y="247565"/>
                  <a:pt x="2747250" y="264444"/>
                </a:cubicBezTo>
                <a:cubicBezTo>
                  <a:pt x="2754449" y="268818"/>
                  <a:pt x="2758048" y="272711"/>
                  <a:pt x="2758048" y="276124"/>
                </a:cubicBezTo>
                <a:cubicBezTo>
                  <a:pt x="2758048" y="280569"/>
                  <a:pt x="2751179" y="283040"/>
                  <a:pt x="2737441" y="283534"/>
                </a:cubicBezTo>
                <a:cubicBezTo>
                  <a:pt x="2723703" y="284029"/>
                  <a:pt x="2702487" y="285961"/>
                  <a:pt x="2673792" y="289331"/>
                </a:cubicBezTo>
                <a:cubicBezTo>
                  <a:pt x="2669562" y="306669"/>
                  <a:pt x="2664779" y="309049"/>
                  <a:pt x="2659444" y="296473"/>
                </a:cubicBezTo>
                <a:cubicBezTo>
                  <a:pt x="2654110" y="283896"/>
                  <a:pt x="2650102" y="271109"/>
                  <a:pt x="2647420" y="258109"/>
                </a:cubicBezTo>
                <a:cubicBezTo>
                  <a:pt x="2644739" y="245110"/>
                  <a:pt x="2640881" y="233824"/>
                  <a:pt x="2635848" y="224252"/>
                </a:cubicBezTo>
                <a:cubicBezTo>
                  <a:pt x="2634589" y="221859"/>
                  <a:pt x="2633750" y="219794"/>
                  <a:pt x="2633331" y="218058"/>
                </a:cubicBezTo>
                <a:lnTo>
                  <a:pt x="2633331" y="217758"/>
                </a:lnTo>
                <a:lnTo>
                  <a:pt x="2624738" y="222574"/>
                </a:lnTo>
                <a:cubicBezTo>
                  <a:pt x="2610017" y="229536"/>
                  <a:pt x="2609290" y="226245"/>
                  <a:pt x="2622554" y="212701"/>
                </a:cubicBezTo>
                <a:cubicBezTo>
                  <a:pt x="2635819" y="199156"/>
                  <a:pt x="2646466" y="187695"/>
                  <a:pt x="2654497" y="178317"/>
                </a:cubicBezTo>
                <a:cubicBezTo>
                  <a:pt x="2662528" y="168938"/>
                  <a:pt x="2672243" y="156304"/>
                  <a:pt x="2683644" y="140415"/>
                </a:cubicBezTo>
                <a:cubicBezTo>
                  <a:pt x="2676488" y="132299"/>
                  <a:pt x="2669146" y="125817"/>
                  <a:pt x="2661617" y="120970"/>
                </a:cubicBezTo>
                <a:cubicBezTo>
                  <a:pt x="2655566" y="128513"/>
                  <a:pt x="2647825" y="134450"/>
                  <a:pt x="2638397" y="138781"/>
                </a:cubicBezTo>
                <a:cubicBezTo>
                  <a:pt x="2628968" y="143111"/>
                  <a:pt x="2628778" y="138838"/>
                  <a:pt x="2637827" y="125960"/>
                </a:cubicBezTo>
                <a:cubicBezTo>
                  <a:pt x="2646875" y="113083"/>
                  <a:pt x="2654978" y="98825"/>
                  <a:pt x="2662133" y="83187"/>
                </a:cubicBezTo>
                <a:cubicBezTo>
                  <a:pt x="2669289" y="67549"/>
                  <a:pt x="2673763" y="56192"/>
                  <a:pt x="2675556" y="49115"/>
                </a:cubicBezTo>
                <a:cubicBezTo>
                  <a:pt x="2677348" y="42038"/>
                  <a:pt x="2677797" y="34223"/>
                  <a:pt x="2676900" y="25669"/>
                </a:cubicBezTo>
                <a:cubicBezTo>
                  <a:pt x="2676228" y="19253"/>
                  <a:pt x="2678107" y="16207"/>
                  <a:pt x="2682536" y="16531"/>
                </a:cubicBezTo>
                <a:close/>
                <a:moveTo>
                  <a:pt x="5527389" y="11186"/>
                </a:moveTo>
                <a:cubicBezTo>
                  <a:pt x="5529355" y="11161"/>
                  <a:pt x="5531835" y="11561"/>
                  <a:pt x="5534830" y="12386"/>
                </a:cubicBezTo>
                <a:cubicBezTo>
                  <a:pt x="5546812" y="15684"/>
                  <a:pt x="5555609" y="19212"/>
                  <a:pt x="5561224" y="22969"/>
                </a:cubicBezTo>
                <a:cubicBezTo>
                  <a:pt x="5566838" y="26726"/>
                  <a:pt x="5568046" y="31835"/>
                  <a:pt x="5564848" y="38295"/>
                </a:cubicBezTo>
                <a:cubicBezTo>
                  <a:pt x="5561650" y="44755"/>
                  <a:pt x="5558753" y="60117"/>
                  <a:pt x="5556158" y="84381"/>
                </a:cubicBezTo>
                <a:cubicBezTo>
                  <a:pt x="5565336" y="82646"/>
                  <a:pt x="5573266" y="81086"/>
                  <a:pt x="5579948" y="79703"/>
                </a:cubicBezTo>
                <a:cubicBezTo>
                  <a:pt x="5586631" y="78319"/>
                  <a:pt x="5593335" y="81230"/>
                  <a:pt x="5600060" y="88436"/>
                </a:cubicBezTo>
                <a:cubicBezTo>
                  <a:pt x="5606786" y="95642"/>
                  <a:pt x="5604857" y="100381"/>
                  <a:pt x="5594274" y="102654"/>
                </a:cubicBezTo>
                <a:cubicBezTo>
                  <a:pt x="5583691" y="104927"/>
                  <a:pt x="5570433" y="107655"/>
                  <a:pt x="5554501" y="110839"/>
                </a:cubicBezTo>
                <a:cubicBezTo>
                  <a:pt x="5552867" y="131302"/>
                  <a:pt x="5551167" y="149923"/>
                  <a:pt x="5549403" y="166701"/>
                </a:cubicBezTo>
                <a:cubicBezTo>
                  <a:pt x="5583734" y="164091"/>
                  <a:pt x="5607808" y="161639"/>
                  <a:pt x="5621625" y="159345"/>
                </a:cubicBezTo>
                <a:cubicBezTo>
                  <a:pt x="5635441" y="157050"/>
                  <a:pt x="5647555" y="159610"/>
                  <a:pt x="5657966" y="167024"/>
                </a:cubicBezTo>
                <a:cubicBezTo>
                  <a:pt x="5668377" y="174438"/>
                  <a:pt x="5672952" y="180539"/>
                  <a:pt x="5671690" y="185329"/>
                </a:cubicBezTo>
                <a:cubicBezTo>
                  <a:pt x="5670428" y="190119"/>
                  <a:pt x="5661351" y="192065"/>
                  <a:pt x="5644457" y="191169"/>
                </a:cubicBezTo>
                <a:cubicBezTo>
                  <a:pt x="5627565" y="190273"/>
                  <a:pt x="5608449" y="189825"/>
                  <a:pt x="5587111" y="189825"/>
                </a:cubicBezTo>
                <a:cubicBezTo>
                  <a:pt x="5566762" y="189825"/>
                  <a:pt x="5539477" y="192072"/>
                  <a:pt x="5505254" y="196568"/>
                </a:cubicBezTo>
                <a:cubicBezTo>
                  <a:pt x="5471031" y="201064"/>
                  <a:pt x="5445939" y="204860"/>
                  <a:pt x="5429978" y="207958"/>
                </a:cubicBezTo>
                <a:cubicBezTo>
                  <a:pt x="5414017" y="211055"/>
                  <a:pt x="5401685" y="213981"/>
                  <a:pt x="5392980" y="216734"/>
                </a:cubicBezTo>
                <a:cubicBezTo>
                  <a:pt x="5384276" y="219487"/>
                  <a:pt x="5374173" y="216178"/>
                  <a:pt x="5362672" y="206807"/>
                </a:cubicBezTo>
                <a:cubicBezTo>
                  <a:pt x="5351172" y="197436"/>
                  <a:pt x="5353616" y="192474"/>
                  <a:pt x="5370007" y="191922"/>
                </a:cubicBezTo>
                <a:cubicBezTo>
                  <a:pt x="5386398" y="191370"/>
                  <a:pt x="5417388" y="187222"/>
                  <a:pt x="5462975" y="179478"/>
                </a:cubicBezTo>
                <a:cubicBezTo>
                  <a:pt x="5463792" y="162915"/>
                  <a:pt x="5464201" y="146116"/>
                  <a:pt x="5464201" y="129079"/>
                </a:cubicBezTo>
                <a:cubicBezTo>
                  <a:pt x="5452284" y="132679"/>
                  <a:pt x="5440307" y="131159"/>
                  <a:pt x="5428268" y="124519"/>
                </a:cubicBezTo>
                <a:cubicBezTo>
                  <a:pt x="5416230" y="117880"/>
                  <a:pt x="5416599" y="113373"/>
                  <a:pt x="5429376" y="111000"/>
                </a:cubicBezTo>
                <a:cubicBezTo>
                  <a:pt x="5442153" y="108627"/>
                  <a:pt x="5453762" y="106314"/>
                  <a:pt x="5464201" y="104063"/>
                </a:cubicBezTo>
                <a:cubicBezTo>
                  <a:pt x="5464201" y="96907"/>
                  <a:pt x="5463552" y="89637"/>
                  <a:pt x="5462255" y="82252"/>
                </a:cubicBezTo>
                <a:cubicBezTo>
                  <a:pt x="5460957" y="74866"/>
                  <a:pt x="5458035" y="66850"/>
                  <a:pt x="5453489" y="58203"/>
                </a:cubicBezTo>
                <a:cubicBezTo>
                  <a:pt x="5448943" y="49556"/>
                  <a:pt x="5451195" y="45935"/>
                  <a:pt x="5460243" y="47340"/>
                </a:cubicBezTo>
                <a:cubicBezTo>
                  <a:pt x="5469292" y="48746"/>
                  <a:pt x="5477641" y="51280"/>
                  <a:pt x="5485292" y="54944"/>
                </a:cubicBezTo>
                <a:cubicBezTo>
                  <a:pt x="5492943" y="58608"/>
                  <a:pt x="5495850" y="63466"/>
                  <a:pt x="5494014" y="69517"/>
                </a:cubicBezTo>
                <a:cubicBezTo>
                  <a:pt x="5492179" y="75569"/>
                  <a:pt x="5490845" y="85019"/>
                  <a:pt x="5490013" y="97868"/>
                </a:cubicBezTo>
                <a:cubicBezTo>
                  <a:pt x="5498747" y="96262"/>
                  <a:pt x="5511796" y="93803"/>
                  <a:pt x="5529162" y="90490"/>
                </a:cubicBezTo>
                <a:cubicBezTo>
                  <a:pt x="5529951" y="82718"/>
                  <a:pt x="5530345" y="72156"/>
                  <a:pt x="5530345" y="58805"/>
                </a:cubicBezTo>
                <a:cubicBezTo>
                  <a:pt x="5530345" y="45125"/>
                  <a:pt x="5528098" y="33143"/>
                  <a:pt x="5523602" y="22862"/>
                </a:cubicBezTo>
                <a:cubicBezTo>
                  <a:pt x="5520230" y="15150"/>
                  <a:pt x="5521493" y="11258"/>
                  <a:pt x="5527389" y="11186"/>
                </a:cubicBezTo>
                <a:close/>
                <a:moveTo>
                  <a:pt x="5904467" y="10601"/>
                </a:moveTo>
                <a:cubicBezTo>
                  <a:pt x="5907631" y="10468"/>
                  <a:pt x="5912601" y="12293"/>
                  <a:pt x="5919377" y="16075"/>
                </a:cubicBezTo>
                <a:cubicBezTo>
                  <a:pt x="5932928" y="23640"/>
                  <a:pt x="5937804" y="30082"/>
                  <a:pt x="5934003" y="35402"/>
                </a:cubicBezTo>
                <a:cubicBezTo>
                  <a:pt x="5930203" y="40722"/>
                  <a:pt x="5925833" y="48548"/>
                  <a:pt x="5920893" y="58881"/>
                </a:cubicBezTo>
                <a:cubicBezTo>
                  <a:pt x="5915953" y="69213"/>
                  <a:pt x="5910077" y="78609"/>
                  <a:pt x="5903265" y="87070"/>
                </a:cubicBezTo>
                <a:cubicBezTo>
                  <a:pt x="5931946" y="82696"/>
                  <a:pt x="5950089" y="78677"/>
                  <a:pt x="5957697" y="75013"/>
                </a:cubicBezTo>
                <a:cubicBezTo>
                  <a:pt x="5965305" y="71349"/>
                  <a:pt x="5972687" y="70962"/>
                  <a:pt x="5979842" y="73852"/>
                </a:cubicBezTo>
                <a:cubicBezTo>
                  <a:pt x="5986998" y="76741"/>
                  <a:pt x="5993121" y="80427"/>
                  <a:pt x="5998212" y="84908"/>
                </a:cubicBezTo>
                <a:cubicBezTo>
                  <a:pt x="6003303" y="89389"/>
                  <a:pt x="6003776" y="93702"/>
                  <a:pt x="5999631" y="97847"/>
                </a:cubicBezTo>
                <a:cubicBezTo>
                  <a:pt x="5995487" y="101991"/>
                  <a:pt x="5992099" y="113291"/>
                  <a:pt x="5989468" y="131747"/>
                </a:cubicBezTo>
                <a:cubicBezTo>
                  <a:pt x="5986837" y="150203"/>
                  <a:pt x="5984123" y="165475"/>
                  <a:pt x="5981326" y="177564"/>
                </a:cubicBezTo>
                <a:cubicBezTo>
                  <a:pt x="5978530" y="189653"/>
                  <a:pt x="5972117" y="200791"/>
                  <a:pt x="5962085" y="210980"/>
                </a:cubicBezTo>
                <a:cubicBezTo>
                  <a:pt x="5952055" y="221169"/>
                  <a:pt x="5945630" y="221642"/>
                  <a:pt x="5942812" y="212400"/>
                </a:cubicBezTo>
                <a:cubicBezTo>
                  <a:pt x="5939995" y="203157"/>
                  <a:pt x="5935595" y="194130"/>
                  <a:pt x="5929615" y="185318"/>
                </a:cubicBezTo>
                <a:cubicBezTo>
                  <a:pt x="5923635" y="176506"/>
                  <a:pt x="5924517" y="173000"/>
                  <a:pt x="5932261" y="174800"/>
                </a:cubicBezTo>
                <a:cubicBezTo>
                  <a:pt x="5940005" y="176599"/>
                  <a:pt x="5945473" y="177392"/>
                  <a:pt x="5948663" y="177177"/>
                </a:cubicBezTo>
                <a:cubicBezTo>
                  <a:pt x="5951853" y="176961"/>
                  <a:pt x="5954955" y="170394"/>
                  <a:pt x="5957966" y="157473"/>
                </a:cubicBezTo>
                <a:cubicBezTo>
                  <a:pt x="5960977" y="144553"/>
                  <a:pt x="5963157" y="132991"/>
                  <a:pt x="5964505" y="122788"/>
                </a:cubicBezTo>
                <a:cubicBezTo>
                  <a:pt x="5965853" y="112585"/>
                  <a:pt x="5966173" y="105583"/>
                  <a:pt x="5965463" y="101783"/>
                </a:cubicBezTo>
                <a:cubicBezTo>
                  <a:pt x="5964753" y="97983"/>
                  <a:pt x="5962771" y="95731"/>
                  <a:pt x="5959515" y="95029"/>
                </a:cubicBezTo>
                <a:cubicBezTo>
                  <a:pt x="5956259" y="94326"/>
                  <a:pt x="5945809" y="96452"/>
                  <a:pt x="5928163" y="101406"/>
                </a:cubicBezTo>
                <a:cubicBezTo>
                  <a:pt x="5910519" y="106361"/>
                  <a:pt x="5900025" y="106135"/>
                  <a:pt x="5896683" y="100729"/>
                </a:cubicBezTo>
                <a:cubicBezTo>
                  <a:pt x="5890854" y="109778"/>
                  <a:pt x="5884667" y="117683"/>
                  <a:pt x="5878119" y="124444"/>
                </a:cubicBezTo>
                <a:lnTo>
                  <a:pt x="5860672" y="138640"/>
                </a:lnTo>
                <a:lnTo>
                  <a:pt x="5863084" y="139050"/>
                </a:lnTo>
                <a:cubicBezTo>
                  <a:pt x="5869709" y="141308"/>
                  <a:pt x="5874527" y="142437"/>
                  <a:pt x="5877539" y="142437"/>
                </a:cubicBezTo>
                <a:cubicBezTo>
                  <a:pt x="5880579" y="142437"/>
                  <a:pt x="5885143" y="141423"/>
                  <a:pt x="5891231" y="139394"/>
                </a:cubicBezTo>
                <a:cubicBezTo>
                  <a:pt x="5897318" y="137365"/>
                  <a:pt x="5902168" y="134436"/>
                  <a:pt x="5905782" y="130607"/>
                </a:cubicBezTo>
                <a:cubicBezTo>
                  <a:pt x="5909395" y="126778"/>
                  <a:pt x="5914526" y="126079"/>
                  <a:pt x="5921173" y="128509"/>
                </a:cubicBezTo>
                <a:cubicBezTo>
                  <a:pt x="5927819" y="130940"/>
                  <a:pt x="5933695" y="134220"/>
                  <a:pt x="5938801" y="138350"/>
                </a:cubicBezTo>
                <a:cubicBezTo>
                  <a:pt x="5943906" y="142480"/>
                  <a:pt x="5943225" y="146879"/>
                  <a:pt x="5936757" y="151547"/>
                </a:cubicBezTo>
                <a:cubicBezTo>
                  <a:pt x="5930289" y="156215"/>
                  <a:pt x="5925421" y="165181"/>
                  <a:pt x="5922151" y="178446"/>
                </a:cubicBezTo>
                <a:cubicBezTo>
                  <a:pt x="5929351" y="188240"/>
                  <a:pt x="5929949" y="193474"/>
                  <a:pt x="5923947" y="194148"/>
                </a:cubicBezTo>
                <a:cubicBezTo>
                  <a:pt x="5917947" y="194822"/>
                  <a:pt x="5902899" y="198063"/>
                  <a:pt x="5878808" y="203871"/>
                </a:cubicBezTo>
                <a:cubicBezTo>
                  <a:pt x="5877977" y="231677"/>
                  <a:pt x="5881687" y="249086"/>
                  <a:pt x="5889940" y="256098"/>
                </a:cubicBezTo>
                <a:cubicBezTo>
                  <a:pt x="5898193" y="263110"/>
                  <a:pt x="5912501" y="266616"/>
                  <a:pt x="5932863" y="266616"/>
                </a:cubicBezTo>
                <a:cubicBezTo>
                  <a:pt x="5953987" y="266616"/>
                  <a:pt x="5970356" y="264957"/>
                  <a:pt x="5981971" y="261637"/>
                </a:cubicBezTo>
                <a:cubicBezTo>
                  <a:pt x="5993587" y="258317"/>
                  <a:pt x="6000685" y="252585"/>
                  <a:pt x="6003267" y="244439"/>
                </a:cubicBezTo>
                <a:cubicBezTo>
                  <a:pt x="6005848" y="236294"/>
                  <a:pt x="6009455" y="224901"/>
                  <a:pt x="6014087" y="210259"/>
                </a:cubicBezTo>
                <a:cubicBezTo>
                  <a:pt x="6018719" y="195618"/>
                  <a:pt x="6022088" y="197690"/>
                  <a:pt x="6024196" y="216476"/>
                </a:cubicBezTo>
                <a:cubicBezTo>
                  <a:pt x="6026304" y="235262"/>
                  <a:pt x="6029621" y="249186"/>
                  <a:pt x="6034145" y="258249"/>
                </a:cubicBezTo>
                <a:cubicBezTo>
                  <a:pt x="6038669" y="267312"/>
                  <a:pt x="6030230" y="275493"/>
                  <a:pt x="6008827" y="282792"/>
                </a:cubicBezTo>
                <a:cubicBezTo>
                  <a:pt x="5987425" y="290091"/>
                  <a:pt x="5964939" y="293515"/>
                  <a:pt x="5941371" y="293063"/>
                </a:cubicBezTo>
                <a:cubicBezTo>
                  <a:pt x="5917803" y="292612"/>
                  <a:pt x="5899788" y="289030"/>
                  <a:pt x="5887326" y="282319"/>
                </a:cubicBezTo>
                <a:cubicBezTo>
                  <a:pt x="5874865" y="275608"/>
                  <a:pt x="5866953" y="266480"/>
                  <a:pt x="5863589" y="254936"/>
                </a:cubicBezTo>
                <a:cubicBezTo>
                  <a:pt x="5860227" y="243392"/>
                  <a:pt x="5858997" y="224825"/>
                  <a:pt x="5859901" y="199235"/>
                </a:cubicBezTo>
                <a:cubicBezTo>
                  <a:pt x="5860804" y="173645"/>
                  <a:pt x="5859905" y="156652"/>
                  <a:pt x="5857201" y="148256"/>
                </a:cubicBezTo>
                <a:cubicBezTo>
                  <a:pt x="5856525" y="146157"/>
                  <a:pt x="5856141" y="144391"/>
                  <a:pt x="5856049" y="142958"/>
                </a:cubicBezTo>
                <a:lnTo>
                  <a:pt x="5856238" y="141907"/>
                </a:lnTo>
                <a:lnTo>
                  <a:pt x="5848980" y="145699"/>
                </a:lnTo>
                <a:cubicBezTo>
                  <a:pt x="5843025" y="147791"/>
                  <a:pt x="5844478" y="142954"/>
                  <a:pt x="5853340" y="131187"/>
                </a:cubicBezTo>
                <a:cubicBezTo>
                  <a:pt x="5865157" y="115499"/>
                  <a:pt x="5874155" y="101052"/>
                  <a:pt x="5880335" y="87844"/>
                </a:cubicBezTo>
                <a:cubicBezTo>
                  <a:pt x="5886517" y="74637"/>
                  <a:pt x="5891628" y="61530"/>
                  <a:pt x="5895672" y="48523"/>
                </a:cubicBezTo>
                <a:cubicBezTo>
                  <a:pt x="5899716" y="35517"/>
                  <a:pt x="5901291" y="24966"/>
                  <a:pt x="5900394" y="16871"/>
                </a:cubicBezTo>
                <a:cubicBezTo>
                  <a:pt x="5899945" y="12823"/>
                  <a:pt x="5901303" y="10733"/>
                  <a:pt x="5904467" y="10601"/>
                </a:cubicBezTo>
                <a:close/>
                <a:moveTo>
                  <a:pt x="3751817" y="10601"/>
                </a:moveTo>
                <a:cubicBezTo>
                  <a:pt x="3754981" y="10468"/>
                  <a:pt x="3759951" y="12293"/>
                  <a:pt x="3766727" y="16075"/>
                </a:cubicBezTo>
                <a:cubicBezTo>
                  <a:pt x="3780278" y="23640"/>
                  <a:pt x="3785154" y="30082"/>
                  <a:pt x="3781354" y="35402"/>
                </a:cubicBezTo>
                <a:cubicBezTo>
                  <a:pt x="3777554" y="40722"/>
                  <a:pt x="3773183" y="48548"/>
                  <a:pt x="3768243" y="58881"/>
                </a:cubicBezTo>
                <a:cubicBezTo>
                  <a:pt x="3763303" y="69213"/>
                  <a:pt x="3757427" y="78609"/>
                  <a:pt x="3750615" y="87070"/>
                </a:cubicBezTo>
                <a:cubicBezTo>
                  <a:pt x="3779296" y="82696"/>
                  <a:pt x="3797440" y="78677"/>
                  <a:pt x="3805047" y="75013"/>
                </a:cubicBezTo>
                <a:cubicBezTo>
                  <a:pt x="3812655" y="71349"/>
                  <a:pt x="3820037" y="70962"/>
                  <a:pt x="3827192" y="73852"/>
                </a:cubicBezTo>
                <a:cubicBezTo>
                  <a:pt x="3834348" y="76741"/>
                  <a:pt x="3840472" y="80427"/>
                  <a:pt x="3845562" y="84908"/>
                </a:cubicBezTo>
                <a:cubicBezTo>
                  <a:pt x="3850653" y="89389"/>
                  <a:pt x="3851126" y="93702"/>
                  <a:pt x="3846982" y="97847"/>
                </a:cubicBezTo>
                <a:cubicBezTo>
                  <a:pt x="3842838" y="101991"/>
                  <a:pt x="3839450" y="113291"/>
                  <a:pt x="3836818" y="131747"/>
                </a:cubicBezTo>
                <a:cubicBezTo>
                  <a:pt x="3834187" y="150203"/>
                  <a:pt x="3831473" y="165475"/>
                  <a:pt x="3828676" y="177564"/>
                </a:cubicBezTo>
                <a:cubicBezTo>
                  <a:pt x="3825880" y="189653"/>
                  <a:pt x="3819467" y="200791"/>
                  <a:pt x="3809435" y="210980"/>
                </a:cubicBezTo>
                <a:cubicBezTo>
                  <a:pt x="3799405" y="221169"/>
                  <a:pt x="3792980" y="221642"/>
                  <a:pt x="3790162" y="212400"/>
                </a:cubicBezTo>
                <a:cubicBezTo>
                  <a:pt x="3787344" y="203157"/>
                  <a:pt x="3782945" y="194130"/>
                  <a:pt x="3776965" y="185318"/>
                </a:cubicBezTo>
                <a:cubicBezTo>
                  <a:pt x="3770986" y="176506"/>
                  <a:pt x="3771868" y="173000"/>
                  <a:pt x="3779611" y="174800"/>
                </a:cubicBezTo>
                <a:cubicBezTo>
                  <a:pt x="3787355" y="176599"/>
                  <a:pt x="3792822" y="177392"/>
                  <a:pt x="3796013" y="177177"/>
                </a:cubicBezTo>
                <a:cubicBezTo>
                  <a:pt x="3799204" y="176961"/>
                  <a:pt x="3802305" y="170394"/>
                  <a:pt x="3805316" y="157473"/>
                </a:cubicBezTo>
                <a:cubicBezTo>
                  <a:pt x="3808328" y="144553"/>
                  <a:pt x="3810508" y="132991"/>
                  <a:pt x="3811855" y="122788"/>
                </a:cubicBezTo>
                <a:cubicBezTo>
                  <a:pt x="3813203" y="112585"/>
                  <a:pt x="3813522" y="105583"/>
                  <a:pt x="3812812" y="101783"/>
                </a:cubicBezTo>
                <a:cubicBezTo>
                  <a:pt x="3812103" y="97983"/>
                  <a:pt x="3810120" y="95731"/>
                  <a:pt x="3806865" y="95029"/>
                </a:cubicBezTo>
                <a:cubicBezTo>
                  <a:pt x="3803610" y="94326"/>
                  <a:pt x="3793160" y="96452"/>
                  <a:pt x="3775514" y="101406"/>
                </a:cubicBezTo>
                <a:cubicBezTo>
                  <a:pt x="3757868" y="106361"/>
                  <a:pt x="3747375" y="106135"/>
                  <a:pt x="3744033" y="100729"/>
                </a:cubicBezTo>
                <a:cubicBezTo>
                  <a:pt x="3738204" y="109778"/>
                  <a:pt x="3732016" y="117683"/>
                  <a:pt x="3725470" y="124444"/>
                </a:cubicBezTo>
                <a:lnTo>
                  <a:pt x="3708022" y="138640"/>
                </a:lnTo>
                <a:lnTo>
                  <a:pt x="3710434" y="139050"/>
                </a:lnTo>
                <a:cubicBezTo>
                  <a:pt x="3717059" y="141308"/>
                  <a:pt x="3721878" y="142437"/>
                  <a:pt x="3724889" y="142437"/>
                </a:cubicBezTo>
                <a:cubicBezTo>
                  <a:pt x="3727930" y="142437"/>
                  <a:pt x="3732493" y="141423"/>
                  <a:pt x="3738580" y="139394"/>
                </a:cubicBezTo>
                <a:cubicBezTo>
                  <a:pt x="3744668" y="137365"/>
                  <a:pt x="3749518" y="134436"/>
                  <a:pt x="3753132" y="130607"/>
                </a:cubicBezTo>
                <a:cubicBezTo>
                  <a:pt x="3756746" y="126778"/>
                  <a:pt x="3761876" y="126079"/>
                  <a:pt x="3768523" y="128509"/>
                </a:cubicBezTo>
                <a:cubicBezTo>
                  <a:pt x="3775169" y="130940"/>
                  <a:pt x="3781045" y="134220"/>
                  <a:pt x="3786150" y="138350"/>
                </a:cubicBezTo>
                <a:cubicBezTo>
                  <a:pt x="3791256" y="142480"/>
                  <a:pt x="3790575" y="146879"/>
                  <a:pt x="3784107" y="151547"/>
                </a:cubicBezTo>
                <a:cubicBezTo>
                  <a:pt x="3777640" y="156215"/>
                  <a:pt x="3772771" y="165181"/>
                  <a:pt x="3769501" y="178446"/>
                </a:cubicBezTo>
                <a:cubicBezTo>
                  <a:pt x="3776700" y="188240"/>
                  <a:pt x="3777299" y="193474"/>
                  <a:pt x="3771298" y="194148"/>
                </a:cubicBezTo>
                <a:cubicBezTo>
                  <a:pt x="3765296" y="194822"/>
                  <a:pt x="3750250" y="198063"/>
                  <a:pt x="3726158" y="203871"/>
                </a:cubicBezTo>
                <a:cubicBezTo>
                  <a:pt x="3725327" y="231677"/>
                  <a:pt x="3729037" y="249086"/>
                  <a:pt x="3737290" y="256098"/>
                </a:cubicBezTo>
                <a:cubicBezTo>
                  <a:pt x="3745543" y="263110"/>
                  <a:pt x="3759851" y="266616"/>
                  <a:pt x="3780214" y="266616"/>
                </a:cubicBezTo>
                <a:cubicBezTo>
                  <a:pt x="3801337" y="266616"/>
                  <a:pt x="3817706" y="264957"/>
                  <a:pt x="3829322" y="261637"/>
                </a:cubicBezTo>
                <a:cubicBezTo>
                  <a:pt x="3840937" y="258317"/>
                  <a:pt x="3848036" y="252585"/>
                  <a:pt x="3850617" y="244439"/>
                </a:cubicBezTo>
                <a:cubicBezTo>
                  <a:pt x="3853198" y="236294"/>
                  <a:pt x="3856805" y="224901"/>
                  <a:pt x="3861437" y="210259"/>
                </a:cubicBezTo>
                <a:cubicBezTo>
                  <a:pt x="3866069" y="195618"/>
                  <a:pt x="3869438" y="197690"/>
                  <a:pt x="3871546" y="216476"/>
                </a:cubicBezTo>
                <a:cubicBezTo>
                  <a:pt x="3873654" y="235262"/>
                  <a:pt x="3876971" y="249186"/>
                  <a:pt x="3881495" y="258249"/>
                </a:cubicBezTo>
                <a:cubicBezTo>
                  <a:pt x="3886020" y="267312"/>
                  <a:pt x="3877580" y="275493"/>
                  <a:pt x="3856177" y="282792"/>
                </a:cubicBezTo>
                <a:cubicBezTo>
                  <a:pt x="3834774" y="290091"/>
                  <a:pt x="3812289" y="293515"/>
                  <a:pt x="3788721" y="293063"/>
                </a:cubicBezTo>
                <a:cubicBezTo>
                  <a:pt x="3765153" y="292612"/>
                  <a:pt x="3747138" y="289030"/>
                  <a:pt x="3734676" y="282319"/>
                </a:cubicBezTo>
                <a:cubicBezTo>
                  <a:pt x="3722215" y="275608"/>
                  <a:pt x="3714303" y="266480"/>
                  <a:pt x="3710940" y="254936"/>
                </a:cubicBezTo>
                <a:cubicBezTo>
                  <a:pt x="3707577" y="243392"/>
                  <a:pt x="3706347" y="224825"/>
                  <a:pt x="3707251" y="199235"/>
                </a:cubicBezTo>
                <a:cubicBezTo>
                  <a:pt x="3708154" y="173645"/>
                  <a:pt x="3707254" y="156652"/>
                  <a:pt x="3704551" y="148256"/>
                </a:cubicBezTo>
                <a:cubicBezTo>
                  <a:pt x="3703875" y="146157"/>
                  <a:pt x="3703491" y="144391"/>
                  <a:pt x="3703398" y="142958"/>
                </a:cubicBezTo>
                <a:lnTo>
                  <a:pt x="3703588" y="141907"/>
                </a:lnTo>
                <a:lnTo>
                  <a:pt x="3696330" y="145699"/>
                </a:lnTo>
                <a:cubicBezTo>
                  <a:pt x="3690375" y="147791"/>
                  <a:pt x="3691828" y="142954"/>
                  <a:pt x="3700690" y="131187"/>
                </a:cubicBezTo>
                <a:cubicBezTo>
                  <a:pt x="3712507" y="115499"/>
                  <a:pt x="3721505" y="101052"/>
                  <a:pt x="3727685" y="87844"/>
                </a:cubicBezTo>
                <a:cubicBezTo>
                  <a:pt x="3733866" y="74637"/>
                  <a:pt x="3738978" y="61530"/>
                  <a:pt x="3743022" y="48523"/>
                </a:cubicBezTo>
                <a:cubicBezTo>
                  <a:pt x="3747066" y="35517"/>
                  <a:pt x="3748640" y="24966"/>
                  <a:pt x="3747744" y="16871"/>
                </a:cubicBezTo>
                <a:cubicBezTo>
                  <a:pt x="3747296" y="12823"/>
                  <a:pt x="3748654" y="10733"/>
                  <a:pt x="3751817" y="10601"/>
                </a:cubicBezTo>
                <a:close/>
                <a:moveTo>
                  <a:pt x="7092319" y="3648"/>
                </a:moveTo>
                <a:cubicBezTo>
                  <a:pt x="7094040" y="3436"/>
                  <a:pt x="7096331" y="3624"/>
                  <a:pt x="7099190" y="4212"/>
                </a:cubicBezTo>
                <a:cubicBezTo>
                  <a:pt x="7110627" y="6564"/>
                  <a:pt x="7120775" y="10350"/>
                  <a:pt x="7129637" y="15570"/>
                </a:cubicBezTo>
                <a:cubicBezTo>
                  <a:pt x="7138499" y="20789"/>
                  <a:pt x="7140231" y="26852"/>
                  <a:pt x="7134833" y="33757"/>
                </a:cubicBezTo>
                <a:cubicBezTo>
                  <a:pt x="7129433" y="40661"/>
                  <a:pt x="7126733" y="68334"/>
                  <a:pt x="7126733" y="116776"/>
                </a:cubicBezTo>
                <a:cubicBezTo>
                  <a:pt x="7144702" y="115083"/>
                  <a:pt x="7159881" y="111735"/>
                  <a:pt x="7172271" y="106730"/>
                </a:cubicBezTo>
                <a:cubicBezTo>
                  <a:pt x="7184661" y="101726"/>
                  <a:pt x="7195692" y="103389"/>
                  <a:pt x="7205365" y="111721"/>
                </a:cubicBezTo>
                <a:cubicBezTo>
                  <a:pt x="7215037" y="120052"/>
                  <a:pt x="7215514" y="125692"/>
                  <a:pt x="7206795" y="128639"/>
                </a:cubicBezTo>
                <a:cubicBezTo>
                  <a:pt x="7198077" y="131585"/>
                  <a:pt x="7171389" y="135640"/>
                  <a:pt x="7126733" y="140803"/>
                </a:cubicBezTo>
                <a:lnTo>
                  <a:pt x="7126733" y="145901"/>
                </a:lnTo>
                <a:cubicBezTo>
                  <a:pt x="7136098" y="156125"/>
                  <a:pt x="7146807" y="165923"/>
                  <a:pt x="7158859" y="175294"/>
                </a:cubicBezTo>
                <a:cubicBezTo>
                  <a:pt x="7170913" y="184666"/>
                  <a:pt x="7182389" y="192621"/>
                  <a:pt x="7193287" y="199160"/>
                </a:cubicBezTo>
                <a:cubicBezTo>
                  <a:pt x="7204185" y="205699"/>
                  <a:pt x="7215650" y="211421"/>
                  <a:pt x="7227681" y="216325"/>
                </a:cubicBezTo>
                <a:cubicBezTo>
                  <a:pt x="7239713" y="221230"/>
                  <a:pt x="7254466" y="226023"/>
                  <a:pt x="7271939" y="230705"/>
                </a:cubicBezTo>
                <a:cubicBezTo>
                  <a:pt x="7289413" y="235387"/>
                  <a:pt x="7289001" y="240091"/>
                  <a:pt x="7270702" y="244816"/>
                </a:cubicBezTo>
                <a:cubicBezTo>
                  <a:pt x="7252405" y="249541"/>
                  <a:pt x="7236336" y="251903"/>
                  <a:pt x="7222497" y="251903"/>
                </a:cubicBezTo>
                <a:cubicBezTo>
                  <a:pt x="7208645" y="251903"/>
                  <a:pt x="7192968" y="242690"/>
                  <a:pt x="7175465" y="224263"/>
                </a:cubicBezTo>
                <a:cubicBezTo>
                  <a:pt x="7157963" y="205835"/>
                  <a:pt x="7141719" y="186254"/>
                  <a:pt x="7126733" y="165518"/>
                </a:cubicBezTo>
                <a:cubicBezTo>
                  <a:pt x="7126733" y="184203"/>
                  <a:pt x="7126953" y="206527"/>
                  <a:pt x="7127390" y="232490"/>
                </a:cubicBezTo>
                <a:cubicBezTo>
                  <a:pt x="7127827" y="258453"/>
                  <a:pt x="7125701" y="279204"/>
                  <a:pt x="7121012" y="294741"/>
                </a:cubicBezTo>
                <a:cubicBezTo>
                  <a:pt x="7116323" y="310279"/>
                  <a:pt x="7110228" y="309766"/>
                  <a:pt x="7102728" y="293203"/>
                </a:cubicBezTo>
                <a:cubicBezTo>
                  <a:pt x="7095229" y="276640"/>
                  <a:pt x="7093504" y="261970"/>
                  <a:pt x="7097555" y="249193"/>
                </a:cubicBezTo>
                <a:cubicBezTo>
                  <a:pt x="7101606" y="236416"/>
                  <a:pt x="7103631" y="204029"/>
                  <a:pt x="7103631" y="152031"/>
                </a:cubicBezTo>
                <a:cubicBezTo>
                  <a:pt x="7086939" y="183407"/>
                  <a:pt x="7068287" y="208714"/>
                  <a:pt x="7047673" y="227952"/>
                </a:cubicBezTo>
                <a:cubicBezTo>
                  <a:pt x="7027059" y="247189"/>
                  <a:pt x="7006935" y="260490"/>
                  <a:pt x="6987303" y="267853"/>
                </a:cubicBezTo>
                <a:cubicBezTo>
                  <a:pt x="6967673" y="275217"/>
                  <a:pt x="6968307" y="270105"/>
                  <a:pt x="6989207" y="252516"/>
                </a:cubicBezTo>
                <a:cubicBezTo>
                  <a:pt x="7010109" y="234928"/>
                  <a:pt x="7029945" y="214293"/>
                  <a:pt x="7048715" y="190610"/>
                </a:cubicBezTo>
                <a:cubicBezTo>
                  <a:pt x="7067487" y="166927"/>
                  <a:pt x="7079045" y="152268"/>
                  <a:pt x="7083391" y="146632"/>
                </a:cubicBezTo>
                <a:cubicBezTo>
                  <a:pt x="7069309" y="149328"/>
                  <a:pt x="7056664" y="151802"/>
                  <a:pt x="7045457" y="154053"/>
                </a:cubicBezTo>
                <a:cubicBezTo>
                  <a:pt x="7034251" y="156304"/>
                  <a:pt x="7023373" y="153429"/>
                  <a:pt x="7012826" y="145427"/>
                </a:cubicBezTo>
                <a:cubicBezTo>
                  <a:pt x="7002279" y="137425"/>
                  <a:pt x="7004293" y="133138"/>
                  <a:pt x="7018871" y="132564"/>
                </a:cubicBezTo>
                <a:cubicBezTo>
                  <a:pt x="7033447" y="131991"/>
                  <a:pt x="7046389" y="130800"/>
                  <a:pt x="7057697" y="128993"/>
                </a:cubicBezTo>
                <a:cubicBezTo>
                  <a:pt x="7069004" y="127187"/>
                  <a:pt x="7084315" y="124670"/>
                  <a:pt x="7103631" y="121443"/>
                </a:cubicBezTo>
                <a:cubicBezTo>
                  <a:pt x="7103631" y="91472"/>
                  <a:pt x="7103413" y="69076"/>
                  <a:pt x="7102975" y="54256"/>
                </a:cubicBezTo>
                <a:cubicBezTo>
                  <a:pt x="7102539" y="39435"/>
                  <a:pt x="7098939" y="26802"/>
                  <a:pt x="7092177" y="16355"/>
                </a:cubicBezTo>
                <a:cubicBezTo>
                  <a:pt x="7087107" y="8520"/>
                  <a:pt x="7087153" y="4284"/>
                  <a:pt x="7092319" y="3648"/>
                </a:cubicBezTo>
                <a:close/>
                <a:moveTo>
                  <a:pt x="1255311" y="924"/>
                </a:moveTo>
                <a:cubicBezTo>
                  <a:pt x="1258962" y="1381"/>
                  <a:pt x="1264552" y="3717"/>
                  <a:pt x="1272081" y="7933"/>
                </a:cubicBezTo>
                <a:cubicBezTo>
                  <a:pt x="1284127" y="17470"/>
                  <a:pt x="1286220" y="24202"/>
                  <a:pt x="1278362" y="28132"/>
                </a:cubicBezTo>
                <a:cubicBezTo>
                  <a:pt x="1270504" y="32061"/>
                  <a:pt x="1262337" y="37377"/>
                  <a:pt x="1253862" y="44081"/>
                </a:cubicBezTo>
                <a:cubicBezTo>
                  <a:pt x="1245386" y="50786"/>
                  <a:pt x="1235793" y="56504"/>
                  <a:pt x="1225081" y="61236"/>
                </a:cubicBezTo>
                <a:cubicBezTo>
                  <a:pt x="1214369" y="65968"/>
                  <a:pt x="1212677" y="63634"/>
                  <a:pt x="1220004" y="54234"/>
                </a:cubicBezTo>
                <a:cubicBezTo>
                  <a:pt x="1227333" y="44834"/>
                  <a:pt x="1234305" y="35961"/>
                  <a:pt x="1240923" y="27615"/>
                </a:cubicBezTo>
                <a:cubicBezTo>
                  <a:pt x="1247542" y="19269"/>
                  <a:pt x="1250625" y="11794"/>
                  <a:pt x="1250173" y="5191"/>
                </a:cubicBezTo>
                <a:cubicBezTo>
                  <a:pt x="1249946" y="1889"/>
                  <a:pt x="1251659" y="467"/>
                  <a:pt x="1255311" y="924"/>
                </a:cubicBezTo>
                <a:close/>
                <a:moveTo>
                  <a:pt x="2978359" y="836"/>
                </a:moveTo>
                <a:cubicBezTo>
                  <a:pt x="2980080" y="712"/>
                  <a:pt x="2982313" y="944"/>
                  <a:pt x="2985057" y="1534"/>
                </a:cubicBezTo>
                <a:cubicBezTo>
                  <a:pt x="2996034" y="3893"/>
                  <a:pt x="3004610" y="6711"/>
                  <a:pt x="3010783" y="9988"/>
                </a:cubicBezTo>
                <a:cubicBezTo>
                  <a:pt x="3016957" y="13264"/>
                  <a:pt x="3018893" y="17057"/>
                  <a:pt x="3016591" y="21367"/>
                </a:cubicBezTo>
                <a:cubicBezTo>
                  <a:pt x="3014290" y="25676"/>
                  <a:pt x="3012285" y="36779"/>
                  <a:pt x="3010579" y="54675"/>
                </a:cubicBezTo>
                <a:cubicBezTo>
                  <a:pt x="3019269" y="53801"/>
                  <a:pt x="3030684" y="51782"/>
                  <a:pt x="3044823" y="48620"/>
                </a:cubicBezTo>
                <a:cubicBezTo>
                  <a:pt x="3058963" y="45458"/>
                  <a:pt x="3068940" y="47204"/>
                  <a:pt x="3074755" y="53858"/>
                </a:cubicBezTo>
                <a:cubicBezTo>
                  <a:pt x="3080570" y="60512"/>
                  <a:pt x="3074952" y="66162"/>
                  <a:pt x="3057902" y="70808"/>
                </a:cubicBezTo>
                <a:cubicBezTo>
                  <a:pt x="3040851" y="75454"/>
                  <a:pt x="3025034" y="78960"/>
                  <a:pt x="3010450" y="81327"/>
                </a:cubicBezTo>
                <a:lnTo>
                  <a:pt x="3009245" y="137017"/>
                </a:lnTo>
                <a:cubicBezTo>
                  <a:pt x="3023700" y="136214"/>
                  <a:pt x="3035932" y="135131"/>
                  <a:pt x="3045942" y="133769"/>
                </a:cubicBezTo>
                <a:cubicBezTo>
                  <a:pt x="3055951" y="132406"/>
                  <a:pt x="3068072" y="130133"/>
                  <a:pt x="3082305" y="126950"/>
                </a:cubicBezTo>
                <a:cubicBezTo>
                  <a:pt x="3096538" y="123766"/>
                  <a:pt x="3108838" y="127373"/>
                  <a:pt x="3119206" y="137770"/>
                </a:cubicBezTo>
                <a:cubicBezTo>
                  <a:pt x="3129574" y="148166"/>
                  <a:pt x="3127538" y="153365"/>
                  <a:pt x="3113097" y="153365"/>
                </a:cubicBezTo>
                <a:cubicBezTo>
                  <a:pt x="3102385" y="153365"/>
                  <a:pt x="3087163" y="153816"/>
                  <a:pt x="3067431" y="154720"/>
                </a:cubicBezTo>
                <a:lnTo>
                  <a:pt x="3009809" y="158405"/>
                </a:lnTo>
                <a:lnTo>
                  <a:pt x="3062473" y="201214"/>
                </a:lnTo>
                <a:cubicBezTo>
                  <a:pt x="3081695" y="215519"/>
                  <a:pt x="3098144" y="225320"/>
                  <a:pt x="3111817" y="230619"/>
                </a:cubicBezTo>
                <a:cubicBezTo>
                  <a:pt x="3125490" y="235918"/>
                  <a:pt x="3139931" y="241342"/>
                  <a:pt x="3155139" y="246891"/>
                </a:cubicBezTo>
                <a:cubicBezTo>
                  <a:pt x="3170347" y="252441"/>
                  <a:pt x="3169945" y="256460"/>
                  <a:pt x="3153935" y="258948"/>
                </a:cubicBezTo>
                <a:cubicBezTo>
                  <a:pt x="3137923" y="261436"/>
                  <a:pt x="3122769" y="262910"/>
                  <a:pt x="3108472" y="263368"/>
                </a:cubicBezTo>
                <a:cubicBezTo>
                  <a:pt x="3094175" y="263827"/>
                  <a:pt x="3080079" y="256654"/>
                  <a:pt x="3066183" y="241847"/>
                </a:cubicBezTo>
                <a:cubicBezTo>
                  <a:pt x="3052287" y="227041"/>
                  <a:pt x="3033308" y="205197"/>
                  <a:pt x="3009245" y="176316"/>
                </a:cubicBezTo>
                <a:lnTo>
                  <a:pt x="3009245" y="245085"/>
                </a:lnTo>
                <a:cubicBezTo>
                  <a:pt x="3009245" y="262336"/>
                  <a:pt x="3007546" y="280157"/>
                  <a:pt x="3004147" y="298549"/>
                </a:cubicBezTo>
                <a:cubicBezTo>
                  <a:pt x="3000749" y="316940"/>
                  <a:pt x="2994873" y="319263"/>
                  <a:pt x="2986520" y="305518"/>
                </a:cubicBezTo>
                <a:cubicBezTo>
                  <a:pt x="2978166" y="291773"/>
                  <a:pt x="2974890" y="280462"/>
                  <a:pt x="2976690" y="271585"/>
                </a:cubicBezTo>
                <a:cubicBezTo>
                  <a:pt x="2978489" y="262709"/>
                  <a:pt x="2980289" y="250387"/>
                  <a:pt x="2982089" y="234620"/>
                </a:cubicBezTo>
                <a:cubicBezTo>
                  <a:pt x="2983888" y="218853"/>
                  <a:pt x="2984788" y="200322"/>
                  <a:pt x="2984788" y="179026"/>
                </a:cubicBezTo>
                <a:cubicBezTo>
                  <a:pt x="2983440" y="189653"/>
                  <a:pt x="2972477" y="205717"/>
                  <a:pt x="2951899" y="227220"/>
                </a:cubicBezTo>
                <a:cubicBezTo>
                  <a:pt x="2931321" y="248723"/>
                  <a:pt x="2908709" y="263386"/>
                  <a:pt x="2884066" y="271209"/>
                </a:cubicBezTo>
                <a:cubicBezTo>
                  <a:pt x="2859422" y="279031"/>
                  <a:pt x="2855167" y="277666"/>
                  <a:pt x="2871300" y="267111"/>
                </a:cubicBezTo>
                <a:cubicBezTo>
                  <a:pt x="2887432" y="256557"/>
                  <a:pt x="2906824" y="239736"/>
                  <a:pt x="2929474" y="216648"/>
                </a:cubicBezTo>
                <a:cubicBezTo>
                  <a:pt x="2952125" y="193560"/>
                  <a:pt x="2966963" y="175621"/>
                  <a:pt x="2973990" y="162829"/>
                </a:cubicBezTo>
                <a:cubicBezTo>
                  <a:pt x="2946973" y="167318"/>
                  <a:pt x="2927714" y="170688"/>
                  <a:pt x="2916213" y="172939"/>
                </a:cubicBezTo>
                <a:cubicBezTo>
                  <a:pt x="2904712" y="175190"/>
                  <a:pt x="2893918" y="172244"/>
                  <a:pt x="2883830" y="164098"/>
                </a:cubicBezTo>
                <a:cubicBezTo>
                  <a:pt x="2873741" y="155953"/>
                  <a:pt x="2875021" y="151880"/>
                  <a:pt x="2887669" y="151880"/>
                </a:cubicBezTo>
                <a:cubicBezTo>
                  <a:pt x="2897664" y="151880"/>
                  <a:pt x="2910570" y="151221"/>
                  <a:pt x="2926387" y="149901"/>
                </a:cubicBezTo>
                <a:cubicBezTo>
                  <a:pt x="2942205" y="148582"/>
                  <a:pt x="2961672" y="146273"/>
                  <a:pt x="2984788" y="142975"/>
                </a:cubicBezTo>
                <a:lnTo>
                  <a:pt x="2984788" y="84532"/>
                </a:lnTo>
                <a:cubicBezTo>
                  <a:pt x="2973674" y="86310"/>
                  <a:pt x="2963790" y="87428"/>
                  <a:pt x="2955136" y="87887"/>
                </a:cubicBezTo>
                <a:cubicBezTo>
                  <a:pt x="2946482" y="88346"/>
                  <a:pt x="2937784" y="85883"/>
                  <a:pt x="2929044" y="80498"/>
                </a:cubicBezTo>
                <a:cubicBezTo>
                  <a:pt x="2920304" y="75114"/>
                  <a:pt x="2921953" y="71496"/>
                  <a:pt x="2933992" y="69646"/>
                </a:cubicBezTo>
                <a:cubicBezTo>
                  <a:pt x="2946030" y="67797"/>
                  <a:pt x="2962962" y="64850"/>
                  <a:pt x="2984788" y="60806"/>
                </a:cubicBezTo>
                <a:cubicBezTo>
                  <a:pt x="2984788" y="37073"/>
                  <a:pt x="2982089" y="20671"/>
                  <a:pt x="2976690" y="11601"/>
                </a:cubicBezTo>
                <a:cubicBezTo>
                  <a:pt x="2972640" y="4798"/>
                  <a:pt x="2973197" y="1210"/>
                  <a:pt x="2978359" y="836"/>
                </a:cubicBezTo>
                <a:close/>
                <a:moveTo>
                  <a:pt x="1907822" y="1"/>
                </a:moveTo>
                <a:cubicBezTo>
                  <a:pt x="1910727" y="-24"/>
                  <a:pt x="1915199" y="1072"/>
                  <a:pt x="1921236" y="3287"/>
                </a:cubicBezTo>
                <a:cubicBezTo>
                  <a:pt x="1933311" y="7718"/>
                  <a:pt x="1939638" y="11303"/>
                  <a:pt x="1940219" y="14042"/>
                </a:cubicBezTo>
                <a:cubicBezTo>
                  <a:pt x="1940800" y="16781"/>
                  <a:pt x="1932988" y="25378"/>
                  <a:pt x="1916783" y="39833"/>
                </a:cubicBezTo>
                <a:cubicBezTo>
                  <a:pt x="1935325" y="38184"/>
                  <a:pt x="1949135" y="34621"/>
                  <a:pt x="1958212" y="29143"/>
                </a:cubicBezTo>
                <a:cubicBezTo>
                  <a:pt x="1967290" y="23665"/>
                  <a:pt x="1977952" y="24213"/>
                  <a:pt x="1990198" y="30788"/>
                </a:cubicBezTo>
                <a:cubicBezTo>
                  <a:pt x="2002445" y="37363"/>
                  <a:pt x="2007306" y="42755"/>
                  <a:pt x="2004782" y="46964"/>
                </a:cubicBezTo>
                <a:cubicBezTo>
                  <a:pt x="2002258" y="51173"/>
                  <a:pt x="1997375" y="56669"/>
                  <a:pt x="1990134" y="63452"/>
                </a:cubicBezTo>
                <a:cubicBezTo>
                  <a:pt x="1982892" y="70234"/>
                  <a:pt x="1976780" y="76788"/>
                  <a:pt x="1971796" y="83112"/>
                </a:cubicBezTo>
                <a:cubicBezTo>
                  <a:pt x="1966813" y="89436"/>
                  <a:pt x="1960177" y="95782"/>
                  <a:pt x="1951888" y="102149"/>
                </a:cubicBezTo>
                <a:cubicBezTo>
                  <a:pt x="1960550" y="106866"/>
                  <a:pt x="1968874" y="111226"/>
                  <a:pt x="1976862" y="115227"/>
                </a:cubicBezTo>
                <a:cubicBezTo>
                  <a:pt x="1984849" y="119228"/>
                  <a:pt x="1995730" y="123673"/>
                  <a:pt x="2009504" y="128563"/>
                </a:cubicBezTo>
                <a:cubicBezTo>
                  <a:pt x="2023277" y="133453"/>
                  <a:pt x="2035929" y="137228"/>
                  <a:pt x="2047459" y="139888"/>
                </a:cubicBezTo>
                <a:cubicBezTo>
                  <a:pt x="2058988" y="142549"/>
                  <a:pt x="2071586" y="144499"/>
                  <a:pt x="2085252" y="145739"/>
                </a:cubicBezTo>
                <a:cubicBezTo>
                  <a:pt x="2098918" y="146980"/>
                  <a:pt x="2101858" y="149901"/>
                  <a:pt x="2094072" y="154505"/>
                </a:cubicBezTo>
                <a:cubicBezTo>
                  <a:pt x="2086285" y="159108"/>
                  <a:pt x="2074103" y="162768"/>
                  <a:pt x="2057525" y="165486"/>
                </a:cubicBezTo>
                <a:cubicBezTo>
                  <a:pt x="2040948" y="168203"/>
                  <a:pt x="2027199" y="168160"/>
                  <a:pt x="2016280" y="165357"/>
                </a:cubicBezTo>
                <a:cubicBezTo>
                  <a:pt x="2005359" y="162553"/>
                  <a:pt x="1979027" y="146861"/>
                  <a:pt x="1937283" y="118281"/>
                </a:cubicBezTo>
                <a:cubicBezTo>
                  <a:pt x="1909778" y="143104"/>
                  <a:pt x="1885723" y="159635"/>
                  <a:pt x="1865116" y="167873"/>
                </a:cubicBezTo>
                <a:cubicBezTo>
                  <a:pt x="1844509" y="176112"/>
                  <a:pt x="1825895" y="181830"/>
                  <a:pt x="1809275" y="185028"/>
                </a:cubicBezTo>
                <a:cubicBezTo>
                  <a:pt x="1792655" y="188226"/>
                  <a:pt x="1791188" y="186057"/>
                  <a:pt x="1804876" y="178521"/>
                </a:cubicBezTo>
                <a:cubicBezTo>
                  <a:pt x="1818564" y="170985"/>
                  <a:pt x="1836048" y="161230"/>
                  <a:pt x="1857329" y="149256"/>
                </a:cubicBezTo>
                <a:cubicBezTo>
                  <a:pt x="1878610" y="137282"/>
                  <a:pt x="1898829" y="121737"/>
                  <a:pt x="1917988" y="102622"/>
                </a:cubicBezTo>
                <a:cubicBezTo>
                  <a:pt x="1905656" y="91924"/>
                  <a:pt x="1894929" y="83643"/>
                  <a:pt x="1885809" y="77777"/>
                </a:cubicBezTo>
                <a:cubicBezTo>
                  <a:pt x="1877950" y="83843"/>
                  <a:pt x="1869701" y="88285"/>
                  <a:pt x="1861061" y="91103"/>
                </a:cubicBezTo>
                <a:cubicBezTo>
                  <a:pt x="1852421" y="93921"/>
                  <a:pt x="1847151" y="94226"/>
                  <a:pt x="1845251" y="92017"/>
                </a:cubicBezTo>
                <a:cubicBezTo>
                  <a:pt x="1843351" y="89809"/>
                  <a:pt x="1846577" y="85489"/>
                  <a:pt x="1854931" y="79057"/>
                </a:cubicBezTo>
                <a:cubicBezTo>
                  <a:pt x="1863284" y="72626"/>
                  <a:pt x="1872530" y="62792"/>
                  <a:pt x="1882668" y="49556"/>
                </a:cubicBezTo>
                <a:cubicBezTo>
                  <a:pt x="1892807" y="36320"/>
                  <a:pt x="1898977" y="26457"/>
                  <a:pt x="1901178" y="19968"/>
                </a:cubicBezTo>
                <a:cubicBezTo>
                  <a:pt x="1903379" y="13479"/>
                  <a:pt x="1904254" y="7969"/>
                  <a:pt x="1903802" y="3438"/>
                </a:cubicBezTo>
                <a:cubicBezTo>
                  <a:pt x="1903576" y="1172"/>
                  <a:pt x="1904916" y="27"/>
                  <a:pt x="190782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6204234" y="3543162"/>
            <a:ext cx="159530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696÷6=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7474737" y="3539603"/>
            <a:ext cx="148796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116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（米）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5820039" y="4679923"/>
            <a:ext cx="408577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答：这条小路长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116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米。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云形标注 7"/>
          <p:cNvSpPr/>
          <p:nvPr/>
        </p:nvSpPr>
        <p:spPr>
          <a:xfrm>
            <a:off x="6583481" y="2176795"/>
            <a:ext cx="3721307" cy="682131"/>
          </a:xfrm>
          <a:prstGeom prst="cloudCallout">
            <a:avLst>
              <a:gd name="adj1" fmla="val -38316"/>
              <a:gd name="adj2" fmla="val -75524"/>
            </a:avLst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趟即为跑了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6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次。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447" y="2891650"/>
            <a:ext cx="1626954" cy="583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29"/>
          <p:cNvSpPr txBox="1">
            <a:spLocks noChangeArrowheads="1"/>
          </p:cNvSpPr>
          <p:nvPr/>
        </p:nvSpPr>
        <p:spPr bwMode="auto">
          <a:xfrm>
            <a:off x="2796151" y="2925142"/>
            <a:ext cx="6223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6</a:t>
            </a:r>
          </a:p>
        </p:txBody>
      </p:sp>
      <p:sp>
        <p:nvSpPr>
          <p:cNvPr id="12" name="Text Box 30"/>
          <p:cNvSpPr txBox="1">
            <a:spLocks noChangeArrowheads="1"/>
          </p:cNvSpPr>
          <p:nvPr/>
        </p:nvSpPr>
        <p:spPr bwMode="auto">
          <a:xfrm>
            <a:off x="3345426" y="3386778"/>
            <a:ext cx="6223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6</a:t>
            </a:r>
          </a:p>
        </p:txBody>
      </p:sp>
      <p:sp>
        <p:nvSpPr>
          <p:cNvPr id="15" name="Line 31"/>
          <p:cNvSpPr>
            <a:spLocks noChangeShapeType="1"/>
          </p:cNvSpPr>
          <p:nvPr/>
        </p:nvSpPr>
        <p:spPr bwMode="auto">
          <a:xfrm>
            <a:off x="3196201" y="3912465"/>
            <a:ext cx="1368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Text Box 32"/>
          <p:cNvSpPr txBox="1">
            <a:spLocks noChangeArrowheads="1"/>
          </p:cNvSpPr>
          <p:nvPr/>
        </p:nvSpPr>
        <p:spPr bwMode="auto">
          <a:xfrm>
            <a:off x="3380509" y="2470150"/>
            <a:ext cx="6223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</a:p>
        </p:txBody>
      </p:sp>
      <p:sp>
        <p:nvSpPr>
          <p:cNvPr id="17" name="Text Box 37"/>
          <p:cNvSpPr txBox="1">
            <a:spLocks noChangeArrowheads="1"/>
          </p:cNvSpPr>
          <p:nvPr/>
        </p:nvSpPr>
        <p:spPr bwMode="auto">
          <a:xfrm>
            <a:off x="4229347" y="2461495"/>
            <a:ext cx="6223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Text Box 41"/>
          <p:cNvSpPr txBox="1">
            <a:spLocks noChangeArrowheads="1"/>
          </p:cNvSpPr>
          <p:nvPr/>
        </p:nvSpPr>
        <p:spPr bwMode="auto">
          <a:xfrm>
            <a:off x="3345426" y="2924946"/>
            <a:ext cx="20288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6  9  6</a:t>
            </a:r>
          </a:p>
        </p:txBody>
      </p:sp>
      <p:sp>
        <p:nvSpPr>
          <p:cNvPr id="20" name="Text Box 42"/>
          <p:cNvSpPr txBox="1">
            <a:spLocks noChangeArrowheads="1"/>
          </p:cNvSpPr>
          <p:nvPr/>
        </p:nvSpPr>
        <p:spPr bwMode="auto">
          <a:xfrm>
            <a:off x="3769345" y="3835899"/>
            <a:ext cx="6223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9</a:t>
            </a:r>
          </a:p>
        </p:txBody>
      </p:sp>
      <p:sp>
        <p:nvSpPr>
          <p:cNvPr id="21" name="Text Box 42"/>
          <p:cNvSpPr txBox="1">
            <a:spLocks noChangeArrowheads="1"/>
          </p:cNvSpPr>
          <p:nvPr/>
        </p:nvSpPr>
        <p:spPr bwMode="auto">
          <a:xfrm>
            <a:off x="3829868" y="2475794"/>
            <a:ext cx="6223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</a:p>
        </p:txBody>
      </p:sp>
      <p:sp>
        <p:nvSpPr>
          <p:cNvPr id="22" name="Text Box 30"/>
          <p:cNvSpPr txBox="1">
            <a:spLocks noChangeArrowheads="1"/>
          </p:cNvSpPr>
          <p:nvPr/>
        </p:nvSpPr>
        <p:spPr bwMode="auto">
          <a:xfrm>
            <a:off x="3789644" y="4118608"/>
            <a:ext cx="6223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9</a:t>
            </a:r>
          </a:p>
        </p:txBody>
      </p:sp>
      <p:sp>
        <p:nvSpPr>
          <p:cNvPr id="23" name="Line 31"/>
          <p:cNvSpPr>
            <a:spLocks noChangeShapeType="1"/>
          </p:cNvSpPr>
          <p:nvPr/>
        </p:nvSpPr>
        <p:spPr bwMode="auto">
          <a:xfrm>
            <a:off x="3294107" y="4604918"/>
            <a:ext cx="1368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Text Box 39"/>
          <p:cNvSpPr txBox="1">
            <a:spLocks noChangeArrowheads="1"/>
          </p:cNvSpPr>
          <p:nvPr/>
        </p:nvSpPr>
        <p:spPr bwMode="auto">
          <a:xfrm>
            <a:off x="3814208" y="4527036"/>
            <a:ext cx="11296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3  6</a:t>
            </a:r>
          </a:p>
        </p:txBody>
      </p:sp>
      <p:sp>
        <p:nvSpPr>
          <p:cNvPr id="25" name="Text Box 39"/>
          <p:cNvSpPr txBox="1">
            <a:spLocks noChangeArrowheads="1"/>
          </p:cNvSpPr>
          <p:nvPr/>
        </p:nvSpPr>
        <p:spPr bwMode="auto">
          <a:xfrm>
            <a:off x="4248476" y="2478966"/>
            <a:ext cx="6223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6</a:t>
            </a:r>
          </a:p>
        </p:txBody>
      </p:sp>
      <p:sp>
        <p:nvSpPr>
          <p:cNvPr id="26" name="Text Box 39"/>
          <p:cNvSpPr txBox="1">
            <a:spLocks noChangeArrowheads="1"/>
          </p:cNvSpPr>
          <p:nvPr/>
        </p:nvSpPr>
        <p:spPr bwMode="auto">
          <a:xfrm>
            <a:off x="3815105" y="4858015"/>
            <a:ext cx="10388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3  6</a:t>
            </a:r>
          </a:p>
        </p:txBody>
      </p:sp>
      <p:sp>
        <p:nvSpPr>
          <p:cNvPr id="28" name="Line 31"/>
          <p:cNvSpPr>
            <a:spLocks noChangeShapeType="1"/>
          </p:cNvSpPr>
          <p:nvPr/>
        </p:nvSpPr>
        <p:spPr bwMode="auto">
          <a:xfrm>
            <a:off x="3283554" y="5315711"/>
            <a:ext cx="1368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Text Box 39"/>
          <p:cNvSpPr txBox="1">
            <a:spLocks noChangeArrowheads="1"/>
          </p:cNvSpPr>
          <p:nvPr/>
        </p:nvSpPr>
        <p:spPr bwMode="auto">
          <a:xfrm>
            <a:off x="4264089" y="5237829"/>
            <a:ext cx="6223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829559" y="17910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课堂练习</a:t>
            </a: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56" y="3698353"/>
            <a:ext cx="2386622" cy="31596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  <p:bldP spid="14" grpId="0" autoUpdateAnimBg="0"/>
      <p:bldP spid="18" grpId="0" autoUpdateAnimBg="0"/>
      <p:bldP spid="8" grpId="0" animBg="1"/>
      <p:bldP spid="11" grpId="0"/>
      <p:bldP spid="12" grpId="0"/>
      <p:bldP spid="15" grpId="0" animBg="1"/>
      <p:bldP spid="16" grpId="0"/>
      <p:bldP spid="19" grpId="0"/>
      <p:bldP spid="20" grpId="0"/>
      <p:bldP spid="21" grpId="0"/>
      <p:bldP spid="22" grpId="0"/>
      <p:bldP spid="23" grpId="0" animBg="1"/>
      <p:bldP spid="24" grpId="0"/>
      <p:bldP spid="25" grpId="0"/>
      <p:bldP spid="26" grpId="0"/>
      <p:bldP spid="28" grpId="0" animBg="1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任意多边形: 形状 42"/>
          <p:cNvSpPr>
            <a:spLocks noChangeArrowheads="1"/>
          </p:cNvSpPr>
          <p:nvPr/>
        </p:nvSpPr>
        <p:spPr bwMode="auto">
          <a:xfrm>
            <a:off x="2436498" y="1644967"/>
            <a:ext cx="6748086" cy="339211"/>
          </a:xfrm>
          <a:custGeom>
            <a:avLst/>
            <a:gdLst/>
            <a:ahLst/>
            <a:cxnLst/>
            <a:rect l="l" t="t" r="r" b="b"/>
            <a:pathLst>
              <a:path w="6748086" h="339211">
                <a:moveTo>
                  <a:pt x="4624689" y="247614"/>
                </a:moveTo>
                <a:cubicBezTo>
                  <a:pt x="4626385" y="247441"/>
                  <a:pt x="4628680" y="247828"/>
                  <a:pt x="4631573" y="248772"/>
                </a:cubicBezTo>
                <a:cubicBezTo>
                  <a:pt x="4643146" y="252551"/>
                  <a:pt x="4653342" y="256993"/>
                  <a:pt x="4662161" y="262098"/>
                </a:cubicBezTo>
                <a:cubicBezTo>
                  <a:pt x="4670980" y="267203"/>
                  <a:pt x="4679165" y="273531"/>
                  <a:pt x="4686715" y="281081"/>
                </a:cubicBezTo>
                <a:cubicBezTo>
                  <a:pt x="4694265" y="288631"/>
                  <a:pt x="4697754" y="297941"/>
                  <a:pt x="4697180" y="309012"/>
                </a:cubicBezTo>
                <a:cubicBezTo>
                  <a:pt x="4696606" y="320082"/>
                  <a:pt x="4691856" y="323431"/>
                  <a:pt x="4682929" y="319057"/>
                </a:cubicBezTo>
                <a:cubicBezTo>
                  <a:pt x="4674002" y="314683"/>
                  <a:pt x="4664158" y="306886"/>
                  <a:pt x="4653396" y="295665"/>
                </a:cubicBezTo>
                <a:cubicBezTo>
                  <a:pt x="4642633" y="284443"/>
                  <a:pt x="4633359" y="273971"/>
                  <a:pt x="4625572" y="264249"/>
                </a:cubicBezTo>
                <a:cubicBezTo>
                  <a:pt x="4619893" y="253677"/>
                  <a:pt x="4619599" y="248132"/>
                  <a:pt x="4624689" y="247614"/>
                </a:cubicBezTo>
                <a:close/>
                <a:moveTo>
                  <a:pt x="871839" y="247614"/>
                </a:moveTo>
                <a:cubicBezTo>
                  <a:pt x="873536" y="247441"/>
                  <a:pt x="875830" y="247827"/>
                  <a:pt x="878724" y="248772"/>
                </a:cubicBezTo>
                <a:cubicBezTo>
                  <a:pt x="890296" y="252551"/>
                  <a:pt x="900492" y="256993"/>
                  <a:pt x="909311" y="262098"/>
                </a:cubicBezTo>
                <a:cubicBezTo>
                  <a:pt x="918130" y="267203"/>
                  <a:pt x="926315" y="273531"/>
                  <a:pt x="933865" y="281081"/>
                </a:cubicBezTo>
                <a:cubicBezTo>
                  <a:pt x="941415" y="288631"/>
                  <a:pt x="944903" y="297941"/>
                  <a:pt x="944330" y="309012"/>
                </a:cubicBezTo>
                <a:cubicBezTo>
                  <a:pt x="943756" y="320082"/>
                  <a:pt x="939006" y="323431"/>
                  <a:pt x="930079" y="319057"/>
                </a:cubicBezTo>
                <a:cubicBezTo>
                  <a:pt x="921153" y="314683"/>
                  <a:pt x="911308" y="306886"/>
                  <a:pt x="900546" y="295665"/>
                </a:cubicBezTo>
                <a:cubicBezTo>
                  <a:pt x="889783" y="284443"/>
                  <a:pt x="880509" y="273971"/>
                  <a:pt x="872722" y="264249"/>
                </a:cubicBezTo>
                <a:cubicBezTo>
                  <a:pt x="867043" y="253677"/>
                  <a:pt x="866749" y="248132"/>
                  <a:pt x="871839" y="247614"/>
                </a:cubicBezTo>
                <a:close/>
                <a:moveTo>
                  <a:pt x="6654756" y="245836"/>
                </a:moveTo>
                <a:lnTo>
                  <a:pt x="6700810" y="245836"/>
                </a:lnTo>
                <a:lnTo>
                  <a:pt x="6700810" y="291868"/>
                </a:lnTo>
                <a:lnTo>
                  <a:pt x="6654756" y="291868"/>
                </a:lnTo>
                <a:close/>
                <a:moveTo>
                  <a:pt x="3432754" y="240531"/>
                </a:moveTo>
                <a:cubicBezTo>
                  <a:pt x="3436737" y="239888"/>
                  <a:pt x="3441139" y="240186"/>
                  <a:pt x="3445961" y="241426"/>
                </a:cubicBezTo>
                <a:cubicBezTo>
                  <a:pt x="3455605" y="243907"/>
                  <a:pt x="3461904" y="249124"/>
                  <a:pt x="3464858" y="257075"/>
                </a:cubicBezTo>
                <a:cubicBezTo>
                  <a:pt x="3467812" y="265027"/>
                  <a:pt x="3467396" y="274975"/>
                  <a:pt x="3463610" y="286921"/>
                </a:cubicBezTo>
                <a:cubicBezTo>
                  <a:pt x="3459824" y="298866"/>
                  <a:pt x="3452948" y="310292"/>
                  <a:pt x="3442982" y="321197"/>
                </a:cubicBezTo>
                <a:cubicBezTo>
                  <a:pt x="3433015" y="332103"/>
                  <a:pt x="3423407" y="338040"/>
                  <a:pt x="3414158" y="339008"/>
                </a:cubicBezTo>
                <a:cubicBezTo>
                  <a:pt x="3404909" y="339976"/>
                  <a:pt x="3403102" y="337491"/>
                  <a:pt x="3408737" y="331555"/>
                </a:cubicBezTo>
                <a:cubicBezTo>
                  <a:pt x="3414373" y="325618"/>
                  <a:pt x="3419568" y="319627"/>
                  <a:pt x="3424322" y="313583"/>
                </a:cubicBezTo>
                <a:cubicBezTo>
                  <a:pt x="3429075" y="307538"/>
                  <a:pt x="3433209" y="300300"/>
                  <a:pt x="3436722" y="291868"/>
                </a:cubicBezTo>
                <a:cubicBezTo>
                  <a:pt x="3430398" y="291868"/>
                  <a:pt x="3425081" y="290251"/>
                  <a:pt x="3420772" y="287017"/>
                </a:cubicBezTo>
                <a:cubicBezTo>
                  <a:pt x="3416463" y="283784"/>
                  <a:pt x="3413545" y="279553"/>
                  <a:pt x="3412018" y="274326"/>
                </a:cubicBezTo>
                <a:cubicBezTo>
                  <a:pt x="3410490" y="269099"/>
                  <a:pt x="3410211" y="264217"/>
                  <a:pt x="3411179" y="259678"/>
                </a:cubicBezTo>
                <a:cubicBezTo>
                  <a:pt x="3412147" y="255139"/>
                  <a:pt x="3415775" y="250342"/>
                  <a:pt x="3422063" y="245287"/>
                </a:cubicBezTo>
                <a:cubicBezTo>
                  <a:pt x="3425207" y="242760"/>
                  <a:pt x="3428771" y="241175"/>
                  <a:pt x="3432754" y="240531"/>
                </a:cubicBezTo>
                <a:close/>
                <a:moveTo>
                  <a:pt x="4280203" y="222157"/>
                </a:moveTo>
                <a:cubicBezTo>
                  <a:pt x="4281362" y="221491"/>
                  <a:pt x="4283431" y="221569"/>
                  <a:pt x="4286408" y="222390"/>
                </a:cubicBezTo>
                <a:cubicBezTo>
                  <a:pt x="4298318" y="225674"/>
                  <a:pt x="4309292" y="229589"/>
                  <a:pt x="4319330" y="234134"/>
                </a:cubicBezTo>
                <a:cubicBezTo>
                  <a:pt x="4330644" y="238867"/>
                  <a:pt x="4340557" y="245721"/>
                  <a:pt x="4349068" y="254698"/>
                </a:cubicBezTo>
                <a:cubicBezTo>
                  <a:pt x="4357578" y="263675"/>
                  <a:pt x="4361267" y="275262"/>
                  <a:pt x="4360135" y="289459"/>
                </a:cubicBezTo>
                <a:cubicBezTo>
                  <a:pt x="4359002" y="303656"/>
                  <a:pt x="4352043" y="305459"/>
                  <a:pt x="4339259" y="294869"/>
                </a:cubicBezTo>
                <a:cubicBezTo>
                  <a:pt x="4326474" y="284279"/>
                  <a:pt x="4311493" y="268730"/>
                  <a:pt x="4294313" y="248224"/>
                </a:cubicBezTo>
                <a:cubicBezTo>
                  <a:pt x="4281428" y="232844"/>
                  <a:pt x="4276725" y="224155"/>
                  <a:pt x="4280203" y="222157"/>
                </a:cubicBezTo>
                <a:close/>
                <a:moveTo>
                  <a:pt x="4210450" y="218314"/>
                </a:moveTo>
                <a:cubicBezTo>
                  <a:pt x="4214691" y="218285"/>
                  <a:pt x="4221164" y="220339"/>
                  <a:pt x="4229868" y="224476"/>
                </a:cubicBezTo>
                <a:cubicBezTo>
                  <a:pt x="4244954" y="234945"/>
                  <a:pt x="4249277" y="241935"/>
                  <a:pt x="4242839" y="245449"/>
                </a:cubicBezTo>
                <a:cubicBezTo>
                  <a:pt x="4236400" y="248962"/>
                  <a:pt x="4230083" y="254042"/>
                  <a:pt x="4223888" y="260689"/>
                </a:cubicBezTo>
                <a:cubicBezTo>
                  <a:pt x="4217693" y="267336"/>
                  <a:pt x="4208440" y="275674"/>
                  <a:pt x="4196129" y="285705"/>
                </a:cubicBezTo>
                <a:cubicBezTo>
                  <a:pt x="4183818" y="295736"/>
                  <a:pt x="4170313" y="303545"/>
                  <a:pt x="4155615" y="309130"/>
                </a:cubicBezTo>
                <a:cubicBezTo>
                  <a:pt x="4140916" y="314716"/>
                  <a:pt x="4139736" y="311199"/>
                  <a:pt x="4152076" y="298579"/>
                </a:cubicBezTo>
                <a:cubicBezTo>
                  <a:pt x="4164416" y="285960"/>
                  <a:pt x="4176336" y="272581"/>
                  <a:pt x="4187837" y="258441"/>
                </a:cubicBezTo>
                <a:cubicBezTo>
                  <a:pt x="4199338" y="244302"/>
                  <a:pt x="4204866" y="233037"/>
                  <a:pt x="4204421" y="224648"/>
                </a:cubicBezTo>
                <a:cubicBezTo>
                  <a:pt x="4204199" y="220454"/>
                  <a:pt x="4206209" y="218342"/>
                  <a:pt x="4210450" y="218314"/>
                </a:cubicBezTo>
                <a:close/>
                <a:moveTo>
                  <a:pt x="571007" y="217873"/>
                </a:moveTo>
                <a:cubicBezTo>
                  <a:pt x="566497" y="216811"/>
                  <a:pt x="538660" y="220569"/>
                  <a:pt x="487494" y="229144"/>
                </a:cubicBezTo>
                <a:cubicBezTo>
                  <a:pt x="489258" y="245535"/>
                  <a:pt x="490935" y="260986"/>
                  <a:pt x="492527" y="275499"/>
                </a:cubicBezTo>
                <a:cubicBezTo>
                  <a:pt x="517637" y="273749"/>
                  <a:pt x="543506" y="271627"/>
                  <a:pt x="570136" y="269132"/>
                </a:cubicBezTo>
                <a:cubicBezTo>
                  <a:pt x="573435" y="252698"/>
                  <a:pt x="575532" y="240311"/>
                  <a:pt x="576428" y="231973"/>
                </a:cubicBezTo>
                <a:cubicBezTo>
                  <a:pt x="577325" y="223634"/>
                  <a:pt x="575517" y="218934"/>
                  <a:pt x="571007" y="217873"/>
                </a:cubicBezTo>
                <a:close/>
                <a:moveTo>
                  <a:pt x="143074" y="208784"/>
                </a:moveTo>
                <a:cubicBezTo>
                  <a:pt x="135962" y="210082"/>
                  <a:pt x="125622" y="211929"/>
                  <a:pt x="112057" y="214323"/>
                </a:cubicBezTo>
                <a:cubicBezTo>
                  <a:pt x="112057" y="223931"/>
                  <a:pt x="112387" y="231725"/>
                  <a:pt x="113046" y="237705"/>
                </a:cubicBezTo>
                <a:cubicBezTo>
                  <a:pt x="124160" y="236916"/>
                  <a:pt x="136449" y="234937"/>
                  <a:pt x="149915" y="231768"/>
                </a:cubicBezTo>
                <a:cubicBezTo>
                  <a:pt x="150761" y="225788"/>
                  <a:pt x="151611" y="220138"/>
                  <a:pt x="152464" y="214818"/>
                </a:cubicBezTo>
                <a:cubicBezTo>
                  <a:pt x="153317" y="209498"/>
                  <a:pt x="150187" y="207487"/>
                  <a:pt x="143074" y="208784"/>
                </a:cubicBezTo>
                <a:close/>
                <a:moveTo>
                  <a:pt x="158417" y="185521"/>
                </a:moveTo>
                <a:cubicBezTo>
                  <a:pt x="161038" y="185525"/>
                  <a:pt x="164054" y="186131"/>
                  <a:pt x="167467" y="187339"/>
                </a:cubicBezTo>
                <a:cubicBezTo>
                  <a:pt x="174293" y="189755"/>
                  <a:pt x="180262" y="193215"/>
                  <a:pt x="185375" y="197717"/>
                </a:cubicBezTo>
                <a:cubicBezTo>
                  <a:pt x="190487" y="202220"/>
                  <a:pt x="190691" y="206816"/>
                  <a:pt x="185988" y="211506"/>
                </a:cubicBezTo>
                <a:cubicBezTo>
                  <a:pt x="181284" y="216195"/>
                  <a:pt x="177333" y="222641"/>
                  <a:pt x="174136" y="230843"/>
                </a:cubicBezTo>
                <a:cubicBezTo>
                  <a:pt x="181334" y="241082"/>
                  <a:pt x="181155" y="247012"/>
                  <a:pt x="173598" y="248632"/>
                </a:cubicBezTo>
                <a:lnTo>
                  <a:pt x="151442" y="250031"/>
                </a:lnTo>
                <a:cubicBezTo>
                  <a:pt x="141978" y="250891"/>
                  <a:pt x="129444" y="252554"/>
                  <a:pt x="113842" y="255021"/>
                </a:cubicBezTo>
                <a:cubicBezTo>
                  <a:pt x="109454" y="265188"/>
                  <a:pt x="105120" y="266389"/>
                  <a:pt x="100839" y="258624"/>
                </a:cubicBezTo>
                <a:cubicBezTo>
                  <a:pt x="96559" y="250859"/>
                  <a:pt x="93536" y="241473"/>
                  <a:pt x="91772" y="230467"/>
                </a:cubicBezTo>
                <a:cubicBezTo>
                  <a:pt x="90009" y="219461"/>
                  <a:pt x="87073" y="210946"/>
                  <a:pt x="82964" y="204923"/>
                </a:cubicBezTo>
                <a:cubicBezTo>
                  <a:pt x="78855" y="198900"/>
                  <a:pt x="80874" y="195889"/>
                  <a:pt x="89019" y="195889"/>
                </a:cubicBezTo>
                <a:cubicBezTo>
                  <a:pt x="95100" y="195889"/>
                  <a:pt x="99646" y="196337"/>
                  <a:pt x="102657" y="197233"/>
                </a:cubicBezTo>
                <a:cubicBezTo>
                  <a:pt x="105668" y="198130"/>
                  <a:pt x="111143" y="198151"/>
                  <a:pt x="119080" y="197298"/>
                </a:cubicBezTo>
                <a:cubicBezTo>
                  <a:pt x="127018" y="196445"/>
                  <a:pt x="133532" y="195168"/>
                  <a:pt x="138622" y="193469"/>
                </a:cubicBezTo>
                <a:cubicBezTo>
                  <a:pt x="143713" y="191770"/>
                  <a:pt x="148087" y="189719"/>
                  <a:pt x="151744" y="187317"/>
                </a:cubicBezTo>
                <a:cubicBezTo>
                  <a:pt x="153572" y="186116"/>
                  <a:pt x="155796" y="185518"/>
                  <a:pt x="158417" y="185521"/>
                </a:cubicBezTo>
                <a:close/>
                <a:moveTo>
                  <a:pt x="4529521" y="174328"/>
                </a:moveTo>
                <a:cubicBezTo>
                  <a:pt x="4531799" y="174116"/>
                  <a:pt x="4534705" y="174431"/>
                  <a:pt x="4538240" y="175271"/>
                </a:cubicBezTo>
                <a:cubicBezTo>
                  <a:pt x="4552380" y="178634"/>
                  <a:pt x="4560955" y="183359"/>
                  <a:pt x="4563966" y="189447"/>
                </a:cubicBezTo>
                <a:cubicBezTo>
                  <a:pt x="4566978" y="195534"/>
                  <a:pt x="4567534" y="201754"/>
                  <a:pt x="4565633" y="208107"/>
                </a:cubicBezTo>
                <a:cubicBezTo>
                  <a:pt x="4563734" y="214460"/>
                  <a:pt x="4558295" y="215216"/>
                  <a:pt x="4549318" y="210376"/>
                </a:cubicBezTo>
                <a:cubicBezTo>
                  <a:pt x="4540341" y="205536"/>
                  <a:pt x="4532561" y="198893"/>
                  <a:pt x="4525979" y="190447"/>
                </a:cubicBezTo>
                <a:cubicBezTo>
                  <a:pt x="4521505" y="180337"/>
                  <a:pt x="4522685" y="174964"/>
                  <a:pt x="4529521" y="174328"/>
                </a:cubicBezTo>
                <a:close/>
                <a:moveTo>
                  <a:pt x="776670" y="174328"/>
                </a:moveTo>
                <a:cubicBezTo>
                  <a:pt x="778948" y="174116"/>
                  <a:pt x="781855" y="174431"/>
                  <a:pt x="785390" y="175271"/>
                </a:cubicBezTo>
                <a:cubicBezTo>
                  <a:pt x="799529" y="178634"/>
                  <a:pt x="808105" y="183359"/>
                  <a:pt x="811116" y="189447"/>
                </a:cubicBezTo>
                <a:cubicBezTo>
                  <a:pt x="814128" y="195534"/>
                  <a:pt x="814684" y="201754"/>
                  <a:pt x="812783" y="208107"/>
                </a:cubicBezTo>
                <a:cubicBezTo>
                  <a:pt x="810883" y="214460"/>
                  <a:pt x="805445" y="215216"/>
                  <a:pt x="796468" y="210376"/>
                </a:cubicBezTo>
                <a:cubicBezTo>
                  <a:pt x="787491" y="205536"/>
                  <a:pt x="779711" y="198893"/>
                  <a:pt x="773129" y="190447"/>
                </a:cubicBezTo>
                <a:cubicBezTo>
                  <a:pt x="768655" y="180337"/>
                  <a:pt x="769835" y="174964"/>
                  <a:pt x="776670" y="174328"/>
                </a:cubicBezTo>
                <a:close/>
                <a:moveTo>
                  <a:pt x="2474312" y="159234"/>
                </a:moveTo>
                <a:cubicBezTo>
                  <a:pt x="2476631" y="159545"/>
                  <a:pt x="2479435" y="160180"/>
                  <a:pt x="2482726" y="161139"/>
                </a:cubicBezTo>
                <a:cubicBezTo>
                  <a:pt x="2495891" y="164975"/>
                  <a:pt x="2505366" y="170787"/>
                  <a:pt x="2511152" y="178573"/>
                </a:cubicBezTo>
                <a:cubicBezTo>
                  <a:pt x="2516939" y="186360"/>
                  <a:pt x="2518366" y="195939"/>
                  <a:pt x="2515433" y="207311"/>
                </a:cubicBezTo>
                <a:cubicBezTo>
                  <a:pt x="2512500" y="218683"/>
                  <a:pt x="2503255" y="216001"/>
                  <a:pt x="2487695" y="199266"/>
                </a:cubicBezTo>
                <a:cubicBezTo>
                  <a:pt x="2476008" y="183076"/>
                  <a:pt x="2468967" y="171715"/>
                  <a:pt x="2466572" y="165183"/>
                </a:cubicBezTo>
                <a:cubicBezTo>
                  <a:pt x="2464776" y="160284"/>
                  <a:pt x="2467356" y="158301"/>
                  <a:pt x="2474312" y="159234"/>
                </a:cubicBezTo>
                <a:close/>
                <a:moveTo>
                  <a:pt x="2753075" y="150691"/>
                </a:moveTo>
                <a:cubicBezTo>
                  <a:pt x="2755601" y="150576"/>
                  <a:pt x="2758748" y="150879"/>
                  <a:pt x="2762518" y="151599"/>
                </a:cubicBezTo>
                <a:cubicBezTo>
                  <a:pt x="2777597" y="154482"/>
                  <a:pt x="2786398" y="159314"/>
                  <a:pt x="2788922" y="166097"/>
                </a:cubicBezTo>
                <a:cubicBezTo>
                  <a:pt x="2791446" y="172880"/>
                  <a:pt x="2791102" y="178889"/>
                  <a:pt x="2787889" y="184123"/>
                </a:cubicBezTo>
                <a:cubicBezTo>
                  <a:pt x="2784677" y="189357"/>
                  <a:pt x="2778546" y="188859"/>
                  <a:pt x="2769498" y="182628"/>
                </a:cubicBezTo>
                <a:cubicBezTo>
                  <a:pt x="2760449" y="176397"/>
                  <a:pt x="2752999" y="169854"/>
                  <a:pt x="2747149" y="163000"/>
                </a:cubicBezTo>
                <a:cubicBezTo>
                  <a:pt x="2743524" y="155138"/>
                  <a:pt x="2745500" y="151035"/>
                  <a:pt x="2753075" y="150691"/>
                </a:cubicBezTo>
                <a:close/>
                <a:moveTo>
                  <a:pt x="6433018" y="138618"/>
                </a:moveTo>
                <a:cubicBezTo>
                  <a:pt x="6431964" y="138195"/>
                  <a:pt x="6423280" y="139109"/>
                  <a:pt x="6406968" y="141360"/>
                </a:cubicBezTo>
                <a:cubicBezTo>
                  <a:pt x="6390656" y="143612"/>
                  <a:pt x="6371580" y="145935"/>
                  <a:pt x="6349740" y="148330"/>
                </a:cubicBezTo>
                <a:cubicBezTo>
                  <a:pt x="6351490" y="162871"/>
                  <a:pt x="6352744" y="175117"/>
                  <a:pt x="6353504" y="185069"/>
                </a:cubicBezTo>
                <a:cubicBezTo>
                  <a:pt x="6373853" y="182416"/>
                  <a:pt x="6398791" y="178566"/>
                  <a:pt x="6428317" y="173518"/>
                </a:cubicBezTo>
                <a:cubicBezTo>
                  <a:pt x="6430726" y="163867"/>
                  <a:pt x="6432376" y="155744"/>
                  <a:pt x="6433264" y="149147"/>
                </a:cubicBezTo>
                <a:cubicBezTo>
                  <a:pt x="6434154" y="142551"/>
                  <a:pt x="6434072" y="139041"/>
                  <a:pt x="6433018" y="138618"/>
                </a:cubicBezTo>
                <a:close/>
                <a:moveTo>
                  <a:pt x="100218" y="138279"/>
                </a:moveTo>
                <a:lnTo>
                  <a:pt x="116746" y="143641"/>
                </a:lnTo>
                <a:cubicBezTo>
                  <a:pt x="128921" y="151872"/>
                  <a:pt x="131857" y="158221"/>
                  <a:pt x="125555" y="162688"/>
                </a:cubicBezTo>
                <a:cubicBezTo>
                  <a:pt x="119252" y="167155"/>
                  <a:pt x="112921" y="173020"/>
                  <a:pt x="106561" y="180283"/>
                </a:cubicBezTo>
                <a:cubicBezTo>
                  <a:pt x="100201" y="187547"/>
                  <a:pt x="92300" y="193111"/>
                  <a:pt x="82857" y="196975"/>
                </a:cubicBezTo>
                <a:cubicBezTo>
                  <a:pt x="73413" y="200840"/>
                  <a:pt x="71230" y="199198"/>
                  <a:pt x="76307" y="192049"/>
                </a:cubicBezTo>
                <a:cubicBezTo>
                  <a:pt x="81383" y="184901"/>
                  <a:pt x="85882" y="177193"/>
                  <a:pt x="89804" y="168926"/>
                </a:cubicBezTo>
                <a:cubicBezTo>
                  <a:pt x="93726" y="160659"/>
                  <a:pt x="95465" y="152510"/>
                  <a:pt x="95020" y="144479"/>
                </a:cubicBezTo>
                <a:lnTo>
                  <a:pt x="100079" y="138296"/>
                </a:lnTo>
                <a:close/>
                <a:moveTo>
                  <a:pt x="4539968" y="138237"/>
                </a:moveTo>
                <a:cubicBezTo>
                  <a:pt x="4541958" y="137978"/>
                  <a:pt x="4544483" y="138152"/>
                  <a:pt x="4547543" y="138758"/>
                </a:cubicBezTo>
                <a:cubicBezTo>
                  <a:pt x="4559783" y="141181"/>
                  <a:pt x="4567907" y="145447"/>
                  <a:pt x="4571914" y="151556"/>
                </a:cubicBezTo>
                <a:cubicBezTo>
                  <a:pt x="4575923" y="157665"/>
                  <a:pt x="4576969" y="163681"/>
                  <a:pt x="4575055" y="169603"/>
                </a:cubicBezTo>
                <a:cubicBezTo>
                  <a:pt x="4573141" y="175526"/>
                  <a:pt x="4567458" y="176067"/>
                  <a:pt x="4558008" y="171227"/>
                </a:cubicBezTo>
                <a:cubicBezTo>
                  <a:pt x="4548558" y="166388"/>
                  <a:pt x="4541388" y="160060"/>
                  <a:pt x="4536498" y="152245"/>
                </a:cubicBezTo>
                <a:cubicBezTo>
                  <a:pt x="4532841" y="143684"/>
                  <a:pt x="4533998" y="139014"/>
                  <a:pt x="4539968" y="138237"/>
                </a:cubicBezTo>
                <a:close/>
                <a:moveTo>
                  <a:pt x="787118" y="138237"/>
                </a:moveTo>
                <a:cubicBezTo>
                  <a:pt x="789108" y="137978"/>
                  <a:pt x="791633" y="138152"/>
                  <a:pt x="794693" y="138758"/>
                </a:cubicBezTo>
                <a:cubicBezTo>
                  <a:pt x="806933" y="141181"/>
                  <a:pt x="815056" y="145447"/>
                  <a:pt x="819064" y="151556"/>
                </a:cubicBezTo>
                <a:cubicBezTo>
                  <a:pt x="823073" y="157665"/>
                  <a:pt x="824119" y="163681"/>
                  <a:pt x="822205" y="169603"/>
                </a:cubicBezTo>
                <a:cubicBezTo>
                  <a:pt x="820291" y="175526"/>
                  <a:pt x="814608" y="176067"/>
                  <a:pt x="805158" y="171227"/>
                </a:cubicBezTo>
                <a:cubicBezTo>
                  <a:pt x="795708" y="166388"/>
                  <a:pt x="788538" y="160060"/>
                  <a:pt x="783648" y="152245"/>
                </a:cubicBezTo>
                <a:cubicBezTo>
                  <a:pt x="779991" y="143684"/>
                  <a:pt x="781148" y="139014"/>
                  <a:pt x="787118" y="138237"/>
                </a:cubicBezTo>
                <a:close/>
                <a:moveTo>
                  <a:pt x="151136" y="136944"/>
                </a:moveTo>
                <a:cubicBezTo>
                  <a:pt x="153537" y="137314"/>
                  <a:pt x="156500" y="138213"/>
                  <a:pt x="160025" y="139640"/>
                </a:cubicBezTo>
                <a:cubicBezTo>
                  <a:pt x="174121" y="145347"/>
                  <a:pt x="183374" y="150933"/>
                  <a:pt x="187784" y="156396"/>
                </a:cubicBezTo>
                <a:cubicBezTo>
                  <a:pt x="192194" y="161860"/>
                  <a:pt x="193215" y="168707"/>
                  <a:pt x="190849" y="176938"/>
                </a:cubicBezTo>
                <a:cubicBezTo>
                  <a:pt x="188483" y="185170"/>
                  <a:pt x="184417" y="187783"/>
                  <a:pt x="178653" y="184779"/>
                </a:cubicBezTo>
                <a:cubicBezTo>
                  <a:pt x="172888" y="181775"/>
                  <a:pt x="166969" y="176770"/>
                  <a:pt x="160896" y="169765"/>
                </a:cubicBezTo>
                <a:cubicBezTo>
                  <a:pt x="154823" y="162760"/>
                  <a:pt x="149413" y="155464"/>
                  <a:pt x="144666" y="147878"/>
                </a:cubicBezTo>
                <a:cubicBezTo>
                  <a:pt x="141773" y="139478"/>
                  <a:pt x="143930" y="135834"/>
                  <a:pt x="151136" y="136944"/>
                </a:cubicBezTo>
                <a:close/>
                <a:moveTo>
                  <a:pt x="3987184" y="132930"/>
                </a:moveTo>
                <a:cubicBezTo>
                  <a:pt x="4003364" y="131846"/>
                  <a:pt x="4016936" y="134219"/>
                  <a:pt x="4027901" y="140048"/>
                </a:cubicBezTo>
                <a:cubicBezTo>
                  <a:pt x="4042521" y="147821"/>
                  <a:pt x="4048960" y="154819"/>
                  <a:pt x="4047217" y="161042"/>
                </a:cubicBezTo>
                <a:cubicBezTo>
                  <a:pt x="4045475" y="167266"/>
                  <a:pt x="4038441" y="169930"/>
                  <a:pt x="4026116" y="169033"/>
                </a:cubicBezTo>
                <a:cubicBezTo>
                  <a:pt x="4013790" y="168137"/>
                  <a:pt x="3996471" y="167689"/>
                  <a:pt x="3974157" y="167689"/>
                </a:cubicBezTo>
                <a:cubicBezTo>
                  <a:pt x="3951873" y="167689"/>
                  <a:pt x="3927932" y="168811"/>
                  <a:pt x="3902335" y="171055"/>
                </a:cubicBezTo>
                <a:cubicBezTo>
                  <a:pt x="3876737" y="173300"/>
                  <a:pt x="3855313" y="175970"/>
                  <a:pt x="3838062" y="179068"/>
                </a:cubicBezTo>
                <a:cubicBezTo>
                  <a:pt x="3820810" y="182165"/>
                  <a:pt x="3805753" y="185091"/>
                  <a:pt x="3792890" y="187844"/>
                </a:cubicBezTo>
                <a:cubicBezTo>
                  <a:pt x="3780027" y="190598"/>
                  <a:pt x="3766640" y="187608"/>
                  <a:pt x="3752730" y="178874"/>
                </a:cubicBezTo>
                <a:cubicBezTo>
                  <a:pt x="3740125" y="165007"/>
                  <a:pt x="3739229" y="158759"/>
                  <a:pt x="3750042" y="160128"/>
                </a:cubicBezTo>
                <a:cubicBezTo>
                  <a:pt x="3760854" y="161498"/>
                  <a:pt x="3779378" y="161067"/>
                  <a:pt x="3805613" y="158838"/>
                </a:cubicBezTo>
                <a:cubicBezTo>
                  <a:pt x="3831849" y="156608"/>
                  <a:pt x="3859855" y="153234"/>
                  <a:pt x="3889633" y="148717"/>
                </a:cubicBezTo>
                <a:cubicBezTo>
                  <a:pt x="3919410" y="144200"/>
                  <a:pt x="3946244" y="139683"/>
                  <a:pt x="3970135" y="135165"/>
                </a:cubicBezTo>
                <a:cubicBezTo>
                  <a:pt x="3976108" y="134036"/>
                  <a:pt x="3981791" y="133291"/>
                  <a:pt x="3987184" y="132930"/>
                </a:cubicBezTo>
                <a:close/>
                <a:moveTo>
                  <a:pt x="2398180" y="131907"/>
                </a:moveTo>
                <a:cubicBezTo>
                  <a:pt x="2393254" y="132344"/>
                  <a:pt x="2380717" y="134570"/>
                  <a:pt x="2360569" y="138586"/>
                </a:cubicBezTo>
                <a:lnTo>
                  <a:pt x="2361752" y="176981"/>
                </a:lnTo>
                <a:cubicBezTo>
                  <a:pt x="2369682" y="176236"/>
                  <a:pt x="2376283" y="174472"/>
                  <a:pt x="2381553" y="171690"/>
                </a:cubicBezTo>
                <a:cubicBezTo>
                  <a:pt x="2386823" y="168908"/>
                  <a:pt x="2392516" y="170525"/>
                  <a:pt x="2398632" y="176541"/>
                </a:cubicBezTo>
                <a:cubicBezTo>
                  <a:pt x="2404748" y="182556"/>
                  <a:pt x="2402991" y="187532"/>
                  <a:pt x="2393362" y="191469"/>
                </a:cubicBezTo>
                <a:cubicBezTo>
                  <a:pt x="2383732" y="195405"/>
                  <a:pt x="2373253" y="197373"/>
                  <a:pt x="2361925" y="197373"/>
                </a:cubicBezTo>
                <a:lnTo>
                  <a:pt x="2363086" y="232306"/>
                </a:lnTo>
                <a:cubicBezTo>
                  <a:pt x="2367617" y="232435"/>
                  <a:pt x="2374372" y="230668"/>
                  <a:pt x="2383349" y="227004"/>
                </a:cubicBezTo>
                <a:cubicBezTo>
                  <a:pt x="2392326" y="223340"/>
                  <a:pt x="2398345" y="223533"/>
                  <a:pt x="2401407" y="227584"/>
                </a:cubicBezTo>
                <a:cubicBezTo>
                  <a:pt x="2404468" y="231636"/>
                  <a:pt x="2406723" y="231377"/>
                  <a:pt x="2408172" y="226810"/>
                </a:cubicBezTo>
                <a:cubicBezTo>
                  <a:pt x="2409620" y="222243"/>
                  <a:pt x="2410570" y="206727"/>
                  <a:pt x="2411022" y="180262"/>
                </a:cubicBezTo>
                <a:cubicBezTo>
                  <a:pt x="2411474" y="153797"/>
                  <a:pt x="2410678" y="139012"/>
                  <a:pt x="2408634" y="135908"/>
                </a:cubicBezTo>
                <a:cubicBezTo>
                  <a:pt x="2406591" y="132803"/>
                  <a:pt x="2403106" y="131469"/>
                  <a:pt x="2398180" y="131907"/>
                </a:cubicBezTo>
                <a:close/>
                <a:moveTo>
                  <a:pt x="2882199" y="123700"/>
                </a:moveTo>
                <a:cubicBezTo>
                  <a:pt x="2884409" y="122912"/>
                  <a:pt x="2887583" y="123263"/>
                  <a:pt x="2891719" y="124754"/>
                </a:cubicBezTo>
                <a:cubicBezTo>
                  <a:pt x="2897412" y="126633"/>
                  <a:pt x="2903930" y="130645"/>
                  <a:pt x="2911272" y="136789"/>
                </a:cubicBezTo>
                <a:cubicBezTo>
                  <a:pt x="2918615" y="142934"/>
                  <a:pt x="2918353" y="147953"/>
                  <a:pt x="2910487" y="151847"/>
                </a:cubicBezTo>
                <a:cubicBezTo>
                  <a:pt x="2902622" y="155740"/>
                  <a:pt x="2894150" y="160182"/>
                  <a:pt x="2885073" y="165172"/>
                </a:cubicBezTo>
                <a:cubicBezTo>
                  <a:pt x="2875995" y="170163"/>
                  <a:pt x="2865502" y="174977"/>
                  <a:pt x="2853592" y="179616"/>
                </a:cubicBezTo>
                <a:cubicBezTo>
                  <a:pt x="2841683" y="184256"/>
                  <a:pt x="2839898" y="182269"/>
                  <a:pt x="2848236" y="173658"/>
                </a:cubicBezTo>
                <a:cubicBezTo>
                  <a:pt x="2856575" y="165047"/>
                  <a:pt x="2863555" y="157067"/>
                  <a:pt x="2869177" y="149717"/>
                </a:cubicBezTo>
                <a:cubicBezTo>
                  <a:pt x="2874798" y="142368"/>
                  <a:pt x="2877892" y="135624"/>
                  <a:pt x="2878458" y="129487"/>
                </a:cubicBezTo>
                <a:cubicBezTo>
                  <a:pt x="2878742" y="126418"/>
                  <a:pt x="2879989" y="124489"/>
                  <a:pt x="2882199" y="123700"/>
                </a:cubicBezTo>
                <a:close/>
                <a:moveTo>
                  <a:pt x="4269877" y="121786"/>
                </a:moveTo>
                <a:cubicBezTo>
                  <a:pt x="4255121" y="125342"/>
                  <a:pt x="4241613" y="128275"/>
                  <a:pt x="4229352" y="130584"/>
                </a:cubicBezTo>
                <a:cubicBezTo>
                  <a:pt x="4228592" y="150531"/>
                  <a:pt x="4228212" y="167797"/>
                  <a:pt x="4228212" y="182381"/>
                </a:cubicBezTo>
                <a:cubicBezTo>
                  <a:pt x="4242810" y="180645"/>
                  <a:pt x="4254978" y="178652"/>
                  <a:pt x="4264715" y="176401"/>
                </a:cubicBezTo>
                <a:cubicBezTo>
                  <a:pt x="4267282" y="159422"/>
                  <a:pt x="4269003" y="141217"/>
                  <a:pt x="4269877" y="121786"/>
                </a:cubicBezTo>
                <a:close/>
                <a:moveTo>
                  <a:pt x="5725586" y="116088"/>
                </a:moveTo>
                <a:cubicBezTo>
                  <a:pt x="5727489" y="116309"/>
                  <a:pt x="5729802" y="116889"/>
                  <a:pt x="5732527" y="117828"/>
                </a:cubicBezTo>
                <a:cubicBezTo>
                  <a:pt x="5740716" y="120897"/>
                  <a:pt x="5747487" y="125601"/>
                  <a:pt x="5752844" y="131939"/>
                </a:cubicBezTo>
                <a:cubicBezTo>
                  <a:pt x="5758200" y="138277"/>
                  <a:pt x="5758257" y="143780"/>
                  <a:pt x="5753016" y="148448"/>
                </a:cubicBezTo>
                <a:cubicBezTo>
                  <a:pt x="5747775" y="153116"/>
                  <a:pt x="5739769" y="165542"/>
                  <a:pt x="5729000" y="185725"/>
                </a:cubicBezTo>
                <a:cubicBezTo>
                  <a:pt x="5718231" y="205909"/>
                  <a:pt x="5705098" y="224437"/>
                  <a:pt x="5689603" y="241308"/>
                </a:cubicBezTo>
                <a:cubicBezTo>
                  <a:pt x="5674109" y="258179"/>
                  <a:pt x="5655585" y="273262"/>
                  <a:pt x="5634032" y="286555"/>
                </a:cubicBezTo>
                <a:cubicBezTo>
                  <a:pt x="5612478" y="299848"/>
                  <a:pt x="5589287" y="309230"/>
                  <a:pt x="5564456" y="314701"/>
                </a:cubicBezTo>
                <a:cubicBezTo>
                  <a:pt x="5539626" y="320172"/>
                  <a:pt x="5538020" y="317376"/>
                  <a:pt x="5559638" y="306312"/>
                </a:cubicBezTo>
                <a:cubicBezTo>
                  <a:pt x="5581256" y="295249"/>
                  <a:pt x="5602318" y="281697"/>
                  <a:pt x="5622825" y="265658"/>
                </a:cubicBezTo>
                <a:cubicBezTo>
                  <a:pt x="5643332" y="249618"/>
                  <a:pt x="5660913" y="233385"/>
                  <a:pt x="5675568" y="216958"/>
                </a:cubicBezTo>
                <a:cubicBezTo>
                  <a:pt x="5690224" y="200532"/>
                  <a:pt x="5701782" y="182836"/>
                  <a:pt x="5710243" y="163871"/>
                </a:cubicBezTo>
                <a:cubicBezTo>
                  <a:pt x="5718704" y="144906"/>
                  <a:pt x="5721808" y="131552"/>
                  <a:pt x="5719557" y="123808"/>
                </a:cubicBezTo>
                <a:cubicBezTo>
                  <a:pt x="5717868" y="118000"/>
                  <a:pt x="5719878" y="115427"/>
                  <a:pt x="5725586" y="116088"/>
                </a:cubicBezTo>
                <a:close/>
                <a:moveTo>
                  <a:pt x="1860747" y="102900"/>
                </a:moveTo>
                <a:lnTo>
                  <a:pt x="1793420" y="202643"/>
                </a:lnTo>
                <a:lnTo>
                  <a:pt x="1860747" y="202643"/>
                </a:lnTo>
                <a:close/>
                <a:moveTo>
                  <a:pt x="501567" y="99946"/>
                </a:moveTo>
                <a:cubicBezTo>
                  <a:pt x="503078" y="99594"/>
                  <a:pt x="505066" y="99650"/>
                  <a:pt x="507531" y="100114"/>
                </a:cubicBezTo>
                <a:cubicBezTo>
                  <a:pt x="517390" y="101971"/>
                  <a:pt x="526191" y="104248"/>
                  <a:pt x="533935" y="106944"/>
                </a:cubicBezTo>
                <a:cubicBezTo>
                  <a:pt x="541678" y="109640"/>
                  <a:pt x="544177" y="114103"/>
                  <a:pt x="541431" y="120334"/>
                </a:cubicBezTo>
                <a:cubicBezTo>
                  <a:pt x="538685" y="126565"/>
                  <a:pt x="536903" y="134197"/>
                  <a:pt x="536086" y="143232"/>
                </a:cubicBezTo>
                <a:cubicBezTo>
                  <a:pt x="551874" y="139847"/>
                  <a:pt x="563511" y="136302"/>
                  <a:pt x="570997" y="132595"/>
                </a:cubicBezTo>
                <a:cubicBezTo>
                  <a:pt x="578482" y="128888"/>
                  <a:pt x="586685" y="130501"/>
                  <a:pt x="595604" y="137435"/>
                </a:cubicBezTo>
                <a:cubicBezTo>
                  <a:pt x="604524" y="144368"/>
                  <a:pt x="599057" y="150918"/>
                  <a:pt x="579203" y="157084"/>
                </a:cubicBezTo>
                <a:cubicBezTo>
                  <a:pt x="559349" y="163251"/>
                  <a:pt x="544840" y="164534"/>
                  <a:pt x="535677" y="160935"/>
                </a:cubicBezTo>
                <a:cubicBezTo>
                  <a:pt x="535017" y="171805"/>
                  <a:pt x="534257" y="186152"/>
                  <a:pt x="533397" y="203977"/>
                </a:cubicBezTo>
                <a:cubicBezTo>
                  <a:pt x="556284" y="200578"/>
                  <a:pt x="570710" y="196803"/>
                  <a:pt x="576676" y="192652"/>
                </a:cubicBezTo>
                <a:cubicBezTo>
                  <a:pt x="582641" y="188500"/>
                  <a:pt x="589514" y="188583"/>
                  <a:pt x="597293" y="192899"/>
                </a:cubicBezTo>
                <a:cubicBezTo>
                  <a:pt x="605073" y="197216"/>
                  <a:pt x="612339" y="202037"/>
                  <a:pt x="619094" y="207365"/>
                </a:cubicBezTo>
                <a:cubicBezTo>
                  <a:pt x="625848" y="212692"/>
                  <a:pt x="625497" y="218414"/>
                  <a:pt x="618040" y="224530"/>
                </a:cubicBezTo>
                <a:cubicBezTo>
                  <a:pt x="610583" y="230646"/>
                  <a:pt x="602165" y="245313"/>
                  <a:pt x="592787" y="268529"/>
                </a:cubicBezTo>
                <a:cubicBezTo>
                  <a:pt x="600889" y="277435"/>
                  <a:pt x="603599" y="283092"/>
                  <a:pt x="600918" y="285501"/>
                </a:cubicBezTo>
                <a:cubicBezTo>
                  <a:pt x="598236" y="287910"/>
                  <a:pt x="589492" y="289348"/>
                  <a:pt x="574686" y="289814"/>
                </a:cubicBezTo>
                <a:cubicBezTo>
                  <a:pt x="559879" y="290280"/>
                  <a:pt x="532780" y="291796"/>
                  <a:pt x="493387" y="294363"/>
                </a:cubicBezTo>
                <a:cubicBezTo>
                  <a:pt x="490089" y="305291"/>
                  <a:pt x="485845" y="309094"/>
                  <a:pt x="480653" y="305774"/>
                </a:cubicBezTo>
                <a:cubicBezTo>
                  <a:pt x="475462" y="302455"/>
                  <a:pt x="471712" y="295941"/>
                  <a:pt x="469404" y="286232"/>
                </a:cubicBezTo>
                <a:cubicBezTo>
                  <a:pt x="467095" y="276524"/>
                  <a:pt x="464818" y="265389"/>
                  <a:pt x="462574" y="252827"/>
                </a:cubicBezTo>
                <a:cubicBezTo>
                  <a:pt x="460330" y="240265"/>
                  <a:pt x="456698" y="228983"/>
                  <a:pt x="451679" y="218980"/>
                </a:cubicBezTo>
                <a:cubicBezTo>
                  <a:pt x="446660" y="208978"/>
                  <a:pt x="448434" y="204680"/>
                  <a:pt x="457003" y="206085"/>
                </a:cubicBezTo>
                <a:cubicBezTo>
                  <a:pt x="465571" y="207490"/>
                  <a:pt x="471974" y="208838"/>
                  <a:pt x="476211" y="210129"/>
                </a:cubicBezTo>
                <a:cubicBezTo>
                  <a:pt x="480449" y="211419"/>
                  <a:pt x="485142" y="211617"/>
                  <a:pt x="490290" y="210720"/>
                </a:cubicBezTo>
                <a:cubicBezTo>
                  <a:pt x="495438" y="209824"/>
                  <a:pt x="501217" y="209182"/>
                  <a:pt x="507627" y="208795"/>
                </a:cubicBezTo>
                <a:cubicBezTo>
                  <a:pt x="508502" y="156884"/>
                  <a:pt x="506240" y="125328"/>
                  <a:pt x="500841" y="114128"/>
                </a:cubicBezTo>
                <a:cubicBezTo>
                  <a:pt x="496792" y="105729"/>
                  <a:pt x="497033" y="101001"/>
                  <a:pt x="501567" y="99946"/>
                </a:cubicBezTo>
                <a:close/>
                <a:moveTo>
                  <a:pt x="2180829" y="96017"/>
                </a:moveTo>
                <a:cubicBezTo>
                  <a:pt x="2189261" y="96017"/>
                  <a:pt x="2197009" y="99677"/>
                  <a:pt x="2204071" y="106998"/>
                </a:cubicBezTo>
                <a:cubicBezTo>
                  <a:pt x="2211134" y="114318"/>
                  <a:pt x="2207685" y="119043"/>
                  <a:pt x="2193725" y="121173"/>
                </a:cubicBezTo>
                <a:cubicBezTo>
                  <a:pt x="2179764" y="123302"/>
                  <a:pt x="2154795" y="126913"/>
                  <a:pt x="2118815" y="132003"/>
                </a:cubicBezTo>
                <a:cubicBezTo>
                  <a:pt x="2133212" y="136363"/>
                  <a:pt x="2138138" y="141841"/>
                  <a:pt x="2133593" y="148437"/>
                </a:cubicBezTo>
                <a:cubicBezTo>
                  <a:pt x="2129047" y="155034"/>
                  <a:pt x="2125895" y="170625"/>
                  <a:pt x="2124139" y="195211"/>
                </a:cubicBezTo>
                <a:cubicBezTo>
                  <a:pt x="2122382" y="219798"/>
                  <a:pt x="2124024" y="237547"/>
                  <a:pt x="2129065" y="248460"/>
                </a:cubicBezTo>
                <a:cubicBezTo>
                  <a:pt x="2134105" y="259373"/>
                  <a:pt x="2148972" y="265041"/>
                  <a:pt x="2173666" y="265464"/>
                </a:cubicBezTo>
                <a:cubicBezTo>
                  <a:pt x="2198360" y="265887"/>
                  <a:pt x="2215436" y="264048"/>
                  <a:pt x="2224893" y="259947"/>
                </a:cubicBezTo>
                <a:cubicBezTo>
                  <a:pt x="2234350" y="255845"/>
                  <a:pt x="2241710" y="244592"/>
                  <a:pt x="2246973" y="226186"/>
                </a:cubicBezTo>
                <a:cubicBezTo>
                  <a:pt x="2252236" y="207781"/>
                  <a:pt x="2255800" y="200094"/>
                  <a:pt x="2257664" y="203127"/>
                </a:cubicBezTo>
                <a:cubicBezTo>
                  <a:pt x="2259528" y="206160"/>
                  <a:pt x="2260686" y="215313"/>
                  <a:pt x="2261138" y="230585"/>
                </a:cubicBezTo>
                <a:cubicBezTo>
                  <a:pt x="2261590" y="245858"/>
                  <a:pt x="2263404" y="256709"/>
                  <a:pt x="2266580" y="263141"/>
                </a:cubicBezTo>
                <a:cubicBezTo>
                  <a:pt x="2269756" y="269573"/>
                  <a:pt x="2267534" y="275954"/>
                  <a:pt x="2259912" y="282285"/>
                </a:cubicBezTo>
                <a:cubicBezTo>
                  <a:pt x="2252290" y="288616"/>
                  <a:pt x="2233486" y="292922"/>
                  <a:pt x="2203501" y="295202"/>
                </a:cubicBezTo>
                <a:cubicBezTo>
                  <a:pt x="2173516" y="297482"/>
                  <a:pt x="2151131" y="295772"/>
                  <a:pt x="2136346" y="290072"/>
                </a:cubicBezTo>
                <a:cubicBezTo>
                  <a:pt x="2121561" y="284372"/>
                  <a:pt x="2111993" y="275703"/>
                  <a:pt x="2107640" y="264066"/>
                </a:cubicBezTo>
                <a:cubicBezTo>
                  <a:pt x="2103288" y="252429"/>
                  <a:pt x="2101338" y="240179"/>
                  <a:pt x="2101790" y="227316"/>
                </a:cubicBezTo>
                <a:cubicBezTo>
                  <a:pt x="2102241" y="214452"/>
                  <a:pt x="2102915" y="198022"/>
                  <a:pt x="2103811" y="178025"/>
                </a:cubicBezTo>
                <a:cubicBezTo>
                  <a:pt x="2104708" y="158027"/>
                  <a:pt x="2104166" y="143784"/>
                  <a:pt x="2102187" y="135294"/>
                </a:cubicBezTo>
                <a:cubicBezTo>
                  <a:pt x="2098144" y="136929"/>
                  <a:pt x="2092443" y="138249"/>
                  <a:pt x="2085087" y="139252"/>
                </a:cubicBezTo>
                <a:lnTo>
                  <a:pt x="2091949" y="142716"/>
                </a:lnTo>
                <a:cubicBezTo>
                  <a:pt x="2096365" y="147663"/>
                  <a:pt x="2096025" y="154041"/>
                  <a:pt x="2090927" y="161849"/>
                </a:cubicBezTo>
                <a:cubicBezTo>
                  <a:pt x="2085829" y="169657"/>
                  <a:pt x="2078038" y="182452"/>
                  <a:pt x="2067556" y="200234"/>
                </a:cubicBezTo>
                <a:cubicBezTo>
                  <a:pt x="2057073" y="218016"/>
                  <a:pt x="2044898" y="233141"/>
                  <a:pt x="2031031" y="245610"/>
                </a:cubicBezTo>
                <a:cubicBezTo>
                  <a:pt x="2017164" y="258079"/>
                  <a:pt x="2003158" y="267332"/>
                  <a:pt x="1989011" y="273369"/>
                </a:cubicBezTo>
                <a:cubicBezTo>
                  <a:pt x="1974864" y="279406"/>
                  <a:pt x="1967289" y="280962"/>
                  <a:pt x="1966285" y="278037"/>
                </a:cubicBezTo>
                <a:cubicBezTo>
                  <a:pt x="1965281" y="275112"/>
                  <a:pt x="1970526" y="269225"/>
                  <a:pt x="1982020" y="260377"/>
                </a:cubicBezTo>
                <a:cubicBezTo>
                  <a:pt x="1993514" y="251529"/>
                  <a:pt x="2004599" y="241104"/>
                  <a:pt x="2015275" y="229101"/>
                </a:cubicBezTo>
                <a:cubicBezTo>
                  <a:pt x="2025951" y="217098"/>
                  <a:pt x="2036402" y="202199"/>
                  <a:pt x="2046626" y="184403"/>
                </a:cubicBezTo>
                <a:cubicBezTo>
                  <a:pt x="2056851" y="166606"/>
                  <a:pt x="2061963" y="152933"/>
                  <a:pt x="2061963" y="143382"/>
                </a:cubicBezTo>
                <a:cubicBezTo>
                  <a:pt x="2050032" y="146939"/>
                  <a:pt x="2039065" y="149853"/>
                  <a:pt x="2029063" y="152126"/>
                </a:cubicBezTo>
                <a:cubicBezTo>
                  <a:pt x="2019061" y="154399"/>
                  <a:pt x="2008998" y="151607"/>
                  <a:pt x="1998873" y="143748"/>
                </a:cubicBezTo>
                <a:cubicBezTo>
                  <a:pt x="1988749" y="135890"/>
                  <a:pt x="1989907" y="131376"/>
                  <a:pt x="2002347" y="130207"/>
                </a:cubicBezTo>
                <a:cubicBezTo>
                  <a:pt x="2014788" y="129039"/>
                  <a:pt x="2029321" y="126923"/>
                  <a:pt x="2045949" y="123862"/>
                </a:cubicBezTo>
                <a:cubicBezTo>
                  <a:pt x="2062576" y="120800"/>
                  <a:pt x="2080681" y="117047"/>
                  <a:pt x="2100262" y="112601"/>
                </a:cubicBezTo>
                <a:cubicBezTo>
                  <a:pt x="2119844" y="108156"/>
                  <a:pt x="2136475" y="104280"/>
                  <a:pt x="2150155" y="100975"/>
                </a:cubicBezTo>
                <a:cubicBezTo>
                  <a:pt x="2163836" y="97669"/>
                  <a:pt x="2174061" y="96017"/>
                  <a:pt x="2180829" y="96017"/>
                </a:cubicBezTo>
                <a:close/>
                <a:moveTo>
                  <a:pt x="5589997" y="87456"/>
                </a:moveTo>
                <a:cubicBezTo>
                  <a:pt x="5591921" y="87230"/>
                  <a:pt x="5594302" y="88660"/>
                  <a:pt x="5597141" y="91747"/>
                </a:cubicBezTo>
                <a:cubicBezTo>
                  <a:pt x="5602820" y="97920"/>
                  <a:pt x="5605659" y="107008"/>
                  <a:pt x="5605659" y="119011"/>
                </a:cubicBezTo>
                <a:cubicBezTo>
                  <a:pt x="5605659" y="130426"/>
                  <a:pt x="5601128" y="144092"/>
                  <a:pt x="5592065" y="160010"/>
                </a:cubicBezTo>
                <a:cubicBezTo>
                  <a:pt x="5583002" y="175927"/>
                  <a:pt x="5575553" y="178745"/>
                  <a:pt x="5569716" y="168463"/>
                </a:cubicBezTo>
                <a:cubicBezTo>
                  <a:pt x="5563879" y="158181"/>
                  <a:pt x="5562768" y="149760"/>
                  <a:pt x="5566382" y="143200"/>
                </a:cubicBezTo>
                <a:cubicBezTo>
                  <a:pt x="5569995" y="136639"/>
                  <a:pt x="5573652" y="128275"/>
                  <a:pt x="5577352" y="118108"/>
                </a:cubicBezTo>
                <a:cubicBezTo>
                  <a:pt x="5580837" y="108514"/>
                  <a:pt x="5583586" y="100179"/>
                  <a:pt x="5585601" y="93102"/>
                </a:cubicBezTo>
                <a:cubicBezTo>
                  <a:pt x="5586608" y="89564"/>
                  <a:pt x="5588074" y="87681"/>
                  <a:pt x="5589997" y="87456"/>
                </a:cubicBezTo>
                <a:close/>
                <a:moveTo>
                  <a:pt x="5760577" y="71742"/>
                </a:moveTo>
                <a:cubicBezTo>
                  <a:pt x="5764607" y="70803"/>
                  <a:pt x="5773211" y="72656"/>
                  <a:pt x="5786389" y="77303"/>
                </a:cubicBezTo>
                <a:cubicBezTo>
                  <a:pt x="5801676" y="80371"/>
                  <a:pt x="5809570" y="88553"/>
                  <a:pt x="5810072" y="101846"/>
                </a:cubicBezTo>
                <a:cubicBezTo>
                  <a:pt x="5810574" y="115139"/>
                  <a:pt x="5804855" y="119233"/>
                  <a:pt x="5792917" y="114128"/>
                </a:cubicBezTo>
                <a:cubicBezTo>
                  <a:pt x="5780979" y="109023"/>
                  <a:pt x="5767679" y="101258"/>
                  <a:pt x="5753016" y="90833"/>
                </a:cubicBezTo>
                <a:cubicBezTo>
                  <a:pt x="5738353" y="80407"/>
                  <a:pt x="5734940" y="74854"/>
                  <a:pt x="5742777" y="74173"/>
                </a:cubicBezTo>
                <a:cubicBezTo>
                  <a:pt x="5750614" y="73492"/>
                  <a:pt x="5756547" y="72682"/>
                  <a:pt x="5760577" y="71742"/>
                </a:cubicBezTo>
                <a:close/>
                <a:moveTo>
                  <a:pt x="3158598" y="59707"/>
                </a:moveTo>
                <a:cubicBezTo>
                  <a:pt x="3150166" y="60582"/>
                  <a:pt x="3138027" y="62174"/>
                  <a:pt x="3122181" y="64483"/>
                </a:cubicBezTo>
                <a:cubicBezTo>
                  <a:pt x="3124848" y="76528"/>
                  <a:pt x="3129954" y="96927"/>
                  <a:pt x="3137496" y="125679"/>
                </a:cubicBezTo>
                <a:cubicBezTo>
                  <a:pt x="3146215" y="124891"/>
                  <a:pt x="3154102" y="123435"/>
                  <a:pt x="3161158" y="121313"/>
                </a:cubicBezTo>
                <a:lnTo>
                  <a:pt x="3161158" y="102900"/>
                </a:lnTo>
                <a:cubicBezTo>
                  <a:pt x="3158017" y="103803"/>
                  <a:pt x="3154446" y="104255"/>
                  <a:pt x="3150446" y="104255"/>
                </a:cubicBezTo>
                <a:cubicBezTo>
                  <a:pt x="3146330" y="104255"/>
                  <a:pt x="3141013" y="102739"/>
                  <a:pt x="3134496" y="99706"/>
                </a:cubicBezTo>
                <a:cubicBezTo>
                  <a:pt x="3127978" y="96673"/>
                  <a:pt x="3128329" y="93754"/>
                  <a:pt x="3135550" y="90951"/>
                </a:cubicBezTo>
                <a:cubicBezTo>
                  <a:pt x="3142770" y="88147"/>
                  <a:pt x="3151306" y="85606"/>
                  <a:pt x="3161158" y="83326"/>
                </a:cubicBezTo>
                <a:cubicBezTo>
                  <a:pt x="3161158" y="71739"/>
                  <a:pt x="3160305" y="63866"/>
                  <a:pt x="3158598" y="59707"/>
                </a:cubicBezTo>
                <a:close/>
                <a:moveTo>
                  <a:pt x="3221989" y="50264"/>
                </a:moveTo>
                <a:cubicBezTo>
                  <a:pt x="3216884" y="50264"/>
                  <a:pt x="3204315" y="52078"/>
                  <a:pt x="3184281" y="55706"/>
                </a:cubicBezTo>
                <a:cubicBezTo>
                  <a:pt x="3188770" y="58919"/>
                  <a:pt x="3190792" y="62199"/>
                  <a:pt x="3190347" y="65547"/>
                </a:cubicBezTo>
                <a:cubicBezTo>
                  <a:pt x="3189903" y="68896"/>
                  <a:pt x="3189680" y="71846"/>
                  <a:pt x="3189680" y="74399"/>
                </a:cubicBezTo>
                <a:cubicBezTo>
                  <a:pt x="3199116" y="71688"/>
                  <a:pt x="3206422" y="72036"/>
                  <a:pt x="3211599" y="75442"/>
                </a:cubicBezTo>
                <a:cubicBezTo>
                  <a:pt x="3216776" y="78848"/>
                  <a:pt x="3217974" y="83340"/>
                  <a:pt x="3215192" y="88918"/>
                </a:cubicBezTo>
                <a:cubicBezTo>
                  <a:pt x="3212410" y="94497"/>
                  <a:pt x="3203002" y="98125"/>
                  <a:pt x="3186970" y="99802"/>
                </a:cubicBezTo>
                <a:lnTo>
                  <a:pt x="3186970" y="116236"/>
                </a:lnTo>
                <a:cubicBezTo>
                  <a:pt x="3196979" y="114544"/>
                  <a:pt x="3206229" y="112537"/>
                  <a:pt x="3214718" y="110213"/>
                </a:cubicBezTo>
                <a:cubicBezTo>
                  <a:pt x="3218662" y="103129"/>
                  <a:pt x="3221971" y="92543"/>
                  <a:pt x="3224645" y="78453"/>
                </a:cubicBezTo>
                <a:cubicBezTo>
                  <a:pt x="3227320" y="64364"/>
                  <a:pt x="3228345" y="56144"/>
                  <a:pt x="3227721" y="53792"/>
                </a:cubicBezTo>
                <a:cubicBezTo>
                  <a:pt x="3227098" y="51440"/>
                  <a:pt x="3225187" y="50264"/>
                  <a:pt x="3221989" y="50264"/>
                </a:cubicBezTo>
                <a:close/>
                <a:moveTo>
                  <a:pt x="5319705" y="48909"/>
                </a:moveTo>
                <a:cubicBezTo>
                  <a:pt x="5315812" y="52738"/>
                  <a:pt x="5311018" y="57028"/>
                  <a:pt x="5305323" y="61780"/>
                </a:cubicBezTo>
                <a:lnTo>
                  <a:pt x="5288742" y="74887"/>
                </a:lnTo>
                <a:lnTo>
                  <a:pt x="5298787" y="74560"/>
                </a:lnTo>
                <a:cubicBezTo>
                  <a:pt x="5309521" y="76475"/>
                  <a:pt x="5317422" y="79995"/>
                  <a:pt x="5322491" y="85122"/>
                </a:cubicBezTo>
                <a:cubicBezTo>
                  <a:pt x="5327560" y="90248"/>
                  <a:pt x="5329643" y="94317"/>
                  <a:pt x="5328740" y="97329"/>
                </a:cubicBezTo>
                <a:cubicBezTo>
                  <a:pt x="5330963" y="93643"/>
                  <a:pt x="5336480" y="86950"/>
                  <a:pt x="5345292" y="77249"/>
                </a:cubicBezTo>
                <a:cubicBezTo>
                  <a:pt x="5354104" y="67548"/>
                  <a:pt x="5359370" y="60847"/>
                  <a:pt x="5361091" y="57148"/>
                </a:cubicBezTo>
                <a:cubicBezTo>
                  <a:pt x="5362812" y="53448"/>
                  <a:pt x="5361450" y="51598"/>
                  <a:pt x="5357004" y="51598"/>
                </a:cubicBezTo>
                <a:cubicBezTo>
                  <a:pt x="5351097" y="51598"/>
                  <a:pt x="5344765" y="52050"/>
                  <a:pt x="5338011" y="52953"/>
                </a:cubicBezTo>
                <a:cubicBezTo>
                  <a:pt x="5331256" y="53856"/>
                  <a:pt x="5325155" y="52508"/>
                  <a:pt x="5319705" y="48909"/>
                </a:cubicBezTo>
                <a:close/>
                <a:moveTo>
                  <a:pt x="1438672" y="48780"/>
                </a:moveTo>
                <a:lnTo>
                  <a:pt x="1553021" y="48780"/>
                </a:lnTo>
                <a:lnTo>
                  <a:pt x="1553021" y="79948"/>
                </a:lnTo>
                <a:lnTo>
                  <a:pt x="1465882" y="79948"/>
                </a:lnTo>
                <a:cubicBezTo>
                  <a:pt x="1461738" y="102463"/>
                  <a:pt x="1457493" y="119054"/>
                  <a:pt x="1453148" y="129723"/>
                </a:cubicBezTo>
                <a:cubicBezTo>
                  <a:pt x="1463071" y="124346"/>
                  <a:pt x="1474307" y="121897"/>
                  <a:pt x="1486855" y="122378"/>
                </a:cubicBezTo>
                <a:cubicBezTo>
                  <a:pt x="1499402" y="122858"/>
                  <a:pt x="1511416" y="125730"/>
                  <a:pt x="1522895" y="130992"/>
                </a:cubicBezTo>
                <a:cubicBezTo>
                  <a:pt x="1534375" y="136255"/>
                  <a:pt x="1542682" y="143321"/>
                  <a:pt x="1547815" y="152191"/>
                </a:cubicBezTo>
                <a:cubicBezTo>
                  <a:pt x="1552949" y="161060"/>
                  <a:pt x="1556670" y="169872"/>
                  <a:pt x="1558979" y="178627"/>
                </a:cubicBezTo>
                <a:cubicBezTo>
                  <a:pt x="1561288" y="187382"/>
                  <a:pt x="1562205" y="196896"/>
                  <a:pt x="1561732" y="207171"/>
                </a:cubicBezTo>
                <a:cubicBezTo>
                  <a:pt x="1561259" y="217446"/>
                  <a:pt x="1559147" y="227972"/>
                  <a:pt x="1555397" y="238748"/>
                </a:cubicBezTo>
                <a:cubicBezTo>
                  <a:pt x="1551647" y="249525"/>
                  <a:pt x="1545936" y="258513"/>
                  <a:pt x="1538265" y="265712"/>
                </a:cubicBezTo>
                <a:cubicBezTo>
                  <a:pt x="1530592" y="272910"/>
                  <a:pt x="1521336" y="278618"/>
                  <a:pt x="1510495" y="282834"/>
                </a:cubicBezTo>
                <a:cubicBezTo>
                  <a:pt x="1499653" y="287050"/>
                  <a:pt x="1487106" y="288695"/>
                  <a:pt x="1472852" y="287770"/>
                </a:cubicBezTo>
                <a:cubicBezTo>
                  <a:pt x="1458597" y="286845"/>
                  <a:pt x="1445039" y="281618"/>
                  <a:pt x="1432176" y="272089"/>
                </a:cubicBezTo>
                <a:cubicBezTo>
                  <a:pt x="1419312" y="262560"/>
                  <a:pt x="1410500" y="245621"/>
                  <a:pt x="1405739" y="221271"/>
                </a:cubicBezTo>
                <a:lnTo>
                  <a:pt x="1437295" y="212065"/>
                </a:lnTo>
                <a:cubicBezTo>
                  <a:pt x="1443877" y="237633"/>
                  <a:pt x="1454048" y="251450"/>
                  <a:pt x="1467807" y="253515"/>
                </a:cubicBezTo>
                <a:cubicBezTo>
                  <a:pt x="1481567" y="255580"/>
                  <a:pt x="1492738" y="254139"/>
                  <a:pt x="1501320" y="249192"/>
                </a:cubicBezTo>
                <a:cubicBezTo>
                  <a:pt x="1509904" y="244244"/>
                  <a:pt x="1516141" y="237239"/>
                  <a:pt x="1520035" y="228176"/>
                </a:cubicBezTo>
                <a:cubicBezTo>
                  <a:pt x="1523928" y="219113"/>
                  <a:pt x="1525656" y="209017"/>
                  <a:pt x="1525218" y="197890"/>
                </a:cubicBezTo>
                <a:cubicBezTo>
                  <a:pt x="1524781" y="186762"/>
                  <a:pt x="1521899" y="177508"/>
                  <a:pt x="1516571" y="170130"/>
                </a:cubicBezTo>
                <a:cubicBezTo>
                  <a:pt x="1511244" y="162752"/>
                  <a:pt x="1504472" y="157801"/>
                  <a:pt x="1496255" y="155278"/>
                </a:cubicBezTo>
                <a:cubicBezTo>
                  <a:pt x="1488038" y="152754"/>
                  <a:pt x="1478735" y="152768"/>
                  <a:pt x="1468345" y="155321"/>
                </a:cubicBezTo>
                <a:cubicBezTo>
                  <a:pt x="1457956" y="157873"/>
                  <a:pt x="1448982" y="164247"/>
                  <a:pt x="1441425" y="174443"/>
                </a:cubicBezTo>
                <a:lnTo>
                  <a:pt x="1412494" y="171152"/>
                </a:lnTo>
                <a:cubicBezTo>
                  <a:pt x="1414301" y="163136"/>
                  <a:pt x="1423026" y="122345"/>
                  <a:pt x="1438672" y="48780"/>
                </a:cubicBezTo>
                <a:close/>
                <a:moveTo>
                  <a:pt x="574963" y="48135"/>
                </a:moveTo>
                <a:cubicBezTo>
                  <a:pt x="580353" y="48378"/>
                  <a:pt x="585029" y="49769"/>
                  <a:pt x="588990" y="52308"/>
                </a:cubicBezTo>
                <a:cubicBezTo>
                  <a:pt x="596913" y="57384"/>
                  <a:pt x="598437" y="61873"/>
                  <a:pt x="593561" y="65773"/>
                </a:cubicBezTo>
                <a:cubicBezTo>
                  <a:pt x="588685" y="69674"/>
                  <a:pt x="578837" y="73011"/>
                  <a:pt x="564017" y="75786"/>
                </a:cubicBezTo>
                <a:cubicBezTo>
                  <a:pt x="549196" y="78561"/>
                  <a:pt x="532597" y="81522"/>
                  <a:pt x="514220" y="84670"/>
                </a:cubicBezTo>
                <a:cubicBezTo>
                  <a:pt x="495843" y="87818"/>
                  <a:pt x="478158" y="90610"/>
                  <a:pt x="461165" y="93048"/>
                </a:cubicBezTo>
                <a:cubicBezTo>
                  <a:pt x="453350" y="134707"/>
                  <a:pt x="445366" y="166861"/>
                  <a:pt x="437213" y="189511"/>
                </a:cubicBezTo>
                <a:cubicBezTo>
                  <a:pt x="429061" y="212162"/>
                  <a:pt x="418578" y="233102"/>
                  <a:pt x="405765" y="252332"/>
                </a:cubicBezTo>
                <a:cubicBezTo>
                  <a:pt x="392952" y="271562"/>
                  <a:pt x="376576" y="287684"/>
                  <a:pt x="356636" y="300698"/>
                </a:cubicBezTo>
                <a:cubicBezTo>
                  <a:pt x="336695" y="313712"/>
                  <a:pt x="335989" y="309026"/>
                  <a:pt x="354517" y="286641"/>
                </a:cubicBezTo>
                <a:cubicBezTo>
                  <a:pt x="373045" y="264256"/>
                  <a:pt x="389016" y="237863"/>
                  <a:pt x="402431" y="207462"/>
                </a:cubicBezTo>
                <a:cubicBezTo>
                  <a:pt x="415846" y="177060"/>
                  <a:pt x="424128" y="150337"/>
                  <a:pt x="427275" y="127293"/>
                </a:cubicBezTo>
                <a:cubicBezTo>
                  <a:pt x="430423" y="104248"/>
                  <a:pt x="430197" y="87871"/>
                  <a:pt x="426598" y="78163"/>
                </a:cubicBezTo>
                <a:cubicBezTo>
                  <a:pt x="422999" y="68455"/>
                  <a:pt x="424601" y="64077"/>
                  <a:pt x="431406" y="65031"/>
                </a:cubicBezTo>
                <a:cubicBezTo>
                  <a:pt x="438210" y="65985"/>
                  <a:pt x="446337" y="68204"/>
                  <a:pt x="455787" y="71688"/>
                </a:cubicBezTo>
                <a:cubicBezTo>
                  <a:pt x="478933" y="69064"/>
                  <a:pt x="498120" y="65960"/>
                  <a:pt x="513349" y="62375"/>
                </a:cubicBezTo>
                <a:cubicBezTo>
                  <a:pt x="528578" y="58789"/>
                  <a:pt x="543012" y="54946"/>
                  <a:pt x="556649" y="50845"/>
                </a:cubicBezTo>
                <a:cubicBezTo>
                  <a:pt x="563468" y="48794"/>
                  <a:pt x="569573" y="47891"/>
                  <a:pt x="574963" y="48135"/>
                </a:cubicBezTo>
                <a:close/>
                <a:moveTo>
                  <a:pt x="1867695" y="44715"/>
                </a:moveTo>
                <a:lnTo>
                  <a:pt x="1894647" y="44715"/>
                </a:lnTo>
                <a:lnTo>
                  <a:pt x="1894647" y="202643"/>
                </a:lnTo>
                <a:lnTo>
                  <a:pt x="1927042" y="202643"/>
                </a:lnTo>
                <a:lnTo>
                  <a:pt x="1927042" y="232478"/>
                </a:lnTo>
                <a:lnTo>
                  <a:pt x="1894647" y="232478"/>
                </a:lnTo>
                <a:lnTo>
                  <a:pt x="1894647" y="283759"/>
                </a:lnTo>
                <a:lnTo>
                  <a:pt x="1860747" y="283759"/>
                </a:lnTo>
                <a:lnTo>
                  <a:pt x="1860747" y="232478"/>
                </a:lnTo>
                <a:lnTo>
                  <a:pt x="1756809" y="232478"/>
                </a:lnTo>
                <a:lnTo>
                  <a:pt x="1756809" y="204880"/>
                </a:lnTo>
                <a:close/>
                <a:moveTo>
                  <a:pt x="1676687" y="42071"/>
                </a:moveTo>
                <a:cubicBezTo>
                  <a:pt x="1681072" y="42080"/>
                  <a:pt x="1685210" y="42564"/>
                  <a:pt x="1689104" y="43521"/>
                </a:cubicBezTo>
                <a:cubicBezTo>
                  <a:pt x="1696891" y="45435"/>
                  <a:pt x="1704881" y="49045"/>
                  <a:pt x="1713077" y="54351"/>
                </a:cubicBezTo>
                <a:cubicBezTo>
                  <a:pt x="1721273" y="59657"/>
                  <a:pt x="1727933" y="67440"/>
                  <a:pt x="1733060" y="77701"/>
                </a:cubicBezTo>
                <a:cubicBezTo>
                  <a:pt x="1738186" y="87961"/>
                  <a:pt x="1740051" y="100344"/>
                  <a:pt x="1738652" y="114849"/>
                </a:cubicBezTo>
                <a:cubicBezTo>
                  <a:pt x="1737254" y="129354"/>
                  <a:pt x="1730124" y="146480"/>
                  <a:pt x="1717261" y="166226"/>
                </a:cubicBezTo>
                <a:cubicBezTo>
                  <a:pt x="1704397" y="185973"/>
                  <a:pt x="1680284" y="214761"/>
                  <a:pt x="1644921" y="252590"/>
                </a:cubicBezTo>
                <a:lnTo>
                  <a:pt x="1742105" y="252590"/>
                </a:lnTo>
                <a:lnTo>
                  <a:pt x="1742105" y="283759"/>
                </a:lnTo>
                <a:lnTo>
                  <a:pt x="1597513" y="283759"/>
                </a:lnTo>
                <a:lnTo>
                  <a:pt x="1597513" y="274058"/>
                </a:lnTo>
                <a:cubicBezTo>
                  <a:pt x="1598445" y="260090"/>
                  <a:pt x="1604858" y="247614"/>
                  <a:pt x="1616753" y="236630"/>
                </a:cubicBezTo>
                <a:cubicBezTo>
                  <a:pt x="1628649" y="225645"/>
                  <a:pt x="1643534" y="208763"/>
                  <a:pt x="1661409" y="185984"/>
                </a:cubicBezTo>
                <a:cubicBezTo>
                  <a:pt x="1679284" y="163204"/>
                  <a:pt x="1690875" y="145662"/>
                  <a:pt x="1696180" y="133359"/>
                </a:cubicBezTo>
                <a:cubicBezTo>
                  <a:pt x="1701486" y="121055"/>
                  <a:pt x="1703505" y="110783"/>
                  <a:pt x="1702235" y="102545"/>
                </a:cubicBezTo>
                <a:cubicBezTo>
                  <a:pt x="1700966" y="94307"/>
                  <a:pt x="1697159" y="87581"/>
                  <a:pt x="1690814" y="82368"/>
                </a:cubicBezTo>
                <a:cubicBezTo>
                  <a:pt x="1684468" y="77156"/>
                  <a:pt x="1677040" y="74983"/>
                  <a:pt x="1668529" y="75851"/>
                </a:cubicBezTo>
                <a:cubicBezTo>
                  <a:pt x="1660018" y="76718"/>
                  <a:pt x="1651819" y="80056"/>
                  <a:pt x="1643932" y="85864"/>
                </a:cubicBezTo>
                <a:cubicBezTo>
                  <a:pt x="1636045" y="91672"/>
                  <a:pt x="1629599" y="101401"/>
                  <a:pt x="1624594" y="115053"/>
                </a:cubicBezTo>
                <a:lnTo>
                  <a:pt x="1592114" y="110235"/>
                </a:lnTo>
                <a:cubicBezTo>
                  <a:pt x="1599484" y="86531"/>
                  <a:pt x="1609085" y="69710"/>
                  <a:pt x="1620916" y="59772"/>
                </a:cubicBezTo>
                <a:cubicBezTo>
                  <a:pt x="1632747" y="49834"/>
                  <a:pt x="1646707" y="44399"/>
                  <a:pt x="1662796" y="43467"/>
                </a:cubicBezTo>
                <a:cubicBezTo>
                  <a:pt x="1667672" y="42528"/>
                  <a:pt x="1672302" y="42063"/>
                  <a:pt x="1676687" y="42071"/>
                </a:cubicBezTo>
                <a:close/>
                <a:moveTo>
                  <a:pt x="6683322" y="36756"/>
                </a:moveTo>
                <a:cubicBezTo>
                  <a:pt x="6709306" y="33056"/>
                  <a:pt x="6729935" y="45876"/>
                  <a:pt x="6745207" y="75216"/>
                </a:cubicBezTo>
                <a:cubicBezTo>
                  <a:pt x="6754299" y="107180"/>
                  <a:pt x="6741859" y="138901"/>
                  <a:pt x="6707886" y="170378"/>
                </a:cubicBezTo>
                <a:cubicBezTo>
                  <a:pt x="6697763" y="185578"/>
                  <a:pt x="6692700" y="203575"/>
                  <a:pt x="6692700" y="224369"/>
                </a:cubicBezTo>
                <a:lnTo>
                  <a:pt x="6660263" y="224369"/>
                </a:lnTo>
                <a:cubicBezTo>
                  <a:pt x="6659288" y="187859"/>
                  <a:pt x="6674238" y="154611"/>
                  <a:pt x="6705112" y="124625"/>
                </a:cubicBezTo>
                <a:cubicBezTo>
                  <a:pt x="6712038" y="114272"/>
                  <a:pt x="6715064" y="103266"/>
                  <a:pt x="6714190" y="91607"/>
                </a:cubicBezTo>
                <a:cubicBezTo>
                  <a:pt x="6709472" y="75732"/>
                  <a:pt x="6700516" y="68247"/>
                  <a:pt x="6687323" y="69150"/>
                </a:cubicBezTo>
                <a:lnTo>
                  <a:pt x="6682032" y="69150"/>
                </a:lnTo>
                <a:cubicBezTo>
                  <a:pt x="6665756" y="69925"/>
                  <a:pt x="6658069" y="83870"/>
                  <a:pt x="6658972" y="110988"/>
                </a:cubicBezTo>
                <a:lnTo>
                  <a:pt x="6625158" y="110988"/>
                </a:lnTo>
                <a:cubicBezTo>
                  <a:pt x="6624198" y="73875"/>
                  <a:pt x="6635934" y="51089"/>
                  <a:pt x="6660370" y="42628"/>
                </a:cubicBezTo>
                <a:cubicBezTo>
                  <a:pt x="6664343" y="39645"/>
                  <a:pt x="6671994" y="37688"/>
                  <a:pt x="6683322" y="36756"/>
                </a:cubicBezTo>
                <a:close/>
                <a:moveTo>
                  <a:pt x="5038092" y="32585"/>
                </a:moveTo>
                <a:cubicBezTo>
                  <a:pt x="5042133" y="33243"/>
                  <a:pt x="5046446" y="35264"/>
                  <a:pt x="5051031" y="38649"/>
                </a:cubicBezTo>
                <a:cubicBezTo>
                  <a:pt x="5060202" y="45417"/>
                  <a:pt x="5066691" y="52197"/>
                  <a:pt x="5070498" y="58987"/>
                </a:cubicBezTo>
                <a:cubicBezTo>
                  <a:pt x="5074305" y="65777"/>
                  <a:pt x="5071971" y="70254"/>
                  <a:pt x="5063496" y="72420"/>
                </a:cubicBezTo>
                <a:cubicBezTo>
                  <a:pt x="5055021" y="74585"/>
                  <a:pt x="5042997" y="80561"/>
                  <a:pt x="5027423" y="90349"/>
                </a:cubicBezTo>
                <a:cubicBezTo>
                  <a:pt x="5011850" y="100136"/>
                  <a:pt x="4996614" y="110529"/>
                  <a:pt x="4981714" y="121528"/>
                </a:cubicBezTo>
                <a:cubicBezTo>
                  <a:pt x="4993415" y="126547"/>
                  <a:pt x="4997893" y="131455"/>
                  <a:pt x="4995147" y="136252"/>
                </a:cubicBezTo>
                <a:cubicBezTo>
                  <a:pt x="4992401" y="141048"/>
                  <a:pt x="4990594" y="149531"/>
                  <a:pt x="4989727" y="161698"/>
                </a:cubicBezTo>
                <a:cubicBezTo>
                  <a:pt x="4988859" y="173866"/>
                  <a:pt x="4989095" y="191612"/>
                  <a:pt x="4990437" y="214936"/>
                </a:cubicBezTo>
                <a:cubicBezTo>
                  <a:pt x="4991777" y="238261"/>
                  <a:pt x="4992218" y="255806"/>
                  <a:pt x="4991759" y="267572"/>
                </a:cubicBezTo>
                <a:cubicBezTo>
                  <a:pt x="4991300" y="279338"/>
                  <a:pt x="4985812" y="291954"/>
                  <a:pt x="4975293" y="305420"/>
                </a:cubicBezTo>
                <a:cubicBezTo>
                  <a:pt x="4964775" y="318885"/>
                  <a:pt x="4956579" y="320652"/>
                  <a:pt x="4950707" y="310722"/>
                </a:cubicBezTo>
                <a:cubicBezTo>
                  <a:pt x="4944835" y="300791"/>
                  <a:pt x="4936360" y="290190"/>
                  <a:pt x="4925282" y="278919"/>
                </a:cubicBezTo>
                <a:cubicBezTo>
                  <a:pt x="4914204" y="267647"/>
                  <a:pt x="4914595" y="263586"/>
                  <a:pt x="4926454" y="266733"/>
                </a:cubicBezTo>
                <a:cubicBezTo>
                  <a:pt x="4938314" y="269881"/>
                  <a:pt x="4946480" y="271322"/>
                  <a:pt x="4950954" y="271057"/>
                </a:cubicBezTo>
                <a:cubicBezTo>
                  <a:pt x="4955428" y="270792"/>
                  <a:pt x="4958275" y="267404"/>
                  <a:pt x="4959494" y="260893"/>
                </a:cubicBezTo>
                <a:cubicBezTo>
                  <a:pt x="4960713" y="254383"/>
                  <a:pt x="4961545" y="238419"/>
                  <a:pt x="4961989" y="213001"/>
                </a:cubicBezTo>
                <a:cubicBezTo>
                  <a:pt x="4962434" y="187583"/>
                  <a:pt x="4961781" y="167883"/>
                  <a:pt x="4960031" y="153901"/>
                </a:cubicBezTo>
                <a:cubicBezTo>
                  <a:pt x="4958282" y="139919"/>
                  <a:pt x="4954909" y="129021"/>
                  <a:pt x="4949911" y="121205"/>
                </a:cubicBezTo>
                <a:cubicBezTo>
                  <a:pt x="4944913" y="113390"/>
                  <a:pt x="4945541" y="109959"/>
                  <a:pt x="4951793" y="110913"/>
                </a:cubicBezTo>
                <a:cubicBezTo>
                  <a:pt x="4958046" y="111866"/>
                  <a:pt x="4963889" y="112737"/>
                  <a:pt x="4969324" y="113526"/>
                </a:cubicBezTo>
                <a:cubicBezTo>
                  <a:pt x="4991393" y="92862"/>
                  <a:pt x="5006598" y="78052"/>
                  <a:pt x="5014937" y="69096"/>
                </a:cubicBezTo>
                <a:cubicBezTo>
                  <a:pt x="5023275" y="60141"/>
                  <a:pt x="5018794" y="57237"/>
                  <a:pt x="5001493" y="60385"/>
                </a:cubicBezTo>
                <a:cubicBezTo>
                  <a:pt x="4984191" y="63532"/>
                  <a:pt x="4964617" y="67325"/>
                  <a:pt x="4942770" y="71764"/>
                </a:cubicBezTo>
                <a:cubicBezTo>
                  <a:pt x="4920922" y="76202"/>
                  <a:pt x="4906643" y="79801"/>
                  <a:pt x="4899932" y="82562"/>
                </a:cubicBezTo>
                <a:cubicBezTo>
                  <a:pt x="4893220" y="85322"/>
                  <a:pt x="4886090" y="85254"/>
                  <a:pt x="4878540" y="82358"/>
                </a:cubicBezTo>
                <a:cubicBezTo>
                  <a:pt x="4870990" y="79461"/>
                  <a:pt x="4864451" y="74259"/>
                  <a:pt x="4858923" y="66752"/>
                </a:cubicBezTo>
                <a:cubicBezTo>
                  <a:pt x="4853394" y="59245"/>
                  <a:pt x="4856441" y="55950"/>
                  <a:pt x="4868064" y="56868"/>
                </a:cubicBezTo>
                <a:cubicBezTo>
                  <a:pt x="4879687" y="57786"/>
                  <a:pt x="4897082" y="57130"/>
                  <a:pt x="4920248" y="54900"/>
                </a:cubicBezTo>
                <a:cubicBezTo>
                  <a:pt x="4943415" y="52670"/>
                  <a:pt x="4965215" y="49780"/>
                  <a:pt x="4985650" y="46231"/>
                </a:cubicBezTo>
                <a:cubicBezTo>
                  <a:pt x="5006085" y="42682"/>
                  <a:pt x="5019798" y="38839"/>
                  <a:pt x="5026789" y="34701"/>
                </a:cubicBezTo>
                <a:cubicBezTo>
                  <a:pt x="5030285" y="32633"/>
                  <a:pt x="5034053" y="31928"/>
                  <a:pt x="5038092" y="32585"/>
                </a:cubicBezTo>
                <a:close/>
                <a:moveTo>
                  <a:pt x="1285243" y="32585"/>
                </a:moveTo>
                <a:cubicBezTo>
                  <a:pt x="1289283" y="33243"/>
                  <a:pt x="1293596" y="35264"/>
                  <a:pt x="1298181" y="38649"/>
                </a:cubicBezTo>
                <a:cubicBezTo>
                  <a:pt x="1307352" y="45417"/>
                  <a:pt x="1313841" y="52197"/>
                  <a:pt x="1317648" y="58987"/>
                </a:cubicBezTo>
                <a:cubicBezTo>
                  <a:pt x="1321455" y="65777"/>
                  <a:pt x="1319121" y="70254"/>
                  <a:pt x="1310646" y="72420"/>
                </a:cubicBezTo>
                <a:cubicBezTo>
                  <a:pt x="1302171" y="74585"/>
                  <a:pt x="1290147" y="80561"/>
                  <a:pt x="1274574" y="90349"/>
                </a:cubicBezTo>
                <a:cubicBezTo>
                  <a:pt x="1259000" y="100136"/>
                  <a:pt x="1243764" y="110529"/>
                  <a:pt x="1228864" y="121528"/>
                </a:cubicBezTo>
                <a:cubicBezTo>
                  <a:pt x="1240566" y="126547"/>
                  <a:pt x="1245044" y="131455"/>
                  <a:pt x="1242297" y="136252"/>
                </a:cubicBezTo>
                <a:cubicBezTo>
                  <a:pt x="1239551" y="141048"/>
                  <a:pt x="1237744" y="149531"/>
                  <a:pt x="1236877" y="161698"/>
                </a:cubicBezTo>
                <a:cubicBezTo>
                  <a:pt x="1236009" y="173866"/>
                  <a:pt x="1236246" y="191612"/>
                  <a:pt x="1237587" y="214936"/>
                </a:cubicBezTo>
                <a:cubicBezTo>
                  <a:pt x="1238928" y="238261"/>
                  <a:pt x="1239368" y="255806"/>
                  <a:pt x="1238909" y="267572"/>
                </a:cubicBezTo>
                <a:cubicBezTo>
                  <a:pt x="1238451" y="279338"/>
                  <a:pt x="1232962" y="291954"/>
                  <a:pt x="1222443" y="305420"/>
                </a:cubicBezTo>
                <a:cubicBezTo>
                  <a:pt x="1211925" y="318885"/>
                  <a:pt x="1203729" y="320652"/>
                  <a:pt x="1197857" y="310722"/>
                </a:cubicBezTo>
                <a:cubicBezTo>
                  <a:pt x="1191985" y="300791"/>
                  <a:pt x="1183510" y="290190"/>
                  <a:pt x="1172432" y="278919"/>
                </a:cubicBezTo>
                <a:cubicBezTo>
                  <a:pt x="1161354" y="267647"/>
                  <a:pt x="1161745" y="263586"/>
                  <a:pt x="1173604" y="266733"/>
                </a:cubicBezTo>
                <a:cubicBezTo>
                  <a:pt x="1185464" y="269881"/>
                  <a:pt x="1193630" y="271322"/>
                  <a:pt x="1198104" y="271057"/>
                </a:cubicBezTo>
                <a:cubicBezTo>
                  <a:pt x="1202578" y="270792"/>
                  <a:pt x="1205425" y="267404"/>
                  <a:pt x="1206644" y="260893"/>
                </a:cubicBezTo>
                <a:cubicBezTo>
                  <a:pt x="1207863" y="254383"/>
                  <a:pt x="1208695" y="238419"/>
                  <a:pt x="1209139" y="213001"/>
                </a:cubicBezTo>
                <a:cubicBezTo>
                  <a:pt x="1209584" y="187583"/>
                  <a:pt x="1208931" y="167883"/>
                  <a:pt x="1207182" y="153901"/>
                </a:cubicBezTo>
                <a:cubicBezTo>
                  <a:pt x="1205432" y="139919"/>
                  <a:pt x="1202059" y="129021"/>
                  <a:pt x="1197061" y="121205"/>
                </a:cubicBezTo>
                <a:cubicBezTo>
                  <a:pt x="1192064" y="113390"/>
                  <a:pt x="1192692" y="109959"/>
                  <a:pt x="1198943" y="110913"/>
                </a:cubicBezTo>
                <a:cubicBezTo>
                  <a:pt x="1205196" y="111866"/>
                  <a:pt x="1211039" y="112737"/>
                  <a:pt x="1216474" y="113526"/>
                </a:cubicBezTo>
                <a:cubicBezTo>
                  <a:pt x="1238544" y="92862"/>
                  <a:pt x="1253748" y="78052"/>
                  <a:pt x="1262087" y="69096"/>
                </a:cubicBezTo>
                <a:cubicBezTo>
                  <a:pt x="1270426" y="60141"/>
                  <a:pt x="1265944" y="57237"/>
                  <a:pt x="1248643" y="60385"/>
                </a:cubicBezTo>
                <a:cubicBezTo>
                  <a:pt x="1231341" y="63532"/>
                  <a:pt x="1211767" y="67325"/>
                  <a:pt x="1189920" y="71764"/>
                </a:cubicBezTo>
                <a:cubicBezTo>
                  <a:pt x="1168072" y="76202"/>
                  <a:pt x="1153793" y="79801"/>
                  <a:pt x="1147082" y="82562"/>
                </a:cubicBezTo>
                <a:cubicBezTo>
                  <a:pt x="1140371" y="85322"/>
                  <a:pt x="1133240" y="85254"/>
                  <a:pt x="1125690" y="82358"/>
                </a:cubicBezTo>
                <a:cubicBezTo>
                  <a:pt x="1118140" y="79461"/>
                  <a:pt x="1111601" y="74259"/>
                  <a:pt x="1106072" y="66752"/>
                </a:cubicBezTo>
                <a:cubicBezTo>
                  <a:pt x="1100544" y="59245"/>
                  <a:pt x="1103592" y="55950"/>
                  <a:pt x="1115214" y="56868"/>
                </a:cubicBezTo>
                <a:cubicBezTo>
                  <a:pt x="1126837" y="57786"/>
                  <a:pt x="1144232" y="57130"/>
                  <a:pt x="1167398" y="54900"/>
                </a:cubicBezTo>
                <a:cubicBezTo>
                  <a:pt x="1190565" y="52670"/>
                  <a:pt x="1212366" y="49780"/>
                  <a:pt x="1232800" y="46231"/>
                </a:cubicBezTo>
                <a:cubicBezTo>
                  <a:pt x="1253235" y="42682"/>
                  <a:pt x="1266948" y="38839"/>
                  <a:pt x="1273939" y="34701"/>
                </a:cubicBezTo>
                <a:cubicBezTo>
                  <a:pt x="1277435" y="32633"/>
                  <a:pt x="1281202" y="31928"/>
                  <a:pt x="1285243" y="32585"/>
                </a:cubicBezTo>
                <a:close/>
                <a:moveTo>
                  <a:pt x="2143060" y="32274"/>
                </a:moveTo>
                <a:cubicBezTo>
                  <a:pt x="2152989" y="31507"/>
                  <a:pt x="2161040" y="33750"/>
                  <a:pt x="2167213" y="39004"/>
                </a:cubicBezTo>
                <a:cubicBezTo>
                  <a:pt x="2175444" y="46009"/>
                  <a:pt x="2172870" y="51437"/>
                  <a:pt x="2159491" y="55287"/>
                </a:cubicBezTo>
                <a:cubicBezTo>
                  <a:pt x="2146112" y="59137"/>
                  <a:pt x="2134066" y="62181"/>
                  <a:pt x="2123354" y="64418"/>
                </a:cubicBezTo>
                <a:cubicBezTo>
                  <a:pt x="2112641" y="66655"/>
                  <a:pt x="2101162" y="68455"/>
                  <a:pt x="2088916" y="69817"/>
                </a:cubicBezTo>
                <a:cubicBezTo>
                  <a:pt x="2076669" y="71179"/>
                  <a:pt x="2065742" y="68491"/>
                  <a:pt x="2056134" y="61751"/>
                </a:cubicBezTo>
                <a:cubicBezTo>
                  <a:pt x="2046526" y="55011"/>
                  <a:pt x="2046802" y="50720"/>
                  <a:pt x="2056962" y="48877"/>
                </a:cubicBezTo>
                <a:cubicBezTo>
                  <a:pt x="2067122" y="47034"/>
                  <a:pt x="2078562" y="45209"/>
                  <a:pt x="2091282" y="43402"/>
                </a:cubicBezTo>
                <a:cubicBezTo>
                  <a:pt x="2103858" y="40864"/>
                  <a:pt x="2117600" y="37745"/>
                  <a:pt x="2132506" y="34045"/>
                </a:cubicBezTo>
                <a:cubicBezTo>
                  <a:pt x="2136233" y="33120"/>
                  <a:pt x="2139751" y="32530"/>
                  <a:pt x="2143060" y="32274"/>
                </a:cubicBezTo>
                <a:close/>
                <a:moveTo>
                  <a:pt x="260870" y="31720"/>
                </a:moveTo>
                <a:cubicBezTo>
                  <a:pt x="266840" y="32066"/>
                  <a:pt x="271749" y="33486"/>
                  <a:pt x="275600" y="35981"/>
                </a:cubicBezTo>
                <a:cubicBezTo>
                  <a:pt x="283300" y="40972"/>
                  <a:pt x="287663" y="45912"/>
                  <a:pt x="288689" y="50802"/>
                </a:cubicBezTo>
                <a:cubicBezTo>
                  <a:pt x="289714" y="55692"/>
                  <a:pt x="283978" y="58399"/>
                  <a:pt x="271480" y="58922"/>
                </a:cubicBezTo>
                <a:cubicBezTo>
                  <a:pt x="258983" y="59446"/>
                  <a:pt x="243736" y="60607"/>
                  <a:pt x="225739" y="62407"/>
                </a:cubicBezTo>
                <a:cubicBezTo>
                  <a:pt x="207742" y="64206"/>
                  <a:pt x="190541" y="65759"/>
                  <a:pt x="174136" y="67064"/>
                </a:cubicBezTo>
                <a:cubicBezTo>
                  <a:pt x="185837" y="77489"/>
                  <a:pt x="188720" y="84372"/>
                  <a:pt x="182783" y="87714"/>
                </a:cubicBezTo>
                <a:cubicBezTo>
                  <a:pt x="176846" y="91055"/>
                  <a:pt x="165868" y="100111"/>
                  <a:pt x="149850" y="114881"/>
                </a:cubicBezTo>
                <a:cubicBezTo>
                  <a:pt x="175591" y="112329"/>
                  <a:pt x="191606" y="108991"/>
                  <a:pt x="197894" y="104868"/>
                </a:cubicBezTo>
                <a:cubicBezTo>
                  <a:pt x="204182" y="100745"/>
                  <a:pt x="211661" y="100595"/>
                  <a:pt x="220329" y="104416"/>
                </a:cubicBezTo>
                <a:cubicBezTo>
                  <a:pt x="228997" y="108238"/>
                  <a:pt x="236064" y="112472"/>
                  <a:pt x="241527" y="117118"/>
                </a:cubicBezTo>
                <a:cubicBezTo>
                  <a:pt x="246991" y="121764"/>
                  <a:pt x="248142" y="127461"/>
                  <a:pt x="244980" y="134208"/>
                </a:cubicBezTo>
                <a:cubicBezTo>
                  <a:pt x="241818" y="140955"/>
                  <a:pt x="240459" y="152686"/>
                  <a:pt x="240903" y="169399"/>
                </a:cubicBezTo>
                <a:cubicBezTo>
                  <a:pt x="241348" y="186113"/>
                  <a:pt x="242019" y="203687"/>
                  <a:pt x="242915" y="222121"/>
                </a:cubicBezTo>
                <a:cubicBezTo>
                  <a:pt x="243811" y="240555"/>
                  <a:pt x="244722" y="257003"/>
                  <a:pt x="245647" y="271466"/>
                </a:cubicBezTo>
                <a:cubicBezTo>
                  <a:pt x="246572" y="285928"/>
                  <a:pt x="241380" y="299691"/>
                  <a:pt x="230073" y="312755"/>
                </a:cubicBezTo>
                <a:cubicBezTo>
                  <a:pt x="218766" y="325819"/>
                  <a:pt x="210965" y="326919"/>
                  <a:pt x="206670" y="316056"/>
                </a:cubicBezTo>
                <a:cubicBezTo>
                  <a:pt x="202375" y="305194"/>
                  <a:pt x="194728" y="294596"/>
                  <a:pt x="183729" y="284264"/>
                </a:cubicBezTo>
                <a:cubicBezTo>
                  <a:pt x="172730" y="273932"/>
                  <a:pt x="173806" y="270340"/>
                  <a:pt x="186956" y="273488"/>
                </a:cubicBezTo>
                <a:cubicBezTo>
                  <a:pt x="200106" y="276635"/>
                  <a:pt x="207771" y="277589"/>
                  <a:pt x="209950" y="276348"/>
                </a:cubicBezTo>
                <a:cubicBezTo>
                  <a:pt x="212130" y="275108"/>
                  <a:pt x="213653" y="270784"/>
                  <a:pt x="214521" y="263378"/>
                </a:cubicBezTo>
                <a:cubicBezTo>
                  <a:pt x="215389" y="255971"/>
                  <a:pt x="215823" y="246094"/>
                  <a:pt x="215823" y="233747"/>
                </a:cubicBezTo>
                <a:cubicBezTo>
                  <a:pt x="215823" y="221228"/>
                  <a:pt x="215600" y="205386"/>
                  <a:pt x="215156" y="186220"/>
                </a:cubicBezTo>
                <a:cubicBezTo>
                  <a:pt x="214711" y="167054"/>
                  <a:pt x="213263" y="152972"/>
                  <a:pt x="210810" y="143974"/>
                </a:cubicBezTo>
                <a:cubicBezTo>
                  <a:pt x="208358" y="134975"/>
                  <a:pt x="205351" y="129928"/>
                  <a:pt x="201787" y="128831"/>
                </a:cubicBezTo>
                <a:cubicBezTo>
                  <a:pt x="198223" y="127734"/>
                  <a:pt x="189293" y="127852"/>
                  <a:pt x="174996" y="129186"/>
                </a:cubicBezTo>
                <a:lnTo>
                  <a:pt x="100218" y="138279"/>
                </a:lnTo>
                <a:lnTo>
                  <a:pt x="100118" y="138247"/>
                </a:lnTo>
                <a:lnTo>
                  <a:pt x="100079" y="138296"/>
                </a:lnTo>
                <a:lnTo>
                  <a:pt x="72757" y="141619"/>
                </a:lnTo>
                <a:cubicBezTo>
                  <a:pt x="71911" y="174372"/>
                  <a:pt x="71037" y="203027"/>
                  <a:pt x="70133" y="227584"/>
                </a:cubicBezTo>
                <a:cubicBezTo>
                  <a:pt x="69230" y="252142"/>
                  <a:pt x="65985" y="272143"/>
                  <a:pt x="60400" y="287588"/>
                </a:cubicBezTo>
                <a:cubicBezTo>
                  <a:pt x="54814" y="303032"/>
                  <a:pt x="48727" y="304979"/>
                  <a:pt x="42137" y="293428"/>
                </a:cubicBezTo>
                <a:cubicBezTo>
                  <a:pt x="35548" y="281877"/>
                  <a:pt x="33465" y="271613"/>
                  <a:pt x="35889" y="262636"/>
                </a:cubicBezTo>
                <a:cubicBezTo>
                  <a:pt x="38312" y="253659"/>
                  <a:pt x="40567" y="245639"/>
                  <a:pt x="42654" y="238576"/>
                </a:cubicBezTo>
                <a:cubicBezTo>
                  <a:pt x="44740" y="231514"/>
                  <a:pt x="46680" y="214732"/>
                  <a:pt x="48472" y="188231"/>
                </a:cubicBezTo>
                <a:cubicBezTo>
                  <a:pt x="50265" y="161731"/>
                  <a:pt x="48684" y="143554"/>
                  <a:pt x="43729" y="133703"/>
                </a:cubicBezTo>
                <a:cubicBezTo>
                  <a:pt x="38775" y="123851"/>
                  <a:pt x="39649" y="119398"/>
                  <a:pt x="46353" y="120345"/>
                </a:cubicBezTo>
                <a:cubicBezTo>
                  <a:pt x="53057" y="121291"/>
                  <a:pt x="58338" y="122191"/>
                  <a:pt x="62196" y="123044"/>
                </a:cubicBezTo>
                <a:cubicBezTo>
                  <a:pt x="66053" y="123898"/>
                  <a:pt x="73869" y="123887"/>
                  <a:pt x="85642" y="123012"/>
                </a:cubicBezTo>
                <a:cubicBezTo>
                  <a:pt x="97415" y="122137"/>
                  <a:pt x="112817" y="120460"/>
                  <a:pt x="131846" y="117979"/>
                </a:cubicBezTo>
                <a:cubicBezTo>
                  <a:pt x="136693" y="109102"/>
                  <a:pt x="141554" y="99275"/>
                  <a:pt x="146430" y="88499"/>
                </a:cubicBezTo>
                <a:cubicBezTo>
                  <a:pt x="151306" y="77722"/>
                  <a:pt x="153034" y="71273"/>
                  <a:pt x="151614" y="69150"/>
                </a:cubicBezTo>
                <a:cubicBezTo>
                  <a:pt x="130993" y="71832"/>
                  <a:pt x="113304" y="74198"/>
                  <a:pt x="98548" y="76249"/>
                </a:cubicBezTo>
                <a:cubicBezTo>
                  <a:pt x="104098" y="76507"/>
                  <a:pt x="109762" y="80060"/>
                  <a:pt x="115541" y="86907"/>
                </a:cubicBezTo>
                <a:cubicBezTo>
                  <a:pt x="121321" y="93754"/>
                  <a:pt x="122765" y="101280"/>
                  <a:pt x="119876" y="109482"/>
                </a:cubicBezTo>
                <a:cubicBezTo>
                  <a:pt x="116987" y="117685"/>
                  <a:pt x="112842" y="120463"/>
                  <a:pt x="107443" y="117817"/>
                </a:cubicBezTo>
                <a:cubicBezTo>
                  <a:pt x="102044" y="115172"/>
                  <a:pt x="97419" y="110235"/>
                  <a:pt x="93568" y="103007"/>
                </a:cubicBezTo>
                <a:cubicBezTo>
                  <a:pt x="89718" y="95780"/>
                  <a:pt x="87076" y="88094"/>
                  <a:pt x="85642" y="79948"/>
                </a:cubicBezTo>
                <a:lnTo>
                  <a:pt x="35480" y="86703"/>
                </a:lnTo>
                <a:cubicBezTo>
                  <a:pt x="27335" y="87606"/>
                  <a:pt x="17788" y="83759"/>
                  <a:pt x="6839" y="75162"/>
                </a:cubicBezTo>
                <a:cubicBezTo>
                  <a:pt x="-4110" y="66565"/>
                  <a:pt x="-1912" y="62267"/>
                  <a:pt x="13432" y="62267"/>
                </a:cubicBezTo>
                <a:cubicBezTo>
                  <a:pt x="26984" y="62267"/>
                  <a:pt x="40739" y="61614"/>
                  <a:pt x="54699" y="60310"/>
                </a:cubicBezTo>
                <a:cubicBezTo>
                  <a:pt x="68660" y="59005"/>
                  <a:pt x="88438" y="56782"/>
                  <a:pt x="114036" y="53641"/>
                </a:cubicBezTo>
                <a:cubicBezTo>
                  <a:pt x="139633" y="50501"/>
                  <a:pt x="162947" y="47328"/>
                  <a:pt x="183976" y="44123"/>
                </a:cubicBezTo>
                <a:cubicBezTo>
                  <a:pt x="205006" y="40918"/>
                  <a:pt x="223609" y="37512"/>
                  <a:pt x="239785" y="33906"/>
                </a:cubicBezTo>
                <a:cubicBezTo>
                  <a:pt x="247873" y="32102"/>
                  <a:pt x="254901" y="31374"/>
                  <a:pt x="260870" y="31720"/>
                </a:cubicBezTo>
                <a:close/>
                <a:moveTo>
                  <a:pt x="3239350" y="26912"/>
                </a:moveTo>
                <a:cubicBezTo>
                  <a:pt x="3243267" y="27172"/>
                  <a:pt x="3247572" y="28252"/>
                  <a:pt x="3252265" y="30152"/>
                </a:cubicBezTo>
                <a:cubicBezTo>
                  <a:pt x="3261650" y="33952"/>
                  <a:pt x="3269537" y="38814"/>
                  <a:pt x="3275926" y="44736"/>
                </a:cubicBezTo>
                <a:cubicBezTo>
                  <a:pt x="3282315" y="50659"/>
                  <a:pt x="3282860" y="55771"/>
                  <a:pt x="3277561" y="60073"/>
                </a:cubicBezTo>
                <a:cubicBezTo>
                  <a:pt x="3272262" y="64375"/>
                  <a:pt x="3267225" y="70434"/>
                  <a:pt x="3262450" y="78249"/>
                </a:cubicBezTo>
                <a:cubicBezTo>
                  <a:pt x="3257674" y="86065"/>
                  <a:pt x="3249579" y="99326"/>
                  <a:pt x="3238165" y="118032"/>
                </a:cubicBezTo>
                <a:cubicBezTo>
                  <a:pt x="3226750" y="136739"/>
                  <a:pt x="3218619" y="140694"/>
                  <a:pt x="3213772" y="129895"/>
                </a:cubicBezTo>
                <a:cubicBezTo>
                  <a:pt x="3205239" y="131688"/>
                  <a:pt x="3196306" y="133667"/>
                  <a:pt x="3186970" y="135832"/>
                </a:cubicBezTo>
                <a:lnTo>
                  <a:pt x="3186970" y="160784"/>
                </a:lnTo>
                <a:cubicBezTo>
                  <a:pt x="3223896" y="156382"/>
                  <a:pt x="3248120" y="152582"/>
                  <a:pt x="3259643" y="149384"/>
                </a:cubicBezTo>
                <a:cubicBezTo>
                  <a:pt x="3271165" y="146186"/>
                  <a:pt x="3280830" y="147412"/>
                  <a:pt x="3288639" y="153062"/>
                </a:cubicBezTo>
                <a:cubicBezTo>
                  <a:pt x="3296447" y="158712"/>
                  <a:pt x="3299688" y="163434"/>
                  <a:pt x="3298361" y="167227"/>
                </a:cubicBezTo>
                <a:cubicBezTo>
                  <a:pt x="3297035" y="171020"/>
                  <a:pt x="3285702" y="173612"/>
                  <a:pt x="3264364" y="175003"/>
                </a:cubicBezTo>
                <a:cubicBezTo>
                  <a:pt x="3243026" y="176394"/>
                  <a:pt x="3217228" y="178767"/>
                  <a:pt x="3186970" y="182122"/>
                </a:cubicBezTo>
                <a:lnTo>
                  <a:pt x="3186970" y="187091"/>
                </a:lnTo>
                <a:cubicBezTo>
                  <a:pt x="3207032" y="206307"/>
                  <a:pt x="3225470" y="221662"/>
                  <a:pt x="3242284" y="233156"/>
                </a:cubicBezTo>
                <a:cubicBezTo>
                  <a:pt x="3259098" y="244649"/>
                  <a:pt x="3275410" y="253031"/>
                  <a:pt x="3291220" y="258301"/>
                </a:cubicBezTo>
                <a:cubicBezTo>
                  <a:pt x="3307030" y="263571"/>
                  <a:pt x="3319929" y="268264"/>
                  <a:pt x="3329917" y="272380"/>
                </a:cubicBezTo>
                <a:cubicBezTo>
                  <a:pt x="3339905" y="276495"/>
                  <a:pt x="3336488" y="280313"/>
                  <a:pt x="3319667" y="283834"/>
                </a:cubicBezTo>
                <a:cubicBezTo>
                  <a:pt x="3302846" y="287355"/>
                  <a:pt x="3289499" y="289348"/>
                  <a:pt x="3279626" y="289814"/>
                </a:cubicBezTo>
                <a:cubicBezTo>
                  <a:pt x="3269753" y="290280"/>
                  <a:pt x="3261019" y="286731"/>
                  <a:pt x="3253426" y="279166"/>
                </a:cubicBezTo>
                <a:cubicBezTo>
                  <a:pt x="3245833" y="271602"/>
                  <a:pt x="3237064" y="263073"/>
                  <a:pt x="3227119" y="253580"/>
                </a:cubicBezTo>
                <a:cubicBezTo>
                  <a:pt x="3217174" y="244087"/>
                  <a:pt x="3203791" y="228506"/>
                  <a:pt x="3186970" y="206838"/>
                </a:cubicBezTo>
                <a:lnTo>
                  <a:pt x="3186970" y="271541"/>
                </a:lnTo>
                <a:cubicBezTo>
                  <a:pt x="3186970" y="286340"/>
                  <a:pt x="3184654" y="300175"/>
                  <a:pt x="3180022" y="313045"/>
                </a:cubicBezTo>
                <a:cubicBezTo>
                  <a:pt x="3175391" y="325915"/>
                  <a:pt x="3169514" y="326844"/>
                  <a:pt x="3162395" y="315831"/>
                </a:cubicBezTo>
                <a:cubicBezTo>
                  <a:pt x="3155275" y="304817"/>
                  <a:pt x="3152840" y="293747"/>
                  <a:pt x="3155092" y="282619"/>
                </a:cubicBezTo>
                <a:cubicBezTo>
                  <a:pt x="3157343" y="271491"/>
                  <a:pt x="3158917" y="260291"/>
                  <a:pt x="3159813" y="249020"/>
                </a:cubicBezTo>
                <a:cubicBezTo>
                  <a:pt x="3160709" y="237748"/>
                  <a:pt x="3161158" y="221436"/>
                  <a:pt x="3161158" y="200084"/>
                </a:cubicBezTo>
                <a:cubicBezTo>
                  <a:pt x="3142559" y="227115"/>
                  <a:pt x="3127308" y="246123"/>
                  <a:pt x="3115405" y="257107"/>
                </a:cubicBezTo>
                <a:cubicBezTo>
                  <a:pt x="3103503" y="268092"/>
                  <a:pt x="3090432" y="277488"/>
                  <a:pt x="3076192" y="285297"/>
                </a:cubicBezTo>
                <a:cubicBezTo>
                  <a:pt x="3061952" y="293105"/>
                  <a:pt x="3049835" y="298178"/>
                  <a:pt x="3039840" y="300515"/>
                </a:cubicBezTo>
                <a:cubicBezTo>
                  <a:pt x="3029844" y="302853"/>
                  <a:pt x="3031551" y="298984"/>
                  <a:pt x="3044959" y="288910"/>
                </a:cubicBezTo>
                <a:cubicBezTo>
                  <a:pt x="3058367" y="278836"/>
                  <a:pt x="3075754" y="263779"/>
                  <a:pt x="3097121" y="243739"/>
                </a:cubicBezTo>
                <a:cubicBezTo>
                  <a:pt x="3118489" y="223698"/>
                  <a:pt x="3135790" y="204644"/>
                  <a:pt x="3149026" y="186575"/>
                </a:cubicBezTo>
                <a:cubicBezTo>
                  <a:pt x="3122109" y="192756"/>
                  <a:pt x="3103793" y="197226"/>
                  <a:pt x="3094078" y="199987"/>
                </a:cubicBezTo>
                <a:cubicBezTo>
                  <a:pt x="3084362" y="202747"/>
                  <a:pt x="3074442" y="199833"/>
                  <a:pt x="3064318" y="191243"/>
                </a:cubicBezTo>
                <a:cubicBezTo>
                  <a:pt x="3054194" y="182653"/>
                  <a:pt x="3055012" y="178358"/>
                  <a:pt x="3066770" y="178358"/>
                </a:cubicBezTo>
                <a:cubicBezTo>
                  <a:pt x="3075532" y="178358"/>
                  <a:pt x="3087614" y="177258"/>
                  <a:pt x="3103015" y="175056"/>
                </a:cubicBezTo>
                <a:cubicBezTo>
                  <a:pt x="3118417" y="172855"/>
                  <a:pt x="3137798" y="169668"/>
                  <a:pt x="3161158" y="165495"/>
                </a:cubicBezTo>
                <a:lnTo>
                  <a:pt x="3161158" y="139338"/>
                </a:lnTo>
                <a:cubicBezTo>
                  <a:pt x="3157114" y="140228"/>
                  <a:pt x="3149499" y="141869"/>
                  <a:pt x="3138314" y="144264"/>
                </a:cubicBezTo>
                <a:cubicBezTo>
                  <a:pt x="3130570" y="154475"/>
                  <a:pt x="3124429" y="154320"/>
                  <a:pt x="3119890" y="143802"/>
                </a:cubicBezTo>
                <a:cubicBezTo>
                  <a:pt x="3115351" y="133283"/>
                  <a:pt x="3111250" y="122299"/>
                  <a:pt x="3107586" y="110848"/>
                </a:cubicBezTo>
                <a:cubicBezTo>
                  <a:pt x="3103922" y="99397"/>
                  <a:pt x="3100136" y="89538"/>
                  <a:pt x="3096229" y="81271"/>
                </a:cubicBezTo>
                <a:cubicBezTo>
                  <a:pt x="3092321" y="73004"/>
                  <a:pt x="3087768" y="65483"/>
                  <a:pt x="3082570" y="58707"/>
                </a:cubicBezTo>
                <a:cubicBezTo>
                  <a:pt x="3077372" y="51931"/>
                  <a:pt x="3078167" y="47676"/>
                  <a:pt x="3084957" y="45941"/>
                </a:cubicBezTo>
                <a:cubicBezTo>
                  <a:pt x="3091747" y="44205"/>
                  <a:pt x="3098305" y="44015"/>
                  <a:pt x="3104629" y="45371"/>
                </a:cubicBezTo>
                <a:cubicBezTo>
                  <a:pt x="3110953" y="46726"/>
                  <a:pt x="3124336" y="46063"/>
                  <a:pt x="3144778" y="43381"/>
                </a:cubicBezTo>
                <a:cubicBezTo>
                  <a:pt x="3165220" y="40699"/>
                  <a:pt x="3182758" y="38254"/>
                  <a:pt x="3197392" y="36046"/>
                </a:cubicBezTo>
                <a:cubicBezTo>
                  <a:pt x="3212026" y="33837"/>
                  <a:pt x="3222484" y="31353"/>
                  <a:pt x="3228765" y="28593"/>
                </a:cubicBezTo>
                <a:cubicBezTo>
                  <a:pt x="3231905" y="27212"/>
                  <a:pt x="3235434" y="26652"/>
                  <a:pt x="3239350" y="26912"/>
                </a:cubicBezTo>
                <a:close/>
                <a:moveTo>
                  <a:pt x="6062996" y="21231"/>
                </a:moveTo>
                <a:cubicBezTo>
                  <a:pt x="6065494" y="21055"/>
                  <a:pt x="6069092" y="22057"/>
                  <a:pt x="6073788" y="24237"/>
                </a:cubicBezTo>
                <a:cubicBezTo>
                  <a:pt x="6083182" y="28596"/>
                  <a:pt x="6090316" y="33759"/>
                  <a:pt x="6095191" y="39724"/>
                </a:cubicBezTo>
                <a:cubicBezTo>
                  <a:pt x="6100067" y="45690"/>
                  <a:pt x="6098196" y="49816"/>
                  <a:pt x="6089577" y="52103"/>
                </a:cubicBezTo>
                <a:cubicBezTo>
                  <a:pt x="6080958" y="54391"/>
                  <a:pt x="6070737" y="58158"/>
                  <a:pt x="6058914" y="63407"/>
                </a:cubicBezTo>
                <a:cubicBezTo>
                  <a:pt x="6047090" y="68656"/>
                  <a:pt x="6038224" y="71911"/>
                  <a:pt x="6032316" y="73173"/>
                </a:cubicBezTo>
                <a:cubicBezTo>
                  <a:pt x="6039501" y="74449"/>
                  <a:pt x="6044896" y="76966"/>
                  <a:pt x="6048502" y="80723"/>
                </a:cubicBezTo>
                <a:cubicBezTo>
                  <a:pt x="6052110" y="84480"/>
                  <a:pt x="6052790" y="89241"/>
                  <a:pt x="6050546" y="95006"/>
                </a:cubicBezTo>
                <a:cubicBezTo>
                  <a:pt x="6048302" y="100770"/>
                  <a:pt x="6047180" y="114143"/>
                  <a:pt x="6047180" y="135122"/>
                </a:cubicBezTo>
                <a:cubicBezTo>
                  <a:pt x="6084981" y="130734"/>
                  <a:pt x="6111865" y="126938"/>
                  <a:pt x="6127832" y="123733"/>
                </a:cubicBezTo>
                <a:cubicBezTo>
                  <a:pt x="6143801" y="120528"/>
                  <a:pt x="6155828" y="121141"/>
                  <a:pt x="6163916" y="125572"/>
                </a:cubicBezTo>
                <a:cubicBezTo>
                  <a:pt x="6172004" y="130003"/>
                  <a:pt x="6177740" y="136105"/>
                  <a:pt x="6181124" y="143877"/>
                </a:cubicBezTo>
                <a:cubicBezTo>
                  <a:pt x="6184510" y="151650"/>
                  <a:pt x="6178941" y="154862"/>
                  <a:pt x="6164422" y="153514"/>
                </a:cubicBezTo>
                <a:cubicBezTo>
                  <a:pt x="6149902" y="152166"/>
                  <a:pt x="6132630" y="151718"/>
                  <a:pt x="6112604" y="152169"/>
                </a:cubicBezTo>
                <a:cubicBezTo>
                  <a:pt x="6092577" y="152621"/>
                  <a:pt x="6070770" y="154066"/>
                  <a:pt x="6047180" y="156504"/>
                </a:cubicBezTo>
                <a:lnTo>
                  <a:pt x="6047180" y="255344"/>
                </a:lnTo>
                <a:cubicBezTo>
                  <a:pt x="6047180" y="284569"/>
                  <a:pt x="6043907" y="305610"/>
                  <a:pt x="6037360" y="318466"/>
                </a:cubicBezTo>
                <a:cubicBezTo>
                  <a:pt x="6030814" y="331322"/>
                  <a:pt x="6026286" y="330422"/>
                  <a:pt x="6023776" y="315766"/>
                </a:cubicBezTo>
                <a:cubicBezTo>
                  <a:pt x="6021268" y="301110"/>
                  <a:pt x="6020012" y="280066"/>
                  <a:pt x="6020012" y="252633"/>
                </a:cubicBezTo>
                <a:lnTo>
                  <a:pt x="6020012" y="159580"/>
                </a:lnTo>
                <a:cubicBezTo>
                  <a:pt x="5996638" y="162218"/>
                  <a:pt x="5975910" y="165122"/>
                  <a:pt x="5957826" y="168291"/>
                </a:cubicBezTo>
                <a:cubicBezTo>
                  <a:pt x="5939744" y="171461"/>
                  <a:pt x="5926709" y="173278"/>
                  <a:pt x="5918721" y="173744"/>
                </a:cubicBezTo>
                <a:cubicBezTo>
                  <a:pt x="5910733" y="174210"/>
                  <a:pt x="5902897" y="170596"/>
                  <a:pt x="5895210" y="162903"/>
                </a:cubicBezTo>
                <a:cubicBezTo>
                  <a:pt x="5887524" y="155209"/>
                  <a:pt x="5887309" y="151363"/>
                  <a:pt x="5894565" y="151363"/>
                </a:cubicBezTo>
                <a:cubicBezTo>
                  <a:pt x="5899928" y="151363"/>
                  <a:pt x="5912884" y="150244"/>
                  <a:pt x="5933434" y="148007"/>
                </a:cubicBezTo>
                <a:cubicBezTo>
                  <a:pt x="5953984" y="145770"/>
                  <a:pt x="5982842" y="142536"/>
                  <a:pt x="6020012" y="138306"/>
                </a:cubicBezTo>
                <a:cubicBezTo>
                  <a:pt x="6020012" y="105051"/>
                  <a:pt x="6018370" y="86502"/>
                  <a:pt x="6015086" y="82659"/>
                </a:cubicBezTo>
                <a:cubicBezTo>
                  <a:pt x="6000230" y="89815"/>
                  <a:pt x="5984965" y="94303"/>
                  <a:pt x="5969291" y="96124"/>
                </a:cubicBezTo>
                <a:cubicBezTo>
                  <a:pt x="5953618" y="97945"/>
                  <a:pt x="5952169" y="95092"/>
                  <a:pt x="5964946" y="87563"/>
                </a:cubicBezTo>
                <a:cubicBezTo>
                  <a:pt x="5977723" y="80034"/>
                  <a:pt x="5991450" y="72492"/>
                  <a:pt x="6006127" y="64934"/>
                </a:cubicBezTo>
                <a:cubicBezTo>
                  <a:pt x="6020805" y="57377"/>
                  <a:pt x="6033101" y="50146"/>
                  <a:pt x="6043018" y="43241"/>
                </a:cubicBezTo>
                <a:cubicBezTo>
                  <a:pt x="6052934" y="36336"/>
                  <a:pt x="6058193" y="30353"/>
                  <a:pt x="6058796" y="25291"/>
                </a:cubicBezTo>
                <a:cubicBezTo>
                  <a:pt x="6059096" y="22760"/>
                  <a:pt x="6060496" y="21406"/>
                  <a:pt x="6062996" y="21231"/>
                </a:cubicBezTo>
                <a:close/>
                <a:moveTo>
                  <a:pt x="2506408" y="18814"/>
                </a:moveTo>
                <a:cubicBezTo>
                  <a:pt x="2508296" y="18756"/>
                  <a:pt x="2510631" y="19141"/>
                  <a:pt x="2513411" y="19967"/>
                </a:cubicBezTo>
                <a:cubicBezTo>
                  <a:pt x="2524532" y="23272"/>
                  <a:pt x="2532881" y="27119"/>
                  <a:pt x="2538460" y="31507"/>
                </a:cubicBezTo>
                <a:cubicBezTo>
                  <a:pt x="2544038" y="35895"/>
                  <a:pt x="2544694" y="40714"/>
                  <a:pt x="2540428" y="45962"/>
                </a:cubicBezTo>
                <a:cubicBezTo>
                  <a:pt x="2536162" y="51211"/>
                  <a:pt x="2531121" y="59643"/>
                  <a:pt x="2525306" y="71258"/>
                </a:cubicBezTo>
                <a:cubicBezTo>
                  <a:pt x="2519491" y="82874"/>
                  <a:pt x="2510919" y="94719"/>
                  <a:pt x="2499591" y="106793"/>
                </a:cubicBezTo>
                <a:cubicBezTo>
                  <a:pt x="2527941" y="106005"/>
                  <a:pt x="2545469" y="103108"/>
                  <a:pt x="2552172" y="98103"/>
                </a:cubicBezTo>
                <a:cubicBezTo>
                  <a:pt x="2558877" y="93098"/>
                  <a:pt x="2566645" y="92525"/>
                  <a:pt x="2575479" y="96382"/>
                </a:cubicBezTo>
                <a:cubicBezTo>
                  <a:pt x="2584313" y="100240"/>
                  <a:pt x="2591422" y="105062"/>
                  <a:pt x="2596806" y="110848"/>
                </a:cubicBezTo>
                <a:cubicBezTo>
                  <a:pt x="2602191" y="116634"/>
                  <a:pt x="2602596" y="122019"/>
                  <a:pt x="2598022" y="127002"/>
                </a:cubicBezTo>
                <a:cubicBezTo>
                  <a:pt x="2593447" y="131985"/>
                  <a:pt x="2590275" y="143802"/>
                  <a:pt x="2588503" y="162451"/>
                </a:cubicBezTo>
                <a:cubicBezTo>
                  <a:pt x="2586733" y="181101"/>
                  <a:pt x="2585173" y="199858"/>
                  <a:pt x="2583825" y="218722"/>
                </a:cubicBezTo>
                <a:cubicBezTo>
                  <a:pt x="2582477" y="237587"/>
                  <a:pt x="2578498" y="253859"/>
                  <a:pt x="2571887" y="267540"/>
                </a:cubicBezTo>
                <a:cubicBezTo>
                  <a:pt x="2565276" y="281220"/>
                  <a:pt x="2555019" y="291621"/>
                  <a:pt x="2541116" y="298741"/>
                </a:cubicBezTo>
                <a:cubicBezTo>
                  <a:pt x="2527213" y="305861"/>
                  <a:pt x="2519735" y="304072"/>
                  <a:pt x="2518681" y="293374"/>
                </a:cubicBezTo>
                <a:cubicBezTo>
                  <a:pt x="2517627" y="282676"/>
                  <a:pt x="2511905" y="270501"/>
                  <a:pt x="2501516" y="256849"/>
                </a:cubicBezTo>
                <a:cubicBezTo>
                  <a:pt x="2491126" y="243197"/>
                  <a:pt x="2492532" y="239569"/>
                  <a:pt x="2505732" y="245965"/>
                </a:cubicBezTo>
                <a:cubicBezTo>
                  <a:pt x="2518932" y="252361"/>
                  <a:pt x="2528149" y="255960"/>
                  <a:pt x="2533383" y="256763"/>
                </a:cubicBezTo>
                <a:cubicBezTo>
                  <a:pt x="2538618" y="257566"/>
                  <a:pt x="2543490" y="252759"/>
                  <a:pt x="2547999" y="242341"/>
                </a:cubicBezTo>
                <a:cubicBezTo>
                  <a:pt x="2552510" y="231922"/>
                  <a:pt x="2555664" y="216145"/>
                  <a:pt x="2557464" y="195007"/>
                </a:cubicBezTo>
                <a:cubicBezTo>
                  <a:pt x="2559264" y="173870"/>
                  <a:pt x="2560164" y="156188"/>
                  <a:pt x="2560164" y="141963"/>
                </a:cubicBezTo>
                <a:cubicBezTo>
                  <a:pt x="2560164" y="129128"/>
                  <a:pt x="2558927" y="121883"/>
                  <a:pt x="2556453" y="120227"/>
                </a:cubicBezTo>
                <a:cubicBezTo>
                  <a:pt x="2553979" y="118570"/>
                  <a:pt x="2547831" y="118975"/>
                  <a:pt x="2538008" y="121442"/>
                </a:cubicBezTo>
                <a:lnTo>
                  <a:pt x="2509872" y="128497"/>
                </a:lnTo>
                <a:cubicBezTo>
                  <a:pt x="2503046" y="129429"/>
                  <a:pt x="2496981" y="127192"/>
                  <a:pt x="2491675" y="121786"/>
                </a:cubicBezTo>
                <a:cubicBezTo>
                  <a:pt x="2477951" y="137374"/>
                  <a:pt x="2463665" y="149369"/>
                  <a:pt x="2448815" y="157773"/>
                </a:cubicBezTo>
                <a:cubicBezTo>
                  <a:pt x="2445103" y="159874"/>
                  <a:pt x="2442308" y="161152"/>
                  <a:pt x="2440430" y="161608"/>
                </a:cubicBezTo>
                <a:lnTo>
                  <a:pt x="2438768" y="160975"/>
                </a:lnTo>
                <a:lnTo>
                  <a:pt x="2438450" y="166538"/>
                </a:lnTo>
                <a:cubicBezTo>
                  <a:pt x="2438244" y="173870"/>
                  <a:pt x="2438365" y="182933"/>
                  <a:pt x="2438813" y="193727"/>
                </a:cubicBezTo>
                <a:cubicBezTo>
                  <a:pt x="2439709" y="215316"/>
                  <a:pt x="2438999" y="231664"/>
                  <a:pt x="2436684" y="242771"/>
                </a:cubicBezTo>
                <a:cubicBezTo>
                  <a:pt x="2434368" y="253877"/>
                  <a:pt x="2431256" y="262811"/>
                  <a:pt x="2427348" y="269573"/>
                </a:cubicBezTo>
                <a:cubicBezTo>
                  <a:pt x="2423441" y="276334"/>
                  <a:pt x="2419257" y="276434"/>
                  <a:pt x="2414797" y="269874"/>
                </a:cubicBezTo>
                <a:cubicBezTo>
                  <a:pt x="2410337" y="263313"/>
                  <a:pt x="2406924" y="257864"/>
                  <a:pt x="2404558" y="253526"/>
                </a:cubicBezTo>
                <a:cubicBezTo>
                  <a:pt x="2402192" y="249188"/>
                  <a:pt x="2399879" y="246843"/>
                  <a:pt x="2397621" y="246492"/>
                </a:cubicBezTo>
                <a:cubicBezTo>
                  <a:pt x="2395362" y="246141"/>
                  <a:pt x="2384137" y="247614"/>
                  <a:pt x="2363946" y="250912"/>
                </a:cubicBezTo>
                <a:cubicBezTo>
                  <a:pt x="2359243" y="271017"/>
                  <a:pt x="2353876" y="276517"/>
                  <a:pt x="2347846" y="267411"/>
                </a:cubicBezTo>
                <a:cubicBezTo>
                  <a:pt x="2341816" y="258305"/>
                  <a:pt x="2338801" y="246180"/>
                  <a:pt x="2338801" y="231037"/>
                </a:cubicBezTo>
                <a:cubicBezTo>
                  <a:pt x="2338801" y="216768"/>
                  <a:pt x="2338360" y="199040"/>
                  <a:pt x="2337478" y="177853"/>
                </a:cubicBezTo>
                <a:cubicBezTo>
                  <a:pt x="2336596" y="156665"/>
                  <a:pt x="2333448" y="141328"/>
                  <a:pt x="2328035" y="131842"/>
                </a:cubicBezTo>
                <a:cubicBezTo>
                  <a:pt x="2322622" y="122356"/>
                  <a:pt x="2323543" y="117613"/>
                  <a:pt x="2330799" y="117613"/>
                </a:cubicBezTo>
                <a:cubicBezTo>
                  <a:pt x="2335589" y="117613"/>
                  <a:pt x="2341189" y="118050"/>
                  <a:pt x="2347599" y="118925"/>
                </a:cubicBezTo>
                <a:cubicBezTo>
                  <a:pt x="2354482" y="110278"/>
                  <a:pt x="2362161" y="96906"/>
                  <a:pt x="2370636" y="78808"/>
                </a:cubicBezTo>
                <a:cubicBezTo>
                  <a:pt x="2379111" y="60711"/>
                  <a:pt x="2381775" y="46453"/>
                  <a:pt x="2378627" y="36035"/>
                </a:cubicBezTo>
                <a:cubicBezTo>
                  <a:pt x="2375479" y="25617"/>
                  <a:pt x="2383406" y="24531"/>
                  <a:pt x="2402407" y="32776"/>
                </a:cubicBezTo>
                <a:cubicBezTo>
                  <a:pt x="2418611" y="40606"/>
                  <a:pt x="2423620" y="47500"/>
                  <a:pt x="2417432" y="53458"/>
                </a:cubicBezTo>
                <a:cubicBezTo>
                  <a:pt x="2411244" y="59417"/>
                  <a:pt x="2404579" y="67752"/>
                  <a:pt x="2397438" y="78464"/>
                </a:cubicBezTo>
                <a:cubicBezTo>
                  <a:pt x="2390297" y="89176"/>
                  <a:pt x="2379355" y="102663"/>
                  <a:pt x="2364613" y="118925"/>
                </a:cubicBezTo>
                <a:cubicBezTo>
                  <a:pt x="2381965" y="116430"/>
                  <a:pt x="2394025" y="112207"/>
                  <a:pt x="2400794" y="106256"/>
                </a:cubicBezTo>
                <a:cubicBezTo>
                  <a:pt x="2407562" y="100304"/>
                  <a:pt x="2414890" y="99250"/>
                  <a:pt x="2422777" y="103094"/>
                </a:cubicBezTo>
                <a:cubicBezTo>
                  <a:pt x="2430664" y="106937"/>
                  <a:pt x="2437566" y="110938"/>
                  <a:pt x="2443481" y="115096"/>
                </a:cubicBezTo>
                <a:cubicBezTo>
                  <a:pt x="2449396" y="119255"/>
                  <a:pt x="2450733" y="124134"/>
                  <a:pt x="2447493" y="129734"/>
                </a:cubicBezTo>
                <a:cubicBezTo>
                  <a:pt x="2444252" y="135334"/>
                  <a:pt x="2441771" y="142002"/>
                  <a:pt x="2440050" y="149739"/>
                </a:cubicBezTo>
                <a:cubicBezTo>
                  <a:pt x="2439620" y="151673"/>
                  <a:pt x="2439271" y="154040"/>
                  <a:pt x="2439005" y="156840"/>
                </a:cubicBezTo>
                <a:lnTo>
                  <a:pt x="2438983" y="157212"/>
                </a:lnTo>
                <a:lnTo>
                  <a:pt x="2440172" y="154478"/>
                </a:lnTo>
                <a:cubicBezTo>
                  <a:pt x="2441964" y="151645"/>
                  <a:pt x="2444673" y="147989"/>
                  <a:pt x="2448299" y="143511"/>
                </a:cubicBezTo>
                <a:cubicBezTo>
                  <a:pt x="2462804" y="125601"/>
                  <a:pt x="2476076" y="105126"/>
                  <a:pt x="2488115" y="82089"/>
                </a:cubicBezTo>
                <a:cubicBezTo>
                  <a:pt x="2500153" y="59051"/>
                  <a:pt x="2504599" y="42112"/>
                  <a:pt x="2501451" y="31271"/>
                </a:cubicBezTo>
                <a:cubicBezTo>
                  <a:pt x="2499091" y="23140"/>
                  <a:pt x="2500743" y="18988"/>
                  <a:pt x="2506408" y="18814"/>
                </a:cubicBezTo>
                <a:close/>
                <a:moveTo>
                  <a:pt x="4268276" y="17401"/>
                </a:moveTo>
                <a:cubicBezTo>
                  <a:pt x="4270242" y="17376"/>
                  <a:pt x="4272722" y="17776"/>
                  <a:pt x="4275717" y="18601"/>
                </a:cubicBezTo>
                <a:cubicBezTo>
                  <a:pt x="4287699" y="21899"/>
                  <a:pt x="4296496" y="25427"/>
                  <a:pt x="4302111" y="29184"/>
                </a:cubicBezTo>
                <a:cubicBezTo>
                  <a:pt x="4307725" y="32941"/>
                  <a:pt x="4308933" y="38050"/>
                  <a:pt x="4305735" y="44510"/>
                </a:cubicBezTo>
                <a:cubicBezTo>
                  <a:pt x="4302537" y="50970"/>
                  <a:pt x="4299641" y="66332"/>
                  <a:pt x="4297045" y="90596"/>
                </a:cubicBezTo>
                <a:cubicBezTo>
                  <a:pt x="4306223" y="88861"/>
                  <a:pt x="4314153" y="87301"/>
                  <a:pt x="4320835" y="85918"/>
                </a:cubicBezTo>
                <a:cubicBezTo>
                  <a:pt x="4327518" y="84534"/>
                  <a:pt x="4334222" y="87445"/>
                  <a:pt x="4340947" y="94651"/>
                </a:cubicBezTo>
                <a:cubicBezTo>
                  <a:pt x="4347673" y="101857"/>
                  <a:pt x="4345744" y="106596"/>
                  <a:pt x="4335161" y="108869"/>
                </a:cubicBezTo>
                <a:cubicBezTo>
                  <a:pt x="4324578" y="111142"/>
                  <a:pt x="4311321" y="113870"/>
                  <a:pt x="4295389" y="117054"/>
                </a:cubicBezTo>
                <a:cubicBezTo>
                  <a:pt x="4293754" y="137517"/>
                  <a:pt x="4292054" y="156138"/>
                  <a:pt x="4290291" y="172916"/>
                </a:cubicBezTo>
                <a:cubicBezTo>
                  <a:pt x="4324621" y="170306"/>
                  <a:pt x="4348695" y="167854"/>
                  <a:pt x="4362512" y="165560"/>
                </a:cubicBezTo>
                <a:cubicBezTo>
                  <a:pt x="4376328" y="163265"/>
                  <a:pt x="4388442" y="165825"/>
                  <a:pt x="4398853" y="173239"/>
                </a:cubicBezTo>
                <a:cubicBezTo>
                  <a:pt x="4409264" y="180653"/>
                  <a:pt x="4413839" y="186754"/>
                  <a:pt x="4412577" y="191544"/>
                </a:cubicBezTo>
                <a:cubicBezTo>
                  <a:pt x="4411315" y="196334"/>
                  <a:pt x="4402238" y="198280"/>
                  <a:pt x="4385345" y="197384"/>
                </a:cubicBezTo>
                <a:cubicBezTo>
                  <a:pt x="4368452" y="196488"/>
                  <a:pt x="4349336" y="196040"/>
                  <a:pt x="4327998" y="196040"/>
                </a:cubicBezTo>
                <a:cubicBezTo>
                  <a:pt x="4307649" y="196040"/>
                  <a:pt x="4280364" y="198287"/>
                  <a:pt x="4246141" y="202783"/>
                </a:cubicBezTo>
                <a:cubicBezTo>
                  <a:pt x="4211918" y="207279"/>
                  <a:pt x="4186826" y="211075"/>
                  <a:pt x="4170865" y="214173"/>
                </a:cubicBezTo>
                <a:cubicBezTo>
                  <a:pt x="4154905" y="217270"/>
                  <a:pt x="4142572" y="220196"/>
                  <a:pt x="4133868" y="222949"/>
                </a:cubicBezTo>
                <a:cubicBezTo>
                  <a:pt x="4125163" y="225702"/>
                  <a:pt x="4115060" y="222393"/>
                  <a:pt x="4103560" y="213022"/>
                </a:cubicBezTo>
                <a:cubicBezTo>
                  <a:pt x="4092059" y="203651"/>
                  <a:pt x="4094504" y="198689"/>
                  <a:pt x="4110895" y="198137"/>
                </a:cubicBezTo>
                <a:cubicBezTo>
                  <a:pt x="4127285" y="197585"/>
                  <a:pt x="4158275" y="193437"/>
                  <a:pt x="4203862" y="185693"/>
                </a:cubicBezTo>
                <a:cubicBezTo>
                  <a:pt x="4204680" y="169130"/>
                  <a:pt x="4205088" y="152331"/>
                  <a:pt x="4205088" y="135294"/>
                </a:cubicBezTo>
                <a:cubicBezTo>
                  <a:pt x="4193172" y="138894"/>
                  <a:pt x="4181194" y="137374"/>
                  <a:pt x="4169155" y="130734"/>
                </a:cubicBezTo>
                <a:cubicBezTo>
                  <a:pt x="4157117" y="124095"/>
                  <a:pt x="4157486" y="119588"/>
                  <a:pt x="4170263" y="117215"/>
                </a:cubicBezTo>
                <a:cubicBezTo>
                  <a:pt x="4183040" y="114842"/>
                  <a:pt x="4194649" y="112529"/>
                  <a:pt x="4205088" y="110278"/>
                </a:cubicBezTo>
                <a:cubicBezTo>
                  <a:pt x="4205088" y="103122"/>
                  <a:pt x="4204439" y="95852"/>
                  <a:pt x="4203142" y="88467"/>
                </a:cubicBezTo>
                <a:cubicBezTo>
                  <a:pt x="4201844" y="81081"/>
                  <a:pt x="4198922" y="73065"/>
                  <a:pt x="4194376" y="64418"/>
                </a:cubicBezTo>
                <a:cubicBezTo>
                  <a:pt x="4189831" y="55771"/>
                  <a:pt x="4192082" y="52150"/>
                  <a:pt x="4201130" y="53555"/>
                </a:cubicBezTo>
                <a:cubicBezTo>
                  <a:pt x="4210179" y="54961"/>
                  <a:pt x="4218529" y="57495"/>
                  <a:pt x="4226179" y="61159"/>
                </a:cubicBezTo>
                <a:cubicBezTo>
                  <a:pt x="4233830" y="64823"/>
                  <a:pt x="4236737" y="69681"/>
                  <a:pt x="4234902" y="75732"/>
                </a:cubicBezTo>
                <a:cubicBezTo>
                  <a:pt x="4233066" y="81784"/>
                  <a:pt x="4231733" y="91234"/>
                  <a:pt x="4230901" y="104083"/>
                </a:cubicBezTo>
                <a:cubicBezTo>
                  <a:pt x="4239634" y="102477"/>
                  <a:pt x="4252683" y="100018"/>
                  <a:pt x="4270049" y="96705"/>
                </a:cubicBezTo>
                <a:cubicBezTo>
                  <a:pt x="4270838" y="88933"/>
                  <a:pt x="4271233" y="78371"/>
                  <a:pt x="4271233" y="65020"/>
                </a:cubicBezTo>
                <a:cubicBezTo>
                  <a:pt x="4271233" y="51340"/>
                  <a:pt x="4268985" y="39358"/>
                  <a:pt x="4264489" y="29077"/>
                </a:cubicBezTo>
                <a:cubicBezTo>
                  <a:pt x="4261117" y="21365"/>
                  <a:pt x="4262380" y="17473"/>
                  <a:pt x="4268276" y="17401"/>
                </a:cubicBezTo>
                <a:close/>
                <a:moveTo>
                  <a:pt x="484578" y="11645"/>
                </a:moveTo>
                <a:cubicBezTo>
                  <a:pt x="486611" y="11342"/>
                  <a:pt x="489161" y="11366"/>
                  <a:pt x="492226" y="11718"/>
                </a:cubicBezTo>
                <a:cubicBezTo>
                  <a:pt x="504487" y="13123"/>
                  <a:pt x="515088" y="16353"/>
                  <a:pt x="524029" y="21408"/>
                </a:cubicBezTo>
                <a:cubicBezTo>
                  <a:pt x="532970" y="26463"/>
                  <a:pt x="535759" y="34558"/>
                  <a:pt x="532396" y="45693"/>
                </a:cubicBezTo>
                <a:cubicBezTo>
                  <a:pt x="529034" y="56828"/>
                  <a:pt x="518046" y="55283"/>
                  <a:pt x="499432" y="41058"/>
                </a:cubicBezTo>
                <a:lnTo>
                  <a:pt x="480202" y="23204"/>
                </a:lnTo>
                <a:cubicBezTo>
                  <a:pt x="477018" y="16407"/>
                  <a:pt x="478477" y="12554"/>
                  <a:pt x="484578" y="11645"/>
                </a:cubicBezTo>
                <a:close/>
                <a:moveTo>
                  <a:pt x="5659626" y="9857"/>
                </a:moveTo>
                <a:cubicBezTo>
                  <a:pt x="5663801" y="10187"/>
                  <a:pt x="5669545" y="11503"/>
                  <a:pt x="5676859" y="13804"/>
                </a:cubicBezTo>
                <a:cubicBezTo>
                  <a:pt x="5691486" y="18178"/>
                  <a:pt x="5697000" y="24577"/>
                  <a:pt x="5693400" y="33002"/>
                </a:cubicBezTo>
                <a:cubicBezTo>
                  <a:pt x="5689801" y="41427"/>
                  <a:pt x="5688001" y="58847"/>
                  <a:pt x="5688001" y="85261"/>
                </a:cubicBezTo>
                <a:cubicBezTo>
                  <a:pt x="5688001" y="112121"/>
                  <a:pt x="5687284" y="132986"/>
                  <a:pt x="5685850" y="147857"/>
                </a:cubicBezTo>
                <a:cubicBezTo>
                  <a:pt x="5684416" y="162727"/>
                  <a:pt x="5681197" y="171324"/>
                  <a:pt x="5676192" y="173647"/>
                </a:cubicBezTo>
                <a:cubicBezTo>
                  <a:pt x="5671187" y="175970"/>
                  <a:pt x="5666028" y="172260"/>
                  <a:pt x="5660715" y="162516"/>
                </a:cubicBezTo>
                <a:cubicBezTo>
                  <a:pt x="5655402" y="152772"/>
                  <a:pt x="5654319" y="143042"/>
                  <a:pt x="5657467" y="133326"/>
                </a:cubicBezTo>
                <a:cubicBezTo>
                  <a:pt x="5660615" y="123611"/>
                  <a:pt x="5662189" y="105345"/>
                  <a:pt x="5662189" y="78529"/>
                </a:cubicBezTo>
                <a:cubicBezTo>
                  <a:pt x="5662189" y="51526"/>
                  <a:pt x="5659940" y="34479"/>
                  <a:pt x="5655445" y="27388"/>
                </a:cubicBezTo>
                <a:cubicBezTo>
                  <a:pt x="5650949" y="20297"/>
                  <a:pt x="5649738" y="15109"/>
                  <a:pt x="5651810" y="11825"/>
                </a:cubicBezTo>
                <a:cubicBezTo>
                  <a:pt x="5652846" y="10183"/>
                  <a:pt x="5655451" y="9527"/>
                  <a:pt x="5659626" y="9857"/>
                </a:cubicBezTo>
                <a:close/>
                <a:moveTo>
                  <a:pt x="6377772" y="9735"/>
                </a:moveTo>
                <a:cubicBezTo>
                  <a:pt x="6379501" y="9619"/>
                  <a:pt x="6381686" y="9857"/>
                  <a:pt x="6384328" y="10449"/>
                </a:cubicBezTo>
                <a:cubicBezTo>
                  <a:pt x="6394898" y="12815"/>
                  <a:pt x="6403021" y="15884"/>
                  <a:pt x="6408700" y="19655"/>
                </a:cubicBezTo>
                <a:cubicBezTo>
                  <a:pt x="6414378" y="23426"/>
                  <a:pt x="6416068" y="27868"/>
                  <a:pt x="6413766" y="32981"/>
                </a:cubicBezTo>
                <a:cubicBezTo>
                  <a:pt x="6411464" y="38093"/>
                  <a:pt x="6408564" y="50544"/>
                  <a:pt x="6405064" y="70333"/>
                </a:cubicBezTo>
                <a:cubicBezTo>
                  <a:pt x="6419850" y="67881"/>
                  <a:pt x="6433710" y="65020"/>
                  <a:pt x="6446644" y="61751"/>
                </a:cubicBezTo>
                <a:cubicBezTo>
                  <a:pt x="6459579" y="58481"/>
                  <a:pt x="6469606" y="61475"/>
                  <a:pt x="6476726" y="70731"/>
                </a:cubicBezTo>
                <a:cubicBezTo>
                  <a:pt x="6483846" y="79988"/>
                  <a:pt x="6479942" y="85398"/>
                  <a:pt x="6465014" y="86961"/>
                </a:cubicBezTo>
                <a:cubicBezTo>
                  <a:pt x="6450086" y="88524"/>
                  <a:pt x="6429465" y="91005"/>
                  <a:pt x="6403150" y="94403"/>
                </a:cubicBezTo>
                <a:cubicBezTo>
                  <a:pt x="6400741" y="108830"/>
                  <a:pt x="6399135" y="118803"/>
                  <a:pt x="6398332" y="124324"/>
                </a:cubicBezTo>
                <a:cubicBezTo>
                  <a:pt x="6404957" y="123507"/>
                  <a:pt x="6411682" y="122456"/>
                  <a:pt x="6418508" y="121173"/>
                </a:cubicBezTo>
                <a:cubicBezTo>
                  <a:pt x="6425335" y="119890"/>
                  <a:pt x="6430992" y="117846"/>
                  <a:pt x="6435480" y="115043"/>
                </a:cubicBezTo>
                <a:cubicBezTo>
                  <a:pt x="6439969" y="112239"/>
                  <a:pt x="6446102" y="112289"/>
                  <a:pt x="6453882" y="115193"/>
                </a:cubicBezTo>
                <a:cubicBezTo>
                  <a:pt x="6461662" y="118097"/>
                  <a:pt x="6468968" y="122765"/>
                  <a:pt x="6475802" y="129196"/>
                </a:cubicBezTo>
                <a:cubicBezTo>
                  <a:pt x="6482634" y="135628"/>
                  <a:pt x="6481838" y="141873"/>
                  <a:pt x="6473414" y="147932"/>
                </a:cubicBezTo>
                <a:cubicBezTo>
                  <a:pt x="6464989" y="153991"/>
                  <a:pt x="6457506" y="162835"/>
                  <a:pt x="6450968" y="174465"/>
                </a:cubicBezTo>
                <a:cubicBezTo>
                  <a:pt x="6458166" y="185765"/>
                  <a:pt x="6458206" y="191734"/>
                  <a:pt x="6451086" y="192372"/>
                </a:cubicBezTo>
                <a:cubicBezTo>
                  <a:pt x="6443966" y="193010"/>
                  <a:pt x="6431780" y="193960"/>
                  <a:pt x="6414529" y="195222"/>
                </a:cubicBezTo>
                <a:cubicBezTo>
                  <a:pt x="6425327" y="201847"/>
                  <a:pt x="6429128" y="208340"/>
                  <a:pt x="6425930" y="214700"/>
                </a:cubicBezTo>
                <a:cubicBezTo>
                  <a:pt x="6422732" y="221060"/>
                  <a:pt x="6420480" y="231969"/>
                  <a:pt x="6419176" y="247428"/>
                </a:cubicBezTo>
                <a:cubicBezTo>
                  <a:pt x="6417870" y="262887"/>
                  <a:pt x="6420620" y="273011"/>
                  <a:pt x="6427425" y="277800"/>
                </a:cubicBezTo>
                <a:cubicBezTo>
                  <a:pt x="6434229" y="282590"/>
                  <a:pt x="6447490" y="284773"/>
                  <a:pt x="6467208" y="284350"/>
                </a:cubicBezTo>
                <a:cubicBezTo>
                  <a:pt x="6486926" y="283927"/>
                  <a:pt x="6500714" y="281855"/>
                  <a:pt x="6508572" y="278134"/>
                </a:cubicBezTo>
                <a:cubicBezTo>
                  <a:pt x="6516431" y="274412"/>
                  <a:pt x="6522052" y="269591"/>
                  <a:pt x="6525436" y="263668"/>
                </a:cubicBezTo>
                <a:cubicBezTo>
                  <a:pt x="6528821" y="257746"/>
                  <a:pt x="6532800" y="249016"/>
                  <a:pt x="6537374" y="237479"/>
                </a:cubicBezTo>
                <a:cubicBezTo>
                  <a:pt x="6541949" y="225943"/>
                  <a:pt x="6544648" y="227308"/>
                  <a:pt x="6545474" y="241577"/>
                </a:cubicBezTo>
                <a:cubicBezTo>
                  <a:pt x="6546298" y="255845"/>
                  <a:pt x="6548298" y="267074"/>
                  <a:pt x="6551475" y="275262"/>
                </a:cubicBezTo>
                <a:cubicBezTo>
                  <a:pt x="6554650" y="283450"/>
                  <a:pt x="6553876" y="290007"/>
                  <a:pt x="6549152" y="294933"/>
                </a:cubicBezTo>
                <a:cubicBezTo>
                  <a:pt x="6544426" y="299859"/>
                  <a:pt x="6536460" y="303720"/>
                  <a:pt x="6525254" y="306517"/>
                </a:cubicBezTo>
                <a:cubicBezTo>
                  <a:pt x="6514047" y="309313"/>
                  <a:pt x="6498960" y="311396"/>
                  <a:pt x="6479996" y="312765"/>
                </a:cubicBezTo>
                <a:cubicBezTo>
                  <a:pt x="6461031" y="314135"/>
                  <a:pt x="6443131" y="312181"/>
                  <a:pt x="6426295" y="306904"/>
                </a:cubicBezTo>
                <a:cubicBezTo>
                  <a:pt x="6409460" y="301627"/>
                  <a:pt x="6400562" y="291269"/>
                  <a:pt x="6399601" y="275832"/>
                </a:cubicBezTo>
                <a:cubicBezTo>
                  <a:pt x="6398640" y="260395"/>
                  <a:pt x="6398612" y="244764"/>
                  <a:pt x="6399515" y="228940"/>
                </a:cubicBezTo>
                <a:cubicBezTo>
                  <a:pt x="6400418" y="213115"/>
                  <a:pt x="6399264" y="202593"/>
                  <a:pt x="6396052" y="197373"/>
                </a:cubicBezTo>
                <a:lnTo>
                  <a:pt x="6374025" y="199503"/>
                </a:lnTo>
                <a:cubicBezTo>
                  <a:pt x="6376363" y="200836"/>
                  <a:pt x="6379198" y="203851"/>
                  <a:pt x="6382533" y="208548"/>
                </a:cubicBezTo>
                <a:cubicBezTo>
                  <a:pt x="6385867" y="213244"/>
                  <a:pt x="6385329" y="217962"/>
                  <a:pt x="6380920" y="222702"/>
                </a:cubicBezTo>
                <a:cubicBezTo>
                  <a:pt x="6376510" y="227441"/>
                  <a:pt x="6370931" y="234988"/>
                  <a:pt x="6364184" y="245341"/>
                </a:cubicBezTo>
                <a:cubicBezTo>
                  <a:pt x="6357437" y="255695"/>
                  <a:pt x="6345760" y="267791"/>
                  <a:pt x="6329154" y="281629"/>
                </a:cubicBezTo>
                <a:cubicBezTo>
                  <a:pt x="6312548" y="295467"/>
                  <a:pt x="6293576" y="304233"/>
                  <a:pt x="6272238" y="307926"/>
                </a:cubicBezTo>
                <a:cubicBezTo>
                  <a:pt x="6250900" y="311618"/>
                  <a:pt x="6249438" y="308180"/>
                  <a:pt x="6267850" y="297611"/>
                </a:cubicBezTo>
                <a:cubicBezTo>
                  <a:pt x="6286263" y="287043"/>
                  <a:pt x="6302306" y="275363"/>
                  <a:pt x="6315980" y="262571"/>
                </a:cubicBezTo>
                <a:cubicBezTo>
                  <a:pt x="6329653" y="249780"/>
                  <a:pt x="6339795" y="237085"/>
                  <a:pt x="6346406" y="224487"/>
                </a:cubicBezTo>
                <a:cubicBezTo>
                  <a:pt x="6353017" y="211889"/>
                  <a:pt x="6355921" y="204651"/>
                  <a:pt x="6355118" y="202772"/>
                </a:cubicBezTo>
                <a:lnTo>
                  <a:pt x="6352472" y="203762"/>
                </a:lnTo>
                <a:cubicBezTo>
                  <a:pt x="6347109" y="212108"/>
                  <a:pt x="6342165" y="212681"/>
                  <a:pt x="6337640" y="205483"/>
                </a:cubicBezTo>
                <a:cubicBezTo>
                  <a:pt x="6333116" y="198284"/>
                  <a:pt x="6329514" y="188429"/>
                  <a:pt x="6326832" y="175917"/>
                </a:cubicBezTo>
                <a:cubicBezTo>
                  <a:pt x="6324150" y="163405"/>
                  <a:pt x="6320296" y="152926"/>
                  <a:pt x="6315270" y="144479"/>
                </a:cubicBezTo>
                <a:cubicBezTo>
                  <a:pt x="6310244" y="136033"/>
                  <a:pt x="6310480" y="131240"/>
                  <a:pt x="6315980" y="130100"/>
                </a:cubicBezTo>
                <a:cubicBezTo>
                  <a:pt x="6321479" y="128960"/>
                  <a:pt x="6327566" y="129064"/>
                  <a:pt x="6334242" y="130412"/>
                </a:cubicBezTo>
                <a:cubicBezTo>
                  <a:pt x="6340918" y="131760"/>
                  <a:pt x="6354200" y="131272"/>
                  <a:pt x="6374090" y="128949"/>
                </a:cubicBezTo>
                <a:cubicBezTo>
                  <a:pt x="6375739" y="114035"/>
                  <a:pt x="6377015" y="103552"/>
                  <a:pt x="6377918" y="97501"/>
                </a:cubicBezTo>
                <a:cubicBezTo>
                  <a:pt x="6366532" y="99293"/>
                  <a:pt x="6356308" y="100641"/>
                  <a:pt x="6347245" y="101545"/>
                </a:cubicBezTo>
                <a:cubicBezTo>
                  <a:pt x="6338182" y="102448"/>
                  <a:pt x="6329778" y="99358"/>
                  <a:pt x="6322034" y="92274"/>
                </a:cubicBezTo>
                <a:cubicBezTo>
                  <a:pt x="6314291" y="85190"/>
                  <a:pt x="6316141" y="81354"/>
                  <a:pt x="6327584" y="80766"/>
                </a:cubicBezTo>
                <a:cubicBezTo>
                  <a:pt x="6339028" y="80178"/>
                  <a:pt x="6356308" y="78235"/>
                  <a:pt x="6379424" y="74937"/>
                </a:cubicBezTo>
                <a:cubicBezTo>
                  <a:pt x="6380213" y="64540"/>
                  <a:pt x="6380608" y="54939"/>
                  <a:pt x="6380608" y="46134"/>
                </a:cubicBezTo>
                <a:cubicBezTo>
                  <a:pt x="6380608" y="37889"/>
                  <a:pt x="6378586" y="29288"/>
                  <a:pt x="6374542" y="20333"/>
                </a:cubicBezTo>
                <a:cubicBezTo>
                  <a:pt x="6371508" y="13616"/>
                  <a:pt x="6372585" y="10084"/>
                  <a:pt x="6377772" y="9735"/>
                </a:cubicBezTo>
                <a:close/>
                <a:moveTo>
                  <a:pt x="4580826" y="7536"/>
                </a:moveTo>
                <a:cubicBezTo>
                  <a:pt x="4582292" y="7262"/>
                  <a:pt x="4584208" y="7301"/>
                  <a:pt x="4586574" y="7652"/>
                </a:cubicBezTo>
                <a:cubicBezTo>
                  <a:pt x="4596038" y="9058"/>
                  <a:pt x="4604388" y="11366"/>
                  <a:pt x="4611622" y="14579"/>
                </a:cubicBezTo>
                <a:cubicBezTo>
                  <a:pt x="4618857" y="17791"/>
                  <a:pt x="4621553" y="21785"/>
                  <a:pt x="4619710" y="26560"/>
                </a:cubicBezTo>
                <a:cubicBezTo>
                  <a:pt x="4617868" y="31335"/>
                  <a:pt x="4616516" y="36512"/>
                  <a:pt x="4615656" y="42090"/>
                </a:cubicBezTo>
                <a:cubicBezTo>
                  <a:pt x="4614795" y="47669"/>
                  <a:pt x="4614365" y="52136"/>
                  <a:pt x="4614365" y="55491"/>
                </a:cubicBezTo>
                <a:cubicBezTo>
                  <a:pt x="4621593" y="54702"/>
                  <a:pt x="4626518" y="53871"/>
                  <a:pt x="4629143" y="52996"/>
                </a:cubicBezTo>
                <a:lnTo>
                  <a:pt x="4641274" y="48952"/>
                </a:lnTo>
                <a:cubicBezTo>
                  <a:pt x="4648158" y="46113"/>
                  <a:pt x="4655518" y="48224"/>
                  <a:pt x="4663355" y="55287"/>
                </a:cubicBezTo>
                <a:cubicBezTo>
                  <a:pt x="4671192" y="62349"/>
                  <a:pt x="4667388" y="67989"/>
                  <a:pt x="4651944" y="72205"/>
                </a:cubicBezTo>
                <a:cubicBezTo>
                  <a:pt x="4636499" y="76421"/>
                  <a:pt x="4623435" y="79296"/>
                  <a:pt x="4612752" y="80830"/>
                </a:cubicBezTo>
                <a:cubicBezTo>
                  <a:pt x="4612035" y="92346"/>
                  <a:pt x="4611676" y="100096"/>
                  <a:pt x="4611676" y="104083"/>
                </a:cubicBezTo>
                <a:cubicBezTo>
                  <a:pt x="4629487" y="102420"/>
                  <a:pt x="4644505" y="100684"/>
                  <a:pt x="4656730" y="98878"/>
                </a:cubicBezTo>
                <a:cubicBezTo>
                  <a:pt x="4668955" y="97071"/>
                  <a:pt x="4678290" y="94787"/>
                  <a:pt x="4684736" y="92026"/>
                </a:cubicBezTo>
                <a:cubicBezTo>
                  <a:pt x="4691182" y="89266"/>
                  <a:pt x="4699374" y="91012"/>
                  <a:pt x="4709312" y="97264"/>
                </a:cubicBezTo>
                <a:cubicBezTo>
                  <a:pt x="4719249" y="103517"/>
                  <a:pt x="4727506" y="110977"/>
                  <a:pt x="4734081" y="119646"/>
                </a:cubicBezTo>
                <a:cubicBezTo>
                  <a:pt x="4740656" y="128314"/>
                  <a:pt x="4737698" y="133947"/>
                  <a:pt x="4725208" y="136542"/>
                </a:cubicBezTo>
                <a:cubicBezTo>
                  <a:pt x="4712717" y="139138"/>
                  <a:pt x="4699421" y="144978"/>
                  <a:pt x="4685317" y="154062"/>
                </a:cubicBezTo>
                <a:cubicBezTo>
                  <a:pt x="4671213" y="163147"/>
                  <a:pt x="4666639" y="161971"/>
                  <a:pt x="4671593" y="150535"/>
                </a:cubicBezTo>
                <a:cubicBezTo>
                  <a:pt x="4676548" y="139098"/>
                  <a:pt x="4679696" y="131347"/>
                  <a:pt x="4681036" y="127282"/>
                </a:cubicBezTo>
                <a:cubicBezTo>
                  <a:pt x="4682377" y="123216"/>
                  <a:pt x="4680355" y="120836"/>
                  <a:pt x="4674970" y="120140"/>
                </a:cubicBezTo>
                <a:cubicBezTo>
                  <a:pt x="4669586" y="119445"/>
                  <a:pt x="4652589" y="120897"/>
                  <a:pt x="4623980" y="124496"/>
                </a:cubicBezTo>
                <a:lnTo>
                  <a:pt x="4605250" y="126944"/>
                </a:lnTo>
                <a:lnTo>
                  <a:pt x="4607256" y="127260"/>
                </a:lnTo>
                <a:cubicBezTo>
                  <a:pt x="4617015" y="130107"/>
                  <a:pt x="4624916" y="133627"/>
                  <a:pt x="4630960" y="137822"/>
                </a:cubicBezTo>
                <a:cubicBezTo>
                  <a:pt x="4637005" y="142016"/>
                  <a:pt x="4638650" y="147122"/>
                  <a:pt x="4635897" y="153137"/>
                </a:cubicBezTo>
                <a:cubicBezTo>
                  <a:pt x="4633144" y="159153"/>
                  <a:pt x="4631337" y="165187"/>
                  <a:pt x="4630476" y="171238"/>
                </a:cubicBezTo>
                <a:cubicBezTo>
                  <a:pt x="4629616" y="177290"/>
                  <a:pt x="4626497" y="189099"/>
                  <a:pt x="4621119" y="206666"/>
                </a:cubicBezTo>
                <a:cubicBezTo>
                  <a:pt x="4639145" y="204974"/>
                  <a:pt x="4651033" y="203425"/>
                  <a:pt x="4656783" y="202019"/>
                </a:cubicBezTo>
                <a:cubicBezTo>
                  <a:pt x="4662534" y="200614"/>
                  <a:pt x="4671299" y="198789"/>
                  <a:pt x="4683080" y="196545"/>
                </a:cubicBezTo>
                <a:cubicBezTo>
                  <a:pt x="4694860" y="194301"/>
                  <a:pt x="4705702" y="198341"/>
                  <a:pt x="4715603" y="208666"/>
                </a:cubicBezTo>
                <a:cubicBezTo>
                  <a:pt x="4725505" y="218991"/>
                  <a:pt x="4719260" y="224415"/>
                  <a:pt x="4696868" y="224939"/>
                </a:cubicBezTo>
                <a:cubicBezTo>
                  <a:pt x="4674476" y="225462"/>
                  <a:pt x="4647462" y="227438"/>
                  <a:pt x="4615828" y="230865"/>
                </a:cubicBezTo>
                <a:cubicBezTo>
                  <a:pt x="4605331" y="257079"/>
                  <a:pt x="4591026" y="276922"/>
                  <a:pt x="4572915" y="290395"/>
                </a:cubicBezTo>
                <a:cubicBezTo>
                  <a:pt x="4554803" y="303867"/>
                  <a:pt x="4534437" y="312206"/>
                  <a:pt x="4511815" y="315411"/>
                </a:cubicBezTo>
                <a:cubicBezTo>
                  <a:pt x="4489193" y="318616"/>
                  <a:pt x="4487566" y="315587"/>
                  <a:pt x="4506932" y="306323"/>
                </a:cubicBezTo>
                <a:cubicBezTo>
                  <a:pt x="4526298" y="297059"/>
                  <a:pt x="4542779" y="286286"/>
                  <a:pt x="4556373" y="274004"/>
                </a:cubicBezTo>
                <a:cubicBezTo>
                  <a:pt x="4569968" y="261721"/>
                  <a:pt x="4580701" y="247879"/>
                  <a:pt x="4588574" y="232478"/>
                </a:cubicBezTo>
                <a:cubicBezTo>
                  <a:pt x="4542428" y="238745"/>
                  <a:pt x="4515249" y="243011"/>
                  <a:pt x="4507039" y="245277"/>
                </a:cubicBezTo>
                <a:cubicBezTo>
                  <a:pt x="4498830" y="247542"/>
                  <a:pt x="4489218" y="243699"/>
                  <a:pt x="4478205" y="233747"/>
                </a:cubicBezTo>
                <a:cubicBezTo>
                  <a:pt x="4467191" y="223795"/>
                  <a:pt x="4468188" y="219278"/>
                  <a:pt x="4481195" y="220196"/>
                </a:cubicBezTo>
                <a:cubicBezTo>
                  <a:pt x="4494201" y="221113"/>
                  <a:pt x="4510234" y="220687"/>
                  <a:pt x="4529292" y="218916"/>
                </a:cubicBezTo>
                <a:cubicBezTo>
                  <a:pt x="4548350" y="217145"/>
                  <a:pt x="4569681" y="214574"/>
                  <a:pt x="4593285" y="211204"/>
                </a:cubicBezTo>
                <a:cubicBezTo>
                  <a:pt x="4596440" y="201740"/>
                  <a:pt x="4598917" y="189533"/>
                  <a:pt x="4600717" y="174583"/>
                </a:cubicBezTo>
                <a:cubicBezTo>
                  <a:pt x="4602517" y="159633"/>
                  <a:pt x="4601617" y="147297"/>
                  <a:pt x="4598017" y="137575"/>
                </a:cubicBezTo>
                <a:cubicBezTo>
                  <a:pt x="4597118" y="135144"/>
                  <a:pt x="4596635" y="133106"/>
                  <a:pt x="4596570" y="131461"/>
                </a:cubicBezTo>
                <a:lnTo>
                  <a:pt x="4597559" y="127949"/>
                </a:lnTo>
                <a:lnTo>
                  <a:pt x="4551727" y="133939"/>
                </a:lnTo>
                <a:cubicBezTo>
                  <a:pt x="4532167" y="136635"/>
                  <a:pt x="4517515" y="138883"/>
                  <a:pt x="4507771" y="140683"/>
                </a:cubicBezTo>
                <a:cubicBezTo>
                  <a:pt x="4498027" y="142483"/>
                  <a:pt x="4488136" y="138858"/>
                  <a:pt x="4478097" y="129809"/>
                </a:cubicBezTo>
                <a:cubicBezTo>
                  <a:pt x="4468059" y="120761"/>
                  <a:pt x="4469318" y="116695"/>
                  <a:pt x="4481872" y="117613"/>
                </a:cubicBezTo>
                <a:cubicBezTo>
                  <a:pt x="4494427" y="118531"/>
                  <a:pt x="4508434" y="118326"/>
                  <a:pt x="4523893" y="117000"/>
                </a:cubicBezTo>
                <a:cubicBezTo>
                  <a:pt x="4539352" y="115673"/>
                  <a:pt x="4560460" y="113340"/>
                  <a:pt x="4587219" y="109998"/>
                </a:cubicBezTo>
                <a:lnTo>
                  <a:pt x="4587219" y="83992"/>
                </a:lnTo>
                <a:cubicBezTo>
                  <a:pt x="4581971" y="84896"/>
                  <a:pt x="4575543" y="86022"/>
                  <a:pt x="4567935" y="87369"/>
                </a:cubicBezTo>
                <a:cubicBezTo>
                  <a:pt x="4560328" y="88717"/>
                  <a:pt x="4552189" y="85322"/>
                  <a:pt x="4543521" y="77184"/>
                </a:cubicBezTo>
                <a:cubicBezTo>
                  <a:pt x="4534852" y="69046"/>
                  <a:pt x="4536397" y="64977"/>
                  <a:pt x="4548156" y="64977"/>
                </a:cubicBezTo>
                <a:cubicBezTo>
                  <a:pt x="4557822" y="64977"/>
                  <a:pt x="4570843" y="63801"/>
                  <a:pt x="4587219" y="61450"/>
                </a:cubicBezTo>
                <a:cubicBezTo>
                  <a:pt x="4587219" y="41373"/>
                  <a:pt x="4584745" y="27037"/>
                  <a:pt x="4579798" y="18440"/>
                </a:cubicBezTo>
                <a:cubicBezTo>
                  <a:pt x="4576087" y="11992"/>
                  <a:pt x="4576430" y="8357"/>
                  <a:pt x="4580826" y="7536"/>
                </a:cubicBezTo>
                <a:close/>
                <a:moveTo>
                  <a:pt x="827976" y="7536"/>
                </a:moveTo>
                <a:cubicBezTo>
                  <a:pt x="829442" y="7262"/>
                  <a:pt x="831357" y="7301"/>
                  <a:pt x="833724" y="7652"/>
                </a:cubicBezTo>
                <a:cubicBezTo>
                  <a:pt x="843188" y="9058"/>
                  <a:pt x="851538" y="11366"/>
                  <a:pt x="858773" y="14579"/>
                </a:cubicBezTo>
                <a:cubicBezTo>
                  <a:pt x="866007" y="17791"/>
                  <a:pt x="868703" y="21785"/>
                  <a:pt x="866860" y="26560"/>
                </a:cubicBezTo>
                <a:cubicBezTo>
                  <a:pt x="865018" y="31335"/>
                  <a:pt x="863666" y="36512"/>
                  <a:pt x="862806" y="42090"/>
                </a:cubicBezTo>
                <a:cubicBezTo>
                  <a:pt x="861945" y="47669"/>
                  <a:pt x="861515" y="52136"/>
                  <a:pt x="861515" y="55491"/>
                </a:cubicBezTo>
                <a:cubicBezTo>
                  <a:pt x="868743" y="54702"/>
                  <a:pt x="873668" y="53871"/>
                  <a:pt x="876293" y="52996"/>
                </a:cubicBezTo>
                <a:lnTo>
                  <a:pt x="888424" y="48952"/>
                </a:lnTo>
                <a:cubicBezTo>
                  <a:pt x="895308" y="46113"/>
                  <a:pt x="902668" y="48224"/>
                  <a:pt x="910505" y="55287"/>
                </a:cubicBezTo>
                <a:cubicBezTo>
                  <a:pt x="918342" y="62349"/>
                  <a:pt x="914538" y="67989"/>
                  <a:pt x="899093" y="72205"/>
                </a:cubicBezTo>
                <a:cubicBezTo>
                  <a:pt x="883649" y="76421"/>
                  <a:pt x="870585" y="79296"/>
                  <a:pt x="859902" y="80830"/>
                </a:cubicBezTo>
                <a:cubicBezTo>
                  <a:pt x="859185" y="92346"/>
                  <a:pt x="858826" y="100096"/>
                  <a:pt x="858826" y="104083"/>
                </a:cubicBezTo>
                <a:cubicBezTo>
                  <a:pt x="876637" y="102420"/>
                  <a:pt x="891655" y="100684"/>
                  <a:pt x="903879" y="98878"/>
                </a:cubicBezTo>
                <a:cubicBezTo>
                  <a:pt x="916105" y="97071"/>
                  <a:pt x="925440" y="94787"/>
                  <a:pt x="931886" y="92026"/>
                </a:cubicBezTo>
                <a:cubicBezTo>
                  <a:pt x="938332" y="89266"/>
                  <a:pt x="946524" y="91012"/>
                  <a:pt x="956462" y="97264"/>
                </a:cubicBezTo>
                <a:cubicBezTo>
                  <a:pt x="966399" y="103517"/>
                  <a:pt x="974656" y="110977"/>
                  <a:pt x="981231" y="119646"/>
                </a:cubicBezTo>
                <a:cubicBezTo>
                  <a:pt x="987806" y="128314"/>
                  <a:pt x="984848" y="133947"/>
                  <a:pt x="972358" y="136542"/>
                </a:cubicBezTo>
                <a:cubicBezTo>
                  <a:pt x="959867" y="139138"/>
                  <a:pt x="946570" y="144978"/>
                  <a:pt x="932467" y="154062"/>
                </a:cubicBezTo>
                <a:cubicBezTo>
                  <a:pt x="918363" y="163147"/>
                  <a:pt x="913789" y="161971"/>
                  <a:pt x="918743" y="150535"/>
                </a:cubicBezTo>
                <a:cubicBezTo>
                  <a:pt x="923698" y="139098"/>
                  <a:pt x="926845" y="131347"/>
                  <a:pt x="928186" y="127282"/>
                </a:cubicBezTo>
                <a:cubicBezTo>
                  <a:pt x="929527" y="123216"/>
                  <a:pt x="927505" y="120836"/>
                  <a:pt x="922120" y="120140"/>
                </a:cubicBezTo>
                <a:cubicBezTo>
                  <a:pt x="916736" y="119445"/>
                  <a:pt x="899739" y="120897"/>
                  <a:pt x="871130" y="124496"/>
                </a:cubicBezTo>
                <a:lnTo>
                  <a:pt x="852401" y="126944"/>
                </a:lnTo>
                <a:lnTo>
                  <a:pt x="854406" y="127260"/>
                </a:lnTo>
                <a:cubicBezTo>
                  <a:pt x="864164" y="130107"/>
                  <a:pt x="872066" y="133627"/>
                  <a:pt x="878110" y="137822"/>
                </a:cubicBezTo>
                <a:cubicBezTo>
                  <a:pt x="884155" y="142016"/>
                  <a:pt x="885800" y="147122"/>
                  <a:pt x="883047" y="153137"/>
                </a:cubicBezTo>
                <a:cubicBezTo>
                  <a:pt x="880294" y="159153"/>
                  <a:pt x="878487" y="165187"/>
                  <a:pt x="877626" y="171238"/>
                </a:cubicBezTo>
                <a:cubicBezTo>
                  <a:pt x="876766" y="177290"/>
                  <a:pt x="873647" y="189099"/>
                  <a:pt x="868269" y="206666"/>
                </a:cubicBezTo>
                <a:cubicBezTo>
                  <a:pt x="886295" y="204974"/>
                  <a:pt x="898183" y="203425"/>
                  <a:pt x="903933" y="202019"/>
                </a:cubicBezTo>
                <a:cubicBezTo>
                  <a:pt x="909684" y="200614"/>
                  <a:pt x="918449" y="198789"/>
                  <a:pt x="930230" y="196545"/>
                </a:cubicBezTo>
                <a:cubicBezTo>
                  <a:pt x="942010" y="194301"/>
                  <a:pt x="952851" y="198341"/>
                  <a:pt x="962753" y="208666"/>
                </a:cubicBezTo>
                <a:cubicBezTo>
                  <a:pt x="972655" y="218991"/>
                  <a:pt x="966410" y="224415"/>
                  <a:pt x="944018" y="224939"/>
                </a:cubicBezTo>
                <a:cubicBezTo>
                  <a:pt x="921625" y="225462"/>
                  <a:pt x="894613" y="227438"/>
                  <a:pt x="862978" y="230865"/>
                </a:cubicBezTo>
                <a:cubicBezTo>
                  <a:pt x="852481" y="257079"/>
                  <a:pt x="838176" y="276922"/>
                  <a:pt x="820065" y="290395"/>
                </a:cubicBezTo>
                <a:cubicBezTo>
                  <a:pt x="801953" y="303867"/>
                  <a:pt x="781586" y="312206"/>
                  <a:pt x="758964" y="315411"/>
                </a:cubicBezTo>
                <a:cubicBezTo>
                  <a:pt x="736343" y="318616"/>
                  <a:pt x="734715" y="315587"/>
                  <a:pt x="754082" y="306323"/>
                </a:cubicBezTo>
                <a:cubicBezTo>
                  <a:pt x="773448" y="297059"/>
                  <a:pt x="789929" y="286286"/>
                  <a:pt x="803523" y="274004"/>
                </a:cubicBezTo>
                <a:cubicBezTo>
                  <a:pt x="817118" y="261721"/>
                  <a:pt x="827851" y="247879"/>
                  <a:pt x="835724" y="232478"/>
                </a:cubicBezTo>
                <a:cubicBezTo>
                  <a:pt x="789577" y="238745"/>
                  <a:pt x="762399" y="243011"/>
                  <a:pt x="754189" y="245277"/>
                </a:cubicBezTo>
                <a:cubicBezTo>
                  <a:pt x="745979" y="247542"/>
                  <a:pt x="736368" y="243699"/>
                  <a:pt x="725355" y="233747"/>
                </a:cubicBezTo>
                <a:cubicBezTo>
                  <a:pt x="714341" y="223795"/>
                  <a:pt x="715338" y="219278"/>
                  <a:pt x="728345" y="220196"/>
                </a:cubicBezTo>
                <a:cubicBezTo>
                  <a:pt x="741351" y="221113"/>
                  <a:pt x="757384" y="220687"/>
                  <a:pt x="776442" y="218916"/>
                </a:cubicBezTo>
                <a:cubicBezTo>
                  <a:pt x="795500" y="217145"/>
                  <a:pt x="816831" y="214574"/>
                  <a:pt x="840435" y="211204"/>
                </a:cubicBezTo>
                <a:cubicBezTo>
                  <a:pt x="843590" y="201740"/>
                  <a:pt x="846067" y="189533"/>
                  <a:pt x="847867" y="174583"/>
                </a:cubicBezTo>
                <a:cubicBezTo>
                  <a:pt x="849666" y="159633"/>
                  <a:pt x="848767" y="147297"/>
                  <a:pt x="845167" y="137575"/>
                </a:cubicBezTo>
                <a:cubicBezTo>
                  <a:pt x="844267" y="135144"/>
                  <a:pt x="843785" y="133106"/>
                  <a:pt x="843720" y="131461"/>
                </a:cubicBezTo>
                <a:lnTo>
                  <a:pt x="844708" y="127949"/>
                </a:lnTo>
                <a:lnTo>
                  <a:pt x="798877" y="133939"/>
                </a:lnTo>
                <a:cubicBezTo>
                  <a:pt x="779317" y="136635"/>
                  <a:pt x="764665" y="138883"/>
                  <a:pt x="754921" y="140683"/>
                </a:cubicBezTo>
                <a:cubicBezTo>
                  <a:pt x="745176" y="142483"/>
                  <a:pt x="735285" y="138858"/>
                  <a:pt x="725247" y="129809"/>
                </a:cubicBezTo>
                <a:cubicBezTo>
                  <a:pt x="715209" y="120761"/>
                  <a:pt x="716467" y="116695"/>
                  <a:pt x="729022" y="117613"/>
                </a:cubicBezTo>
                <a:cubicBezTo>
                  <a:pt x="741577" y="118531"/>
                  <a:pt x="755584" y="118326"/>
                  <a:pt x="771043" y="117000"/>
                </a:cubicBezTo>
                <a:cubicBezTo>
                  <a:pt x="786501" y="115673"/>
                  <a:pt x="807610" y="113340"/>
                  <a:pt x="834369" y="109998"/>
                </a:cubicBezTo>
                <a:lnTo>
                  <a:pt x="834369" y="83992"/>
                </a:lnTo>
                <a:cubicBezTo>
                  <a:pt x="829121" y="84896"/>
                  <a:pt x="822693" y="86022"/>
                  <a:pt x="815085" y="87369"/>
                </a:cubicBezTo>
                <a:cubicBezTo>
                  <a:pt x="807478" y="88717"/>
                  <a:pt x="799339" y="85322"/>
                  <a:pt x="790671" y="77184"/>
                </a:cubicBezTo>
                <a:cubicBezTo>
                  <a:pt x="782002" y="69046"/>
                  <a:pt x="783547" y="64977"/>
                  <a:pt x="795306" y="64977"/>
                </a:cubicBezTo>
                <a:cubicBezTo>
                  <a:pt x="804971" y="64977"/>
                  <a:pt x="817993" y="63801"/>
                  <a:pt x="834369" y="61450"/>
                </a:cubicBezTo>
                <a:cubicBezTo>
                  <a:pt x="834369" y="41373"/>
                  <a:pt x="831895" y="27037"/>
                  <a:pt x="826948" y="18440"/>
                </a:cubicBezTo>
                <a:cubicBezTo>
                  <a:pt x="823237" y="11992"/>
                  <a:pt x="823580" y="8357"/>
                  <a:pt x="827976" y="7536"/>
                </a:cubicBezTo>
                <a:close/>
                <a:moveTo>
                  <a:pt x="110828" y="4146"/>
                </a:moveTo>
                <a:cubicBezTo>
                  <a:pt x="113694" y="3985"/>
                  <a:pt x="117287" y="4322"/>
                  <a:pt x="121607" y="5157"/>
                </a:cubicBezTo>
                <a:cubicBezTo>
                  <a:pt x="138887" y="8498"/>
                  <a:pt x="149040" y="13209"/>
                  <a:pt x="152066" y="19289"/>
                </a:cubicBezTo>
                <a:cubicBezTo>
                  <a:pt x="155092" y="25370"/>
                  <a:pt x="156024" y="32052"/>
                  <a:pt x="154863" y="39337"/>
                </a:cubicBezTo>
                <a:cubicBezTo>
                  <a:pt x="153701" y="46622"/>
                  <a:pt x="150456" y="49769"/>
                  <a:pt x="145129" y="48780"/>
                </a:cubicBezTo>
                <a:cubicBezTo>
                  <a:pt x="139802" y="47791"/>
                  <a:pt x="133352" y="44456"/>
                  <a:pt x="125780" y="38778"/>
                </a:cubicBezTo>
                <a:cubicBezTo>
                  <a:pt x="118209" y="33099"/>
                  <a:pt x="111168" y="26524"/>
                  <a:pt x="104657" y="19053"/>
                </a:cubicBezTo>
                <a:cubicBezTo>
                  <a:pt x="100173" y="9599"/>
                  <a:pt x="102229" y="4630"/>
                  <a:pt x="110828" y="4146"/>
                </a:cubicBezTo>
                <a:close/>
                <a:moveTo>
                  <a:pt x="5315935" y="2064"/>
                </a:moveTo>
                <a:cubicBezTo>
                  <a:pt x="5317302" y="2095"/>
                  <a:pt x="5318874" y="2477"/>
                  <a:pt x="5320652" y="3210"/>
                </a:cubicBezTo>
                <a:cubicBezTo>
                  <a:pt x="5327765" y="6143"/>
                  <a:pt x="5334268" y="10352"/>
                  <a:pt x="5340162" y="15837"/>
                </a:cubicBezTo>
                <a:cubicBezTo>
                  <a:pt x="5346056" y="21322"/>
                  <a:pt x="5347350" y="25391"/>
                  <a:pt x="5344045" y="28044"/>
                </a:cubicBezTo>
                <a:cubicBezTo>
                  <a:pt x="5340739" y="30697"/>
                  <a:pt x="5335638" y="33106"/>
                  <a:pt x="5328740" y="35272"/>
                </a:cubicBezTo>
                <a:cubicBezTo>
                  <a:pt x="5348558" y="35272"/>
                  <a:pt x="5362034" y="33468"/>
                  <a:pt x="5369169" y="29862"/>
                </a:cubicBezTo>
                <a:cubicBezTo>
                  <a:pt x="5376303" y="26255"/>
                  <a:pt x="5383250" y="26144"/>
                  <a:pt x="5390012" y="29528"/>
                </a:cubicBezTo>
                <a:cubicBezTo>
                  <a:pt x="5396773" y="32913"/>
                  <a:pt x="5402875" y="37250"/>
                  <a:pt x="5408317" y="42542"/>
                </a:cubicBezTo>
                <a:cubicBezTo>
                  <a:pt x="5413760" y="47834"/>
                  <a:pt x="5413283" y="51906"/>
                  <a:pt x="5406887" y="54760"/>
                </a:cubicBezTo>
                <a:cubicBezTo>
                  <a:pt x="5400491" y="57614"/>
                  <a:pt x="5394429" y="62568"/>
                  <a:pt x="5388700" y="69623"/>
                </a:cubicBezTo>
                <a:cubicBezTo>
                  <a:pt x="5382971" y="76679"/>
                  <a:pt x="5374883" y="85197"/>
                  <a:pt x="5364436" y="95178"/>
                </a:cubicBezTo>
                <a:cubicBezTo>
                  <a:pt x="5353989" y="105159"/>
                  <a:pt x="5343295" y="114024"/>
                  <a:pt x="5332354" y="121775"/>
                </a:cubicBezTo>
                <a:lnTo>
                  <a:pt x="5327804" y="124287"/>
                </a:lnTo>
                <a:lnTo>
                  <a:pt x="5331836" y="123858"/>
                </a:lnTo>
                <a:cubicBezTo>
                  <a:pt x="5333456" y="124049"/>
                  <a:pt x="5335346" y="124573"/>
                  <a:pt x="5337506" y="125432"/>
                </a:cubicBezTo>
                <a:cubicBezTo>
                  <a:pt x="5346145" y="128866"/>
                  <a:pt x="5352469" y="133140"/>
                  <a:pt x="5356478" y="138252"/>
                </a:cubicBezTo>
                <a:cubicBezTo>
                  <a:pt x="5360486" y="143364"/>
                  <a:pt x="5360446" y="147369"/>
                  <a:pt x="5356359" y="150266"/>
                </a:cubicBezTo>
                <a:cubicBezTo>
                  <a:pt x="5352272" y="153162"/>
                  <a:pt x="5348021" y="155328"/>
                  <a:pt x="5343603" y="156762"/>
                </a:cubicBezTo>
                <a:cubicBezTo>
                  <a:pt x="5352194" y="156762"/>
                  <a:pt x="5361428" y="155686"/>
                  <a:pt x="5371309" y="153535"/>
                </a:cubicBezTo>
                <a:cubicBezTo>
                  <a:pt x="5381189" y="151384"/>
                  <a:pt x="5388876" y="148677"/>
                  <a:pt x="5394368" y="145415"/>
                </a:cubicBezTo>
                <a:cubicBezTo>
                  <a:pt x="5399860" y="142153"/>
                  <a:pt x="5406704" y="142450"/>
                  <a:pt x="5414900" y="146308"/>
                </a:cubicBezTo>
                <a:cubicBezTo>
                  <a:pt x="5423095" y="150165"/>
                  <a:pt x="5430581" y="155353"/>
                  <a:pt x="5437356" y="161871"/>
                </a:cubicBezTo>
                <a:cubicBezTo>
                  <a:pt x="5444132" y="168388"/>
                  <a:pt x="5444107" y="173561"/>
                  <a:pt x="5437281" y="177390"/>
                </a:cubicBezTo>
                <a:cubicBezTo>
                  <a:pt x="5430455" y="181219"/>
                  <a:pt x="5422131" y="188934"/>
                  <a:pt x="5412307" y="200535"/>
                </a:cubicBezTo>
                <a:cubicBezTo>
                  <a:pt x="5402485" y="212136"/>
                  <a:pt x="5386943" y="227663"/>
                  <a:pt x="5365684" y="247116"/>
                </a:cubicBezTo>
                <a:cubicBezTo>
                  <a:pt x="5344424" y="266568"/>
                  <a:pt x="5320071" y="282923"/>
                  <a:pt x="5292624" y="296181"/>
                </a:cubicBezTo>
                <a:cubicBezTo>
                  <a:pt x="5265177" y="309438"/>
                  <a:pt x="5238214" y="317433"/>
                  <a:pt x="5211735" y="320165"/>
                </a:cubicBezTo>
                <a:cubicBezTo>
                  <a:pt x="5185256" y="322897"/>
                  <a:pt x="5184058" y="319581"/>
                  <a:pt x="5208142" y="310216"/>
                </a:cubicBezTo>
                <a:cubicBezTo>
                  <a:pt x="5232226" y="300852"/>
                  <a:pt x="5256240" y="289516"/>
                  <a:pt x="5280181" y="276209"/>
                </a:cubicBezTo>
                <a:cubicBezTo>
                  <a:pt x="5304122" y="262901"/>
                  <a:pt x="5321154" y="251744"/>
                  <a:pt x="5331278" y="242739"/>
                </a:cubicBezTo>
                <a:cubicBezTo>
                  <a:pt x="5324954" y="238838"/>
                  <a:pt x="5316626" y="230958"/>
                  <a:pt x="5306294" y="219099"/>
                </a:cubicBezTo>
                <a:cubicBezTo>
                  <a:pt x="5295962" y="207239"/>
                  <a:pt x="5293804" y="200403"/>
                  <a:pt x="5299819" y="198589"/>
                </a:cubicBezTo>
                <a:cubicBezTo>
                  <a:pt x="5305835" y="196775"/>
                  <a:pt x="5315059" y="198309"/>
                  <a:pt x="5327492" y="203192"/>
                </a:cubicBezTo>
                <a:cubicBezTo>
                  <a:pt x="5339925" y="208075"/>
                  <a:pt x="5346493" y="217779"/>
                  <a:pt x="5347196" y="232306"/>
                </a:cubicBezTo>
                <a:cubicBezTo>
                  <a:pt x="5356832" y="222411"/>
                  <a:pt x="5366939" y="210631"/>
                  <a:pt x="5377515" y="196965"/>
                </a:cubicBezTo>
                <a:cubicBezTo>
                  <a:pt x="5388090" y="183298"/>
                  <a:pt x="5393378" y="174415"/>
                  <a:pt x="5393378" y="170313"/>
                </a:cubicBezTo>
                <a:cubicBezTo>
                  <a:pt x="5393378" y="168564"/>
                  <a:pt x="5389220" y="168589"/>
                  <a:pt x="5380902" y="170389"/>
                </a:cubicBezTo>
                <a:cubicBezTo>
                  <a:pt x="5372585" y="172188"/>
                  <a:pt x="5364089" y="173762"/>
                  <a:pt x="5355413" y="175110"/>
                </a:cubicBezTo>
                <a:cubicBezTo>
                  <a:pt x="5346737" y="176458"/>
                  <a:pt x="5339294" y="174436"/>
                  <a:pt x="5333085" y="169044"/>
                </a:cubicBezTo>
                <a:cubicBezTo>
                  <a:pt x="5320150" y="182897"/>
                  <a:pt x="5304512" y="194634"/>
                  <a:pt x="5286171" y="204257"/>
                </a:cubicBezTo>
                <a:cubicBezTo>
                  <a:pt x="5267830" y="213879"/>
                  <a:pt x="5250743" y="220536"/>
                  <a:pt x="5234912" y="224229"/>
                </a:cubicBezTo>
                <a:cubicBezTo>
                  <a:pt x="5219080" y="227922"/>
                  <a:pt x="5219037" y="224706"/>
                  <a:pt x="5234783" y="214582"/>
                </a:cubicBezTo>
                <a:cubicBezTo>
                  <a:pt x="5250528" y="204457"/>
                  <a:pt x="5266593" y="193419"/>
                  <a:pt x="5282977" y="181466"/>
                </a:cubicBezTo>
                <a:cubicBezTo>
                  <a:pt x="5299360" y="169514"/>
                  <a:pt x="5310384" y="158959"/>
                  <a:pt x="5316049" y="149803"/>
                </a:cubicBezTo>
                <a:cubicBezTo>
                  <a:pt x="5321713" y="140647"/>
                  <a:pt x="5324545" y="134434"/>
                  <a:pt x="5324545" y="131165"/>
                </a:cubicBezTo>
                <a:cubicBezTo>
                  <a:pt x="5324545" y="129350"/>
                  <a:pt x="5324816" y="127871"/>
                  <a:pt x="5325356" y="126725"/>
                </a:cubicBezTo>
                <a:lnTo>
                  <a:pt x="5327767" y="124308"/>
                </a:lnTo>
                <a:lnTo>
                  <a:pt x="5286407" y="147147"/>
                </a:lnTo>
                <a:cubicBezTo>
                  <a:pt x="5266719" y="156310"/>
                  <a:pt x="5248130" y="161351"/>
                  <a:pt x="5230642" y="162268"/>
                </a:cubicBezTo>
                <a:cubicBezTo>
                  <a:pt x="5213154" y="163186"/>
                  <a:pt x="5211545" y="160071"/>
                  <a:pt x="5225813" y="152922"/>
                </a:cubicBezTo>
                <a:cubicBezTo>
                  <a:pt x="5240082" y="145774"/>
                  <a:pt x="5254027" y="138908"/>
                  <a:pt x="5267650" y="132326"/>
                </a:cubicBezTo>
                <a:cubicBezTo>
                  <a:pt x="5281274" y="125744"/>
                  <a:pt x="5295736" y="117807"/>
                  <a:pt x="5311037" y="108514"/>
                </a:cubicBezTo>
                <a:cubicBezTo>
                  <a:pt x="5296166" y="97415"/>
                  <a:pt x="5287723" y="88502"/>
                  <a:pt x="5285709" y="81777"/>
                </a:cubicBezTo>
                <a:lnTo>
                  <a:pt x="5287156" y="76141"/>
                </a:lnTo>
                <a:lnTo>
                  <a:pt x="5285537" y="77421"/>
                </a:lnTo>
                <a:cubicBezTo>
                  <a:pt x="5270544" y="88771"/>
                  <a:pt x="5253723" y="96981"/>
                  <a:pt x="5235073" y="102050"/>
                </a:cubicBezTo>
                <a:cubicBezTo>
                  <a:pt x="5216424" y="107120"/>
                  <a:pt x="5215366" y="103943"/>
                  <a:pt x="5231900" y="92521"/>
                </a:cubicBezTo>
                <a:cubicBezTo>
                  <a:pt x="5248435" y="81099"/>
                  <a:pt x="5265317" y="66777"/>
                  <a:pt x="5282547" y="49554"/>
                </a:cubicBezTo>
                <a:cubicBezTo>
                  <a:pt x="5299776" y="32332"/>
                  <a:pt x="5308657" y="19569"/>
                  <a:pt x="5309187" y="11266"/>
                </a:cubicBezTo>
                <a:cubicBezTo>
                  <a:pt x="5309585" y="5039"/>
                  <a:pt x="5311834" y="1972"/>
                  <a:pt x="5315935" y="2064"/>
                </a:cubicBezTo>
                <a:close/>
                <a:moveTo>
                  <a:pt x="2861934" y="291"/>
                </a:moveTo>
                <a:cubicBezTo>
                  <a:pt x="2864757" y="719"/>
                  <a:pt x="2868200" y="1620"/>
                  <a:pt x="2872263" y="2995"/>
                </a:cubicBezTo>
                <a:cubicBezTo>
                  <a:pt x="2888518" y="8495"/>
                  <a:pt x="2895018" y="14177"/>
                  <a:pt x="2891763" y="20042"/>
                </a:cubicBezTo>
                <a:cubicBezTo>
                  <a:pt x="2888507" y="25907"/>
                  <a:pt x="2884736" y="34124"/>
                  <a:pt x="2880448" y="44693"/>
                </a:cubicBezTo>
                <a:cubicBezTo>
                  <a:pt x="2900654" y="42040"/>
                  <a:pt x="2915625" y="39803"/>
                  <a:pt x="2925362" y="37982"/>
                </a:cubicBezTo>
                <a:cubicBezTo>
                  <a:pt x="2935099" y="36161"/>
                  <a:pt x="2944445" y="40226"/>
                  <a:pt x="2953400" y="50178"/>
                </a:cubicBezTo>
                <a:cubicBezTo>
                  <a:pt x="2962356" y="60130"/>
                  <a:pt x="2957165" y="64655"/>
                  <a:pt x="2937827" y="63751"/>
                </a:cubicBezTo>
                <a:cubicBezTo>
                  <a:pt x="2918489" y="62848"/>
                  <a:pt x="2897197" y="63658"/>
                  <a:pt x="2873952" y="66182"/>
                </a:cubicBezTo>
                <a:cubicBezTo>
                  <a:pt x="2869879" y="78400"/>
                  <a:pt x="2863842" y="88248"/>
                  <a:pt x="2855840" y="95726"/>
                </a:cubicBezTo>
                <a:lnTo>
                  <a:pt x="2850915" y="99770"/>
                </a:lnTo>
                <a:lnTo>
                  <a:pt x="2855144" y="98786"/>
                </a:lnTo>
                <a:cubicBezTo>
                  <a:pt x="2863087" y="96865"/>
                  <a:pt x="2869119" y="95314"/>
                  <a:pt x="2873242" y="94134"/>
                </a:cubicBezTo>
                <a:cubicBezTo>
                  <a:pt x="2881488" y="91776"/>
                  <a:pt x="2889698" y="94679"/>
                  <a:pt x="2897871" y="102846"/>
                </a:cubicBezTo>
                <a:cubicBezTo>
                  <a:pt x="2906045" y="111013"/>
                  <a:pt x="2902579" y="116437"/>
                  <a:pt x="2887471" y="119119"/>
                </a:cubicBezTo>
                <a:cubicBezTo>
                  <a:pt x="2872364" y="121800"/>
                  <a:pt x="2855173" y="124489"/>
                  <a:pt x="2835900" y="127185"/>
                </a:cubicBezTo>
                <a:cubicBezTo>
                  <a:pt x="2844002" y="131487"/>
                  <a:pt x="2846473" y="136345"/>
                  <a:pt x="2843311" y="141758"/>
                </a:cubicBezTo>
                <a:cubicBezTo>
                  <a:pt x="2840149" y="147172"/>
                  <a:pt x="2838976" y="161609"/>
                  <a:pt x="2839794" y="185069"/>
                </a:cubicBezTo>
                <a:cubicBezTo>
                  <a:pt x="2853660" y="185141"/>
                  <a:pt x="2869499" y="183840"/>
                  <a:pt x="2887310" y="181165"/>
                </a:cubicBezTo>
                <a:cubicBezTo>
                  <a:pt x="2905120" y="178491"/>
                  <a:pt x="2917916" y="176447"/>
                  <a:pt x="2925695" y="175035"/>
                </a:cubicBezTo>
                <a:cubicBezTo>
                  <a:pt x="2933475" y="173622"/>
                  <a:pt x="2942756" y="174605"/>
                  <a:pt x="2953540" y="177982"/>
                </a:cubicBezTo>
                <a:cubicBezTo>
                  <a:pt x="2964324" y="181359"/>
                  <a:pt x="2972383" y="187686"/>
                  <a:pt x="2977718" y="196965"/>
                </a:cubicBezTo>
                <a:cubicBezTo>
                  <a:pt x="2983052" y="206243"/>
                  <a:pt x="2978678" y="210430"/>
                  <a:pt x="2964596" y="209527"/>
                </a:cubicBezTo>
                <a:cubicBezTo>
                  <a:pt x="2950514" y="208623"/>
                  <a:pt x="2933188" y="207497"/>
                  <a:pt x="2912617" y="206149"/>
                </a:cubicBezTo>
                <a:cubicBezTo>
                  <a:pt x="2892046" y="204801"/>
                  <a:pt x="2867822" y="205361"/>
                  <a:pt x="2839944" y="207827"/>
                </a:cubicBezTo>
                <a:cubicBezTo>
                  <a:pt x="2839944" y="225695"/>
                  <a:pt x="2839708" y="241993"/>
                  <a:pt x="2839234" y="256720"/>
                </a:cubicBezTo>
                <a:cubicBezTo>
                  <a:pt x="2838761" y="271448"/>
                  <a:pt x="2837833" y="284565"/>
                  <a:pt x="2836449" y="296073"/>
                </a:cubicBezTo>
                <a:cubicBezTo>
                  <a:pt x="2835065" y="307581"/>
                  <a:pt x="2831638" y="316956"/>
                  <a:pt x="2826167" y="324198"/>
                </a:cubicBezTo>
                <a:cubicBezTo>
                  <a:pt x="2820696" y="331440"/>
                  <a:pt x="2817100" y="325421"/>
                  <a:pt x="2815379" y="306140"/>
                </a:cubicBezTo>
                <a:cubicBezTo>
                  <a:pt x="2813659" y="286860"/>
                  <a:pt x="2812798" y="254655"/>
                  <a:pt x="2812798" y="209527"/>
                </a:cubicBezTo>
                <a:cubicBezTo>
                  <a:pt x="2779357" y="213083"/>
                  <a:pt x="2756118" y="215757"/>
                  <a:pt x="2743083" y="217550"/>
                </a:cubicBezTo>
                <a:cubicBezTo>
                  <a:pt x="2730048" y="219342"/>
                  <a:pt x="2718963" y="221605"/>
                  <a:pt x="2709828" y="224336"/>
                </a:cubicBezTo>
                <a:cubicBezTo>
                  <a:pt x="2700694" y="227068"/>
                  <a:pt x="2690598" y="223910"/>
                  <a:pt x="2679542" y="214861"/>
                </a:cubicBezTo>
                <a:cubicBezTo>
                  <a:pt x="2668485" y="205812"/>
                  <a:pt x="2669733" y="201288"/>
                  <a:pt x="2683285" y="201288"/>
                </a:cubicBezTo>
                <a:cubicBezTo>
                  <a:pt x="2695043" y="201288"/>
                  <a:pt x="2708086" y="200639"/>
                  <a:pt x="2722412" y="199341"/>
                </a:cubicBezTo>
                <a:cubicBezTo>
                  <a:pt x="2736738" y="198044"/>
                  <a:pt x="2766866" y="194799"/>
                  <a:pt x="2812798" y="189608"/>
                </a:cubicBezTo>
                <a:lnTo>
                  <a:pt x="2812798" y="151406"/>
                </a:lnTo>
                <a:cubicBezTo>
                  <a:pt x="2812798" y="140435"/>
                  <a:pt x="2812475" y="134162"/>
                  <a:pt x="2811830" y="132584"/>
                </a:cubicBezTo>
                <a:cubicBezTo>
                  <a:pt x="2801519" y="134348"/>
                  <a:pt x="2793313" y="135467"/>
                  <a:pt x="2787212" y="135940"/>
                </a:cubicBezTo>
                <a:cubicBezTo>
                  <a:pt x="2781110" y="136413"/>
                  <a:pt x="2773951" y="133398"/>
                  <a:pt x="2765734" y="126895"/>
                </a:cubicBezTo>
                <a:cubicBezTo>
                  <a:pt x="2757517" y="120391"/>
                  <a:pt x="2759557" y="116559"/>
                  <a:pt x="2771853" y="115397"/>
                </a:cubicBezTo>
                <a:cubicBezTo>
                  <a:pt x="2784150" y="114236"/>
                  <a:pt x="2802061" y="110991"/>
                  <a:pt x="2825586" y="105664"/>
                </a:cubicBezTo>
                <a:lnTo>
                  <a:pt x="2846246" y="100857"/>
                </a:lnTo>
                <a:lnTo>
                  <a:pt x="2845344" y="100254"/>
                </a:lnTo>
                <a:cubicBezTo>
                  <a:pt x="2845012" y="99390"/>
                  <a:pt x="2844958" y="98071"/>
                  <a:pt x="2845182" y="96296"/>
                </a:cubicBezTo>
                <a:cubicBezTo>
                  <a:pt x="2846078" y="89198"/>
                  <a:pt x="2847881" y="80149"/>
                  <a:pt x="2850592" y="69150"/>
                </a:cubicBezTo>
                <a:lnTo>
                  <a:pt x="2807550" y="75410"/>
                </a:lnTo>
                <a:cubicBezTo>
                  <a:pt x="2808453" y="89707"/>
                  <a:pt x="2807668" y="98989"/>
                  <a:pt x="2805194" y="103255"/>
                </a:cubicBezTo>
                <a:cubicBezTo>
                  <a:pt x="2802721" y="107521"/>
                  <a:pt x="2799372" y="107245"/>
                  <a:pt x="2795149" y="102427"/>
                </a:cubicBezTo>
                <a:cubicBezTo>
                  <a:pt x="2790926" y="97608"/>
                  <a:pt x="2787308" y="90116"/>
                  <a:pt x="2784297" y="79948"/>
                </a:cubicBezTo>
                <a:cubicBezTo>
                  <a:pt x="2761740" y="84365"/>
                  <a:pt x="2746801" y="87495"/>
                  <a:pt x="2739480" y="89338"/>
                </a:cubicBezTo>
                <a:cubicBezTo>
                  <a:pt x="2732159" y="91180"/>
                  <a:pt x="2722752" y="87803"/>
                  <a:pt x="2711259" y="79206"/>
                </a:cubicBezTo>
                <a:cubicBezTo>
                  <a:pt x="2699765" y="70609"/>
                  <a:pt x="2702142" y="66311"/>
                  <a:pt x="2718389" y="66311"/>
                </a:cubicBezTo>
                <a:cubicBezTo>
                  <a:pt x="2731654" y="66311"/>
                  <a:pt x="2752325" y="64296"/>
                  <a:pt x="2780404" y="60267"/>
                </a:cubicBezTo>
                <a:cubicBezTo>
                  <a:pt x="2775313" y="47834"/>
                  <a:pt x="2770215" y="37856"/>
                  <a:pt x="2765110" y="30335"/>
                </a:cubicBezTo>
                <a:cubicBezTo>
                  <a:pt x="2760005" y="22813"/>
                  <a:pt x="2765354" y="20519"/>
                  <a:pt x="2781156" y="23452"/>
                </a:cubicBezTo>
                <a:cubicBezTo>
                  <a:pt x="2796959" y="26384"/>
                  <a:pt x="2804628" y="31109"/>
                  <a:pt x="2804162" y="37627"/>
                </a:cubicBezTo>
                <a:cubicBezTo>
                  <a:pt x="2803696" y="44145"/>
                  <a:pt x="2803800" y="50099"/>
                  <a:pt x="2804474" y="55491"/>
                </a:cubicBezTo>
                <a:lnTo>
                  <a:pt x="2852399" y="49253"/>
                </a:lnTo>
                <a:cubicBezTo>
                  <a:pt x="2856586" y="32217"/>
                  <a:pt x="2856880" y="18874"/>
                  <a:pt x="2853281" y="9223"/>
                </a:cubicBezTo>
                <a:cubicBezTo>
                  <a:pt x="2850581" y="1984"/>
                  <a:pt x="2853465" y="-993"/>
                  <a:pt x="2861934" y="29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0" name="Text Box 2"/>
          <p:cNvSpPr txBox="1">
            <a:spLocks noChangeArrowheads="1"/>
          </p:cNvSpPr>
          <p:nvPr/>
        </p:nvSpPr>
        <p:spPr bwMode="auto">
          <a:xfrm>
            <a:off x="2223348" y="3240341"/>
            <a:ext cx="23603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524÷4=</a:t>
            </a:r>
          </a:p>
        </p:txBody>
      </p:sp>
      <p:pic>
        <p:nvPicPr>
          <p:cNvPr id="22" name="Picture 2" descr="https://ps.ssl.qhimg.com/sdmt/140_135_100/t0102b586d115a8f3d3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507" y="2311727"/>
            <a:ext cx="1333500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s://ps.ssl.qhimg.com/sdmt/140_135_100/t0102b586d115a8f3d3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459" y="2838983"/>
            <a:ext cx="1333500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s://ps.ssl.qhimg.com/sdmt/140_135_100/t0102b586d115a8f3d3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71" y="2965860"/>
            <a:ext cx="1333500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8045665" y="4815141"/>
            <a:ext cx="17448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元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千克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9" name="Text Box 2"/>
          <p:cNvSpPr txBox="1">
            <a:spLocks noChangeArrowheads="1"/>
          </p:cNvSpPr>
          <p:nvPr/>
        </p:nvSpPr>
        <p:spPr bwMode="auto">
          <a:xfrm>
            <a:off x="3519492" y="3246531"/>
            <a:ext cx="23603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136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（千克）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0" name="Text Box 2"/>
          <p:cNvSpPr txBox="1">
            <a:spLocks noChangeArrowheads="1"/>
          </p:cNvSpPr>
          <p:nvPr/>
        </p:nvSpPr>
        <p:spPr bwMode="auto">
          <a:xfrm>
            <a:off x="2160917" y="4196965"/>
            <a:ext cx="362794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答：一共卖了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136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千克。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6" name="组合 15"/>
          <p:cNvGrpSpPr/>
          <p:nvPr/>
        </p:nvGrpSpPr>
        <p:grpSpPr bwMode="auto">
          <a:xfrm>
            <a:off x="5727600" y="2311729"/>
            <a:ext cx="1747837" cy="3133498"/>
            <a:chOff x="5473700" y="3138488"/>
            <a:chExt cx="1748631" cy="3133647"/>
          </a:xfrm>
        </p:grpSpPr>
        <p:pic>
          <p:nvPicPr>
            <p:cNvPr id="17" name="图片 2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756" y="3713957"/>
              <a:ext cx="1425575" cy="66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 Box 4"/>
            <p:cNvSpPr txBox="1">
              <a:spLocks noChangeArrowheads="1"/>
            </p:cNvSpPr>
            <p:nvPr/>
          </p:nvSpPr>
          <p:spPr bwMode="auto">
            <a:xfrm>
              <a:off x="6621983" y="3138488"/>
              <a:ext cx="393235" cy="52324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6</a:t>
              </a:r>
              <a:endPara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Text Box 6"/>
            <p:cNvSpPr txBox="1">
              <a:spLocks noChangeArrowheads="1"/>
            </p:cNvSpPr>
            <p:nvPr/>
          </p:nvSpPr>
          <p:spPr bwMode="auto">
            <a:xfrm>
              <a:off x="6025952" y="3997506"/>
              <a:ext cx="393235" cy="523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4</a:t>
              </a:r>
            </a:p>
          </p:txBody>
        </p:sp>
        <p:sp>
          <p:nvSpPr>
            <p:cNvPr id="26" name="Line 7"/>
            <p:cNvSpPr>
              <a:spLocks noChangeShapeType="1"/>
            </p:cNvSpPr>
            <p:nvPr/>
          </p:nvSpPr>
          <p:spPr bwMode="auto">
            <a:xfrm>
              <a:off x="5940637" y="4462911"/>
              <a:ext cx="122293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Text Box 8"/>
            <p:cNvSpPr txBox="1">
              <a:spLocks noChangeArrowheads="1"/>
            </p:cNvSpPr>
            <p:nvPr/>
          </p:nvSpPr>
          <p:spPr bwMode="auto">
            <a:xfrm>
              <a:off x="6571310" y="5082023"/>
              <a:ext cx="543172" cy="52324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4</a:t>
              </a:r>
              <a:endPara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Text Box 9"/>
            <p:cNvSpPr txBox="1">
              <a:spLocks noChangeArrowheads="1"/>
            </p:cNvSpPr>
            <p:nvPr/>
          </p:nvSpPr>
          <p:spPr bwMode="auto">
            <a:xfrm>
              <a:off x="5473700" y="3679850"/>
              <a:ext cx="441525" cy="52324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4</a:t>
              </a:r>
              <a:endPara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Text Box 4"/>
            <p:cNvSpPr txBox="1">
              <a:spLocks noChangeArrowheads="1"/>
            </p:cNvSpPr>
            <p:nvPr/>
          </p:nvSpPr>
          <p:spPr bwMode="auto">
            <a:xfrm>
              <a:off x="6050026" y="3138488"/>
              <a:ext cx="393235" cy="52324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1</a:t>
              </a:r>
              <a:endPara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Text Box 8"/>
            <p:cNvSpPr txBox="1">
              <a:spLocks noChangeArrowheads="1"/>
            </p:cNvSpPr>
            <p:nvPr/>
          </p:nvSpPr>
          <p:spPr bwMode="auto">
            <a:xfrm>
              <a:off x="6025952" y="4381628"/>
              <a:ext cx="393235" cy="52324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1</a:t>
              </a:r>
              <a:endPara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31" name="组合 21"/>
            <p:cNvGrpSpPr/>
            <p:nvPr/>
          </p:nvGrpSpPr>
          <p:grpSpPr bwMode="auto">
            <a:xfrm>
              <a:off x="6013686" y="4725643"/>
              <a:ext cx="1116842" cy="1196206"/>
              <a:chOff x="1649801" y="3559578"/>
              <a:chExt cx="1115954" cy="1197401"/>
            </a:xfrm>
          </p:grpSpPr>
          <p:sp>
            <p:nvSpPr>
              <p:cNvPr id="40" name="Text Box 8"/>
              <p:cNvSpPr txBox="1">
                <a:spLocks noChangeArrowheads="1"/>
              </p:cNvSpPr>
              <p:nvPr/>
            </p:nvSpPr>
            <p:spPr bwMode="auto">
              <a:xfrm>
                <a:off x="2205560" y="4233210"/>
                <a:ext cx="560195" cy="52376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4</a:t>
                </a:r>
                <a:endParaRPr kumimoji="0" lang="zh-CN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" name="Text Box 8"/>
              <p:cNvSpPr txBox="1">
                <a:spLocks noChangeArrowheads="1"/>
              </p:cNvSpPr>
              <p:nvPr/>
            </p:nvSpPr>
            <p:spPr bwMode="auto">
              <a:xfrm>
                <a:off x="1962605" y="3567063"/>
                <a:ext cx="392922" cy="52376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2</a:t>
                </a:r>
                <a:endParaRPr kumimoji="0" lang="zh-CN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2" name="Text Box 8"/>
              <p:cNvSpPr txBox="1">
                <a:spLocks noChangeArrowheads="1"/>
              </p:cNvSpPr>
              <p:nvPr/>
            </p:nvSpPr>
            <p:spPr bwMode="auto">
              <a:xfrm>
                <a:off x="1649801" y="3559578"/>
                <a:ext cx="392922" cy="52376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1</a:t>
                </a:r>
                <a:endParaRPr kumimoji="0" lang="zh-CN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2" name="Line 7"/>
            <p:cNvSpPr>
              <a:spLocks noChangeShapeType="1"/>
            </p:cNvSpPr>
            <p:nvPr/>
          </p:nvSpPr>
          <p:spPr bwMode="auto">
            <a:xfrm>
              <a:off x="5940637" y="5204146"/>
              <a:ext cx="122293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Text Box 8"/>
            <p:cNvSpPr txBox="1">
              <a:spLocks noChangeArrowheads="1"/>
            </p:cNvSpPr>
            <p:nvPr/>
          </p:nvSpPr>
          <p:spPr bwMode="auto">
            <a:xfrm>
              <a:off x="6582305" y="5748890"/>
              <a:ext cx="393235" cy="52324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0</a:t>
              </a:r>
              <a:endPara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Text Box 21"/>
            <p:cNvSpPr txBox="1">
              <a:spLocks noChangeArrowheads="1"/>
            </p:cNvSpPr>
            <p:nvPr/>
          </p:nvSpPr>
          <p:spPr bwMode="auto">
            <a:xfrm>
              <a:off x="6050026" y="3686284"/>
              <a:ext cx="390325" cy="525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5</a:t>
              </a:r>
            </a:p>
          </p:txBody>
        </p:sp>
        <p:sp>
          <p:nvSpPr>
            <p:cNvPr id="35" name="Text Box 41"/>
            <p:cNvSpPr txBox="1">
              <a:spLocks noChangeArrowheads="1"/>
            </p:cNvSpPr>
            <p:nvPr/>
          </p:nvSpPr>
          <p:spPr bwMode="auto">
            <a:xfrm>
              <a:off x="6621463" y="3678339"/>
              <a:ext cx="522287" cy="52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4</a:t>
              </a:r>
            </a:p>
          </p:txBody>
        </p:sp>
        <p:sp>
          <p:nvSpPr>
            <p:cNvPr id="36" name="Text Box 21"/>
            <p:cNvSpPr txBox="1">
              <a:spLocks noChangeArrowheads="1"/>
            </p:cNvSpPr>
            <p:nvPr/>
          </p:nvSpPr>
          <p:spPr bwMode="auto">
            <a:xfrm>
              <a:off x="6352463" y="3685037"/>
              <a:ext cx="390325" cy="525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2</a:t>
              </a:r>
            </a:p>
          </p:txBody>
        </p:sp>
        <p:sp>
          <p:nvSpPr>
            <p:cNvPr id="37" name="Text Box 8"/>
            <p:cNvSpPr txBox="1">
              <a:spLocks noChangeArrowheads="1"/>
            </p:cNvSpPr>
            <p:nvPr/>
          </p:nvSpPr>
          <p:spPr bwMode="auto">
            <a:xfrm>
              <a:off x="6327360" y="4391969"/>
              <a:ext cx="393235" cy="52324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2</a:t>
              </a:r>
              <a:endPara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Text Box 4"/>
            <p:cNvSpPr txBox="1">
              <a:spLocks noChangeArrowheads="1"/>
            </p:cNvSpPr>
            <p:nvPr/>
          </p:nvSpPr>
          <p:spPr bwMode="auto">
            <a:xfrm>
              <a:off x="6338290" y="3138976"/>
              <a:ext cx="393235" cy="52324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3</a:t>
              </a:r>
              <a:endPara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Line 7"/>
            <p:cNvSpPr>
              <a:spLocks noChangeShapeType="1"/>
            </p:cNvSpPr>
            <p:nvPr/>
          </p:nvSpPr>
          <p:spPr bwMode="auto">
            <a:xfrm>
              <a:off x="5940637" y="5874155"/>
              <a:ext cx="122293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4" name="文本框 43"/>
          <p:cNvSpPr txBox="1"/>
          <p:nvPr/>
        </p:nvSpPr>
        <p:spPr>
          <a:xfrm>
            <a:off x="829559" y="17910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25" grpId="0"/>
      <p:bldP spid="49" grpId="0"/>
      <p:bldP spid="5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234644" y="22246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课堂小结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520394" y="3577432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学而不思则惘，思而不学则殆</a:t>
            </a:r>
            <a:endParaRPr lang="en-US" altLang="zh-CN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>
            <a:off x="761319" y="23637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062944" y="2513013"/>
            <a:ext cx="1800225" cy="1800225"/>
          </a:xfrm>
          <a:prstGeom prst="ellipse">
            <a:avLst/>
          </a:prstGeom>
          <a:solidFill>
            <a:srgbClr val="F5F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4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V="1">
            <a:off x="2848882" y="34194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210" y="1552575"/>
            <a:ext cx="4743450" cy="5305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任意多边形: 形状 27"/>
          <p:cNvSpPr>
            <a:spLocks noChangeArrowheads="1"/>
          </p:cNvSpPr>
          <p:nvPr/>
        </p:nvSpPr>
        <p:spPr bwMode="auto">
          <a:xfrm>
            <a:off x="1744566" y="1191659"/>
            <a:ext cx="4823480" cy="329022"/>
          </a:xfrm>
          <a:custGeom>
            <a:avLst/>
            <a:gdLst/>
            <a:ahLst/>
            <a:cxnLst/>
            <a:rect l="l" t="t" r="r" b="b"/>
            <a:pathLst>
              <a:path w="4823480" h="329022">
                <a:moveTo>
                  <a:pt x="3883956" y="263588"/>
                </a:moveTo>
                <a:lnTo>
                  <a:pt x="3920524" y="304242"/>
                </a:lnTo>
                <a:lnTo>
                  <a:pt x="3654527" y="304242"/>
                </a:lnTo>
                <a:cubicBezTo>
                  <a:pt x="3644102" y="304242"/>
                  <a:pt x="3633325" y="305590"/>
                  <a:pt x="3622197" y="308286"/>
                </a:cubicBezTo>
                <a:lnTo>
                  <a:pt x="3607205" y="289250"/>
                </a:lnTo>
                <a:lnTo>
                  <a:pt x="3857542" y="289250"/>
                </a:lnTo>
                <a:close/>
                <a:moveTo>
                  <a:pt x="1888199" y="229903"/>
                </a:moveTo>
                <a:lnTo>
                  <a:pt x="1888199" y="271375"/>
                </a:lnTo>
                <a:lnTo>
                  <a:pt x="1954192" y="271375"/>
                </a:lnTo>
                <a:lnTo>
                  <a:pt x="1954192" y="229903"/>
                </a:lnTo>
                <a:close/>
                <a:moveTo>
                  <a:pt x="4760476" y="218889"/>
                </a:moveTo>
                <a:cubicBezTo>
                  <a:pt x="4764907" y="218889"/>
                  <a:pt x="4770472" y="220696"/>
                  <a:pt x="4777168" y="224310"/>
                </a:cubicBezTo>
                <a:cubicBezTo>
                  <a:pt x="4783879" y="227909"/>
                  <a:pt x="4787479" y="234778"/>
                  <a:pt x="4787966" y="244917"/>
                </a:cubicBezTo>
                <a:cubicBezTo>
                  <a:pt x="4788454" y="255055"/>
                  <a:pt x="4785069" y="262200"/>
                  <a:pt x="4777814" y="266352"/>
                </a:cubicBezTo>
                <a:cubicBezTo>
                  <a:pt x="4770558" y="270503"/>
                  <a:pt x="4764334" y="272579"/>
                  <a:pt x="4759143" y="272579"/>
                </a:cubicBezTo>
                <a:cubicBezTo>
                  <a:pt x="4755729" y="272579"/>
                  <a:pt x="4750876" y="271009"/>
                  <a:pt x="4744580" y="267868"/>
                </a:cubicBezTo>
                <a:cubicBezTo>
                  <a:pt x="4738285" y="264728"/>
                  <a:pt x="4734657" y="257834"/>
                  <a:pt x="4733696" y="247186"/>
                </a:cubicBezTo>
                <a:cubicBezTo>
                  <a:pt x="4732735" y="236539"/>
                  <a:pt x="4735832" y="229161"/>
                  <a:pt x="4742988" y="225052"/>
                </a:cubicBezTo>
                <a:cubicBezTo>
                  <a:pt x="4750144" y="220944"/>
                  <a:pt x="4755974" y="218889"/>
                  <a:pt x="4760476" y="218889"/>
                </a:cubicBezTo>
                <a:close/>
                <a:moveTo>
                  <a:pt x="4550471" y="207123"/>
                </a:moveTo>
                <a:cubicBezTo>
                  <a:pt x="4575337" y="223959"/>
                  <a:pt x="4594004" y="237689"/>
                  <a:pt x="4606473" y="248316"/>
                </a:cubicBezTo>
                <a:cubicBezTo>
                  <a:pt x="4618942" y="258942"/>
                  <a:pt x="4626571" y="268811"/>
                  <a:pt x="4629360" y="277924"/>
                </a:cubicBezTo>
                <a:cubicBezTo>
                  <a:pt x="4632149" y="287038"/>
                  <a:pt x="4631210" y="295556"/>
                  <a:pt x="4626542" y="303479"/>
                </a:cubicBezTo>
                <a:cubicBezTo>
                  <a:pt x="4621874" y="311402"/>
                  <a:pt x="4617884" y="315363"/>
                  <a:pt x="4614572" y="315363"/>
                </a:cubicBezTo>
                <a:cubicBezTo>
                  <a:pt x="4608061" y="315363"/>
                  <a:pt x="4602332" y="307949"/>
                  <a:pt x="4597385" y="293122"/>
                </a:cubicBezTo>
                <a:cubicBezTo>
                  <a:pt x="4590201" y="273318"/>
                  <a:pt x="4572053" y="247512"/>
                  <a:pt x="4542942" y="215706"/>
                </a:cubicBezTo>
                <a:close/>
                <a:moveTo>
                  <a:pt x="3846184" y="207059"/>
                </a:moveTo>
                <a:lnTo>
                  <a:pt x="3878665" y="243669"/>
                </a:lnTo>
                <a:lnTo>
                  <a:pt x="3692321" y="243669"/>
                </a:lnTo>
                <a:cubicBezTo>
                  <a:pt x="3682799" y="243669"/>
                  <a:pt x="3672474" y="245017"/>
                  <a:pt x="3661346" y="247713"/>
                </a:cubicBezTo>
                <a:lnTo>
                  <a:pt x="3646353" y="228698"/>
                </a:lnTo>
                <a:lnTo>
                  <a:pt x="3823792" y="228698"/>
                </a:lnTo>
                <a:close/>
                <a:moveTo>
                  <a:pt x="4498136" y="203165"/>
                </a:moveTo>
                <a:lnTo>
                  <a:pt x="4532316" y="233818"/>
                </a:lnTo>
                <a:lnTo>
                  <a:pt x="4515624" y="239303"/>
                </a:lnTo>
                <a:cubicBezTo>
                  <a:pt x="4486241" y="274035"/>
                  <a:pt x="4455567" y="301188"/>
                  <a:pt x="4423603" y="320762"/>
                </a:cubicBezTo>
                <a:lnTo>
                  <a:pt x="4416075" y="313019"/>
                </a:lnTo>
                <a:cubicBezTo>
                  <a:pt x="4452269" y="279620"/>
                  <a:pt x="4479623" y="243002"/>
                  <a:pt x="4498136" y="203165"/>
                </a:cubicBezTo>
                <a:close/>
                <a:moveTo>
                  <a:pt x="1896050" y="177590"/>
                </a:moveTo>
                <a:lnTo>
                  <a:pt x="1888199" y="182602"/>
                </a:lnTo>
                <a:lnTo>
                  <a:pt x="1888199" y="214910"/>
                </a:lnTo>
                <a:lnTo>
                  <a:pt x="1954192" y="214910"/>
                </a:lnTo>
                <a:lnTo>
                  <a:pt x="1954192" y="177590"/>
                </a:lnTo>
                <a:close/>
                <a:moveTo>
                  <a:pt x="2799522" y="171244"/>
                </a:moveTo>
                <a:lnTo>
                  <a:pt x="2830690" y="206499"/>
                </a:lnTo>
                <a:lnTo>
                  <a:pt x="2671428" y="206499"/>
                </a:lnTo>
                <a:lnTo>
                  <a:pt x="2690314" y="217556"/>
                </a:lnTo>
                <a:lnTo>
                  <a:pt x="2676418" y="223450"/>
                </a:lnTo>
                <a:cubicBezTo>
                  <a:pt x="2646031" y="260003"/>
                  <a:pt x="2620972" y="282115"/>
                  <a:pt x="2601240" y="289787"/>
                </a:cubicBezTo>
                <a:cubicBezTo>
                  <a:pt x="2626249" y="289845"/>
                  <a:pt x="2677035" y="288604"/>
                  <a:pt x="2753597" y="286066"/>
                </a:cubicBezTo>
                <a:cubicBezTo>
                  <a:pt x="2742670" y="274422"/>
                  <a:pt x="2726473" y="258870"/>
                  <a:pt x="2705006" y="239410"/>
                </a:cubicBezTo>
                <a:lnTo>
                  <a:pt x="2712341" y="230548"/>
                </a:lnTo>
                <a:cubicBezTo>
                  <a:pt x="2745352" y="249950"/>
                  <a:pt x="2768156" y="264775"/>
                  <a:pt x="2780754" y="275021"/>
                </a:cubicBezTo>
                <a:cubicBezTo>
                  <a:pt x="2793352" y="285267"/>
                  <a:pt x="2799651" y="294713"/>
                  <a:pt x="2799651" y="303360"/>
                </a:cubicBezTo>
                <a:cubicBezTo>
                  <a:pt x="2799651" y="307706"/>
                  <a:pt x="2797787" y="313069"/>
                  <a:pt x="2794058" y="319450"/>
                </a:cubicBezTo>
                <a:cubicBezTo>
                  <a:pt x="2790330" y="325832"/>
                  <a:pt x="2786766" y="329022"/>
                  <a:pt x="2783368" y="329022"/>
                </a:cubicBezTo>
                <a:cubicBezTo>
                  <a:pt x="2779840" y="329022"/>
                  <a:pt x="2776792" y="326470"/>
                  <a:pt x="2774226" y="321365"/>
                </a:cubicBezTo>
                <a:cubicBezTo>
                  <a:pt x="2770684" y="314295"/>
                  <a:pt x="2766310" y="306953"/>
                  <a:pt x="2761104" y="299338"/>
                </a:cubicBezTo>
                <a:cubicBezTo>
                  <a:pt x="2719231" y="303755"/>
                  <a:pt x="2682520" y="307992"/>
                  <a:pt x="2650972" y="312051"/>
                </a:cubicBezTo>
                <a:cubicBezTo>
                  <a:pt x="2619423" y="316109"/>
                  <a:pt x="2597669" y="320418"/>
                  <a:pt x="2585709" y="324978"/>
                </a:cubicBezTo>
                <a:lnTo>
                  <a:pt x="2570028" y="292197"/>
                </a:lnTo>
                <a:cubicBezTo>
                  <a:pt x="2584354" y="289142"/>
                  <a:pt x="2600340" y="275956"/>
                  <a:pt x="2617986" y="252639"/>
                </a:cubicBezTo>
                <a:cubicBezTo>
                  <a:pt x="2635631" y="229322"/>
                  <a:pt x="2646189" y="213942"/>
                  <a:pt x="2649660" y="206499"/>
                </a:cubicBezTo>
                <a:lnTo>
                  <a:pt x="2591711" y="206499"/>
                </a:lnTo>
                <a:cubicBezTo>
                  <a:pt x="2580382" y="206499"/>
                  <a:pt x="2569153" y="207847"/>
                  <a:pt x="2558026" y="210543"/>
                </a:cubicBezTo>
                <a:lnTo>
                  <a:pt x="2543033" y="191507"/>
                </a:lnTo>
                <a:lnTo>
                  <a:pt x="2778528" y="191507"/>
                </a:lnTo>
                <a:close/>
                <a:moveTo>
                  <a:pt x="1333391" y="154186"/>
                </a:moveTo>
                <a:cubicBezTo>
                  <a:pt x="1354299" y="173187"/>
                  <a:pt x="1371149" y="190030"/>
                  <a:pt x="1383940" y="204714"/>
                </a:cubicBezTo>
                <a:cubicBezTo>
                  <a:pt x="1396732" y="219399"/>
                  <a:pt x="1403368" y="232068"/>
                  <a:pt x="1403848" y="242723"/>
                </a:cubicBezTo>
                <a:cubicBezTo>
                  <a:pt x="1404329" y="253378"/>
                  <a:pt x="1402644" y="261193"/>
                  <a:pt x="1398793" y="266169"/>
                </a:cubicBezTo>
                <a:cubicBezTo>
                  <a:pt x="1394943" y="271145"/>
                  <a:pt x="1391440" y="273633"/>
                  <a:pt x="1388285" y="273633"/>
                </a:cubicBezTo>
                <a:cubicBezTo>
                  <a:pt x="1383352" y="273633"/>
                  <a:pt x="1379767" y="268600"/>
                  <a:pt x="1377530" y="258533"/>
                </a:cubicBezTo>
                <a:cubicBezTo>
                  <a:pt x="1374017" y="247032"/>
                  <a:pt x="1367141" y="231674"/>
                  <a:pt x="1356902" y="212458"/>
                </a:cubicBezTo>
                <a:cubicBezTo>
                  <a:pt x="1346663" y="193242"/>
                  <a:pt x="1335951" y="176041"/>
                  <a:pt x="1324765" y="160855"/>
                </a:cubicBezTo>
                <a:close/>
                <a:moveTo>
                  <a:pt x="1234143" y="144743"/>
                </a:moveTo>
                <a:lnTo>
                  <a:pt x="1269591" y="167265"/>
                </a:lnTo>
                <a:lnTo>
                  <a:pt x="1256578" y="176170"/>
                </a:lnTo>
                <a:cubicBezTo>
                  <a:pt x="1238724" y="219162"/>
                  <a:pt x="1214403" y="255694"/>
                  <a:pt x="1183615" y="285765"/>
                </a:cubicBezTo>
                <a:lnTo>
                  <a:pt x="1174946" y="280280"/>
                </a:lnTo>
                <a:cubicBezTo>
                  <a:pt x="1189444" y="259013"/>
                  <a:pt x="1201404" y="237797"/>
                  <a:pt x="1210825" y="216631"/>
                </a:cubicBezTo>
                <a:cubicBezTo>
                  <a:pt x="1220247" y="195465"/>
                  <a:pt x="1228019" y="171502"/>
                  <a:pt x="1234143" y="144743"/>
                </a:cubicBezTo>
                <a:close/>
                <a:moveTo>
                  <a:pt x="2402979" y="127083"/>
                </a:moveTo>
                <a:lnTo>
                  <a:pt x="2429674" y="162360"/>
                </a:lnTo>
                <a:cubicBezTo>
                  <a:pt x="2420194" y="161457"/>
                  <a:pt x="2409619" y="164060"/>
                  <a:pt x="2397946" y="170169"/>
                </a:cubicBezTo>
                <a:cubicBezTo>
                  <a:pt x="2386273" y="176277"/>
                  <a:pt x="2370305" y="185104"/>
                  <a:pt x="2350042" y="196648"/>
                </a:cubicBezTo>
                <a:lnTo>
                  <a:pt x="2360841" y="203510"/>
                </a:lnTo>
                <a:lnTo>
                  <a:pt x="2351397" y="210565"/>
                </a:lnTo>
                <a:lnTo>
                  <a:pt x="2351397" y="212178"/>
                </a:lnTo>
                <a:lnTo>
                  <a:pt x="2432836" y="212178"/>
                </a:lnTo>
                <a:lnTo>
                  <a:pt x="2456540" y="189205"/>
                </a:lnTo>
                <a:lnTo>
                  <a:pt x="2490419" y="227149"/>
                </a:lnTo>
                <a:lnTo>
                  <a:pt x="2351397" y="227149"/>
                </a:lnTo>
                <a:lnTo>
                  <a:pt x="2351397" y="289551"/>
                </a:lnTo>
                <a:cubicBezTo>
                  <a:pt x="2351397" y="305024"/>
                  <a:pt x="2338290" y="317263"/>
                  <a:pt x="2312077" y="326269"/>
                </a:cubicBezTo>
                <a:cubicBezTo>
                  <a:pt x="2312980" y="315499"/>
                  <a:pt x="2298582" y="305167"/>
                  <a:pt x="2268884" y="295273"/>
                </a:cubicBezTo>
                <a:lnTo>
                  <a:pt x="2268884" y="281355"/>
                </a:lnTo>
                <a:cubicBezTo>
                  <a:pt x="2294367" y="285887"/>
                  <a:pt x="2309961" y="287973"/>
                  <a:pt x="2315669" y="287615"/>
                </a:cubicBezTo>
                <a:cubicBezTo>
                  <a:pt x="2321376" y="287256"/>
                  <a:pt x="2324230" y="283377"/>
                  <a:pt x="2324230" y="275978"/>
                </a:cubicBezTo>
                <a:lnTo>
                  <a:pt x="2324230" y="227149"/>
                </a:lnTo>
                <a:lnTo>
                  <a:pt x="2225777" y="227149"/>
                </a:lnTo>
                <a:cubicBezTo>
                  <a:pt x="2214448" y="227149"/>
                  <a:pt x="2203220" y="228497"/>
                  <a:pt x="2192092" y="231193"/>
                </a:cubicBezTo>
                <a:lnTo>
                  <a:pt x="2177099" y="212178"/>
                </a:lnTo>
                <a:lnTo>
                  <a:pt x="2324230" y="212178"/>
                </a:lnTo>
                <a:cubicBezTo>
                  <a:pt x="2324230" y="206127"/>
                  <a:pt x="2323778" y="195314"/>
                  <a:pt x="2322875" y="179741"/>
                </a:cubicBezTo>
                <a:lnTo>
                  <a:pt x="2341266" y="187850"/>
                </a:lnTo>
                <a:lnTo>
                  <a:pt x="2384975" y="156940"/>
                </a:lnTo>
                <a:lnTo>
                  <a:pt x="2277079" y="156940"/>
                </a:lnTo>
                <a:cubicBezTo>
                  <a:pt x="2265751" y="156940"/>
                  <a:pt x="2254522" y="158288"/>
                  <a:pt x="2243394" y="160984"/>
                </a:cubicBezTo>
                <a:lnTo>
                  <a:pt x="2228401" y="141969"/>
                </a:lnTo>
                <a:lnTo>
                  <a:pt x="2385706" y="141969"/>
                </a:lnTo>
                <a:close/>
                <a:moveTo>
                  <a:pt x="3391202" y="125277"/>
                </a:moveTo>
                <a:cubicBezTo>
                  <a:pt x="3391202" y="145797"/>
                  <a:pt x="3390299" y="164210"/>
                  <a:pt x="3388492" y="180515"/>
                </a:cubicBezTo>
                <a:lnTo>
                  <a:pt x="3415337" y="180515"/>
                </a:lnTo>
                <a:lnTo>
                  <a:pt x="3415337" y="125277"/>
                </a:lnTo>
                <a:close/>
                <a:moveTo>
                  <a:pt x="621021" y="113360"/>
                </a:moveTo>
                <a:lnTo>
                  <a:pt x="645564" y="137021"/>
                </a:lnTo>
                <a:lnTo>
                  <a:pt x="634766" y="147733"/>
                </a:lnTo>
                <a:lnTo>
                  <a:pt x="634766" y="238959"/>
                </a:lnTo>
                <a:cubicBezTo>
                  <a:pt x="634766" y="248796"/>
                  <a:pt x="632740" y="256758"/>
                  <a:pt x="628689" y="262846"/>
                </a:cubicBezTo>
                <a:cubicBezTo>
                  <a:pt x="624638" y="268933"/>
                  <a:pt x="615105" y="274945"/>
                  <a:pt x="600091" y="280882"/>
                </a:cubicBezTo>
                <a:cubicBezTo>
                  <a:pt x="593236" y="265251"/>
                  <a:pt x="575046" y="254675"/>
                  <a:pt x="545519" y="249154"/>
                </a:cubicBezTo>
                <a:lnTo>
                  <a:pt x="545519" y="234829"/>
                </a:lnTo>
                <a:cubicBezTo>
                  <a:pt x="576293" y="239346"/>
                  <a:pt x="594111" y="241604"/>
                  <a:pt x="598972" y="241604"/>
                </a:cubicBezTo>
                <a:cubicBezTo>
                  <a:pt x="603834" y="241604"/>
                  <a:pt x="606264" y="238923"/>
                  <a:pt x="606264" y="233559"/>
                </a:cubicBezTo>
                <a:lnTo>
                  <a:pt x="606264" y="144550"/>
                </a:lnTo>
                <a:lnTo>
                  <a:pt x="520051" y="144550"/>
                </a:lnTo>
                <a:lnTo>
                  <a:pt x="520051" y="266556"/>
                </a:lnTo>
                <a:cubicBezTo>
                  <a:pt x="520051" y="283377"/>
                  <a:pt x="520496" y="299080"/>
                  <a:pt x="521385" y="313664"/>
                </a:cubicBezTo>
                <a:lnTo>
                  <a:pt x="491529" y="327646"/>
                </a:lnTo>
                <a:cubicBezTo>
                  <a:pt x="492432" y="304099"/>
                  <a:pt x="492884" y="282832"/>
                  <a:pt x="492884" y="263846"/>
                </a:cubicBezTo>
                <a:lnTo>
                  <a:pt x="492884" y="144550"/>
                </a:lnTo>
                <a:lnTo>
                  <a:pt x="437624" y="144550"/>
                </a:lnTo>
                <a:cubicBezTo>
                  <a:pt x="426295" y="144550"/>
                  <a:pt x="415066" y="145905"/>
                  <a:pt x="403939" y="148615"/>
                </a:cubicBezTo>
                <a:lnTo>
                  <a:pt x="388946" y="129579"/>
                </a:lnTo>
                <a:lnTo>
                  <a:pt x="604199" y="129579"/>
                </a:lnTo>
                <a:close/>
                <a:moveTo>
                  <a:pt x="4383895" y="106433"/>
                </a:moveTo>
                <a:lnTo>
                  <a:pt x="4412181" y="127083"/>
                </a:lnTo>
                <a:lnTo>
                  <a:pt x="4401383" y="138118"/>
                </a:lnTo>
                <a:lnTo>
                  <a:pt x="4401383" y="256253"/>
                </a:lnTo>
                <a:lnTo>
                  <a:pt x="4449846" y="202262"/>
                </a:lnTo>
                <a:lnTo>
                  <a:pt x="4458063" y="210629"/>
                </a:lnTo>
                <a:cubicBezTo>
                  <a:pt x="4438589" y="237417"/>
                  <a:pt x="4425292" y="256152"/>
                  <a:pt x="4418172" y="266836"/>
                </a:cubicBezTo>
                <a:cubicBezTo>
                  <a:pt x="4411052" y="277519"/>
                  <a:pt x="4403556" y="290246"/>
                  <a:pt x="4395683" y="305017"/>
                </a:cubicBezTo>
                <a:lnTo>
                  <a:pt x="4367483" y="276989"/>
                </a:lnTo>
                <a:cubicBezTo>
                  <a:pt x="4371971" y="271697"/>
                  <a:pt x="4374215" y="265710"/>
                  <a:pt x="4374215" y="259028"/>
                </a:cubicBezTo>
                <a:lnTo>
                  <a:pt x="4374215" y="136290"/>
                </a:lnTo>
                <a:lnTo>
                  <a:pt x="4358104" y="136290"/>
                </a:lnTo>
                <a:cubicBezTo>
                  <a:pt x="4351278" y="136290"/>
                  <a:pt x="4342301" y="137638"/>
                  <a:pt x="4331173" y="140334"/>
                </a:cubicBezTo>
                <a:lnTo>
                  <a:pt x="4316181" y="121297"/>
                </a:lnTo>
                <a:lnTo>
                  <a:pt x="4373075" y="121297"/>
                </a:lnTo>
                <a:close/>
                <a:moveTo>
                  <a:pt x="778343" y="103680"/>
                </a:moveTo>
                <a:lnTo>
                  <a:pt x="805059" y="125857"/>
                </a:lnTo>
                <a:lnTo>
                  <a:pt x="794261" y="136720"/>
                </a:lnTo>
                <a:lnTo>
                  <a:pt x="794261" y="253521"/>
                </a:lnTo>
                <a:lnTo>
                  <a:pt x="851177" y="203574"/>
                </a:lnTo>
                <a:lnTo>
                  <a:pt x="859050" y="212200"/>
                </a:lnTo>
                <a:cubicBezTo>
                  <a:pt x="839031" y="233997"/>
                  <a:pt x="823325" y="251470"/>
                  <a:pt x="811931" y="264620"/>
                </a:cubicBezTo>
                <a:cubicBezTo>
                  <a:pt x="800538" y="277770"/>
                  <a:pt x="791744" y="288970"/>
                  <a:pt x="785549" y="298219"/>
                </a:cubicBezTo>
                <a:lnTo>
                  <a:pt x="763049" y="275741"/>
                </a:lnTo>
                <a:cubicBezTo>
                  <a:pt x="767552" y="269575"/>
                  <a:pt x="769352" y="259608"/>
                  <a:pt x="768448" y="245842"/>
                </a:cubicBezTo>
                <a:lnTo>
                  <a:pt x="768448" y="133536"/>
                </a:lnTo>
                <a:lnTo>
                  <a:pt x="763135" y="133536"/>
                </a:lnTo>
                <a:cubicBezTo>
                  <a:pt x="756309" y="133536"/>
                  <a:pt x="747332" y="134892"/>
                  <a:pt x="736204" y="137602"/>
                </a:cubicBezTo>
                <a:lnTo>
                  <a:pt x="721212" y="118565"/>
                </a:lnTo>
                <a:lnTo>
                  <a:pt x="767308" y="118565"/>
                </a:lnTo>
                <a:close/>
                <a:moveTo>
                  <a:pt x="1281573" y="101551"/>
                </a:moveTo>
                <a:lnTo>
                  <a:pt x="1320872" y="117404"/>
                </a:lnTo>
                <a:lnTo>
                  <a:pt x="1310074" y="129234"/>
                </a:lnTo>
                <a:lnTo>
                  <a:pt x="1310074" y="289293"/>
                </a:lnTo>
                <a:cubicBezTo>
                  <a:pt x="1310977" y="306013"/>
                  <a:pt x="1298329" y="317887"/>
                  <a:pt x="1272130" y="324914"/>
                </a:cubicBezTo>
                <a:cubicBezTo>
                  <a:pt x="1272130" y="314216"/>
                  <a:pt x="1258184" y="303812"/>
                  <a:pt x="1230292" y="293702"/>
                </a:cubicBezTo>
                <a:lnTo>
                  <a:pt x="1232400" y="281484"/>
                </a:lnTo>
                <a:cubicBezTo>
                  <a:pt x="1252018" y="286002"/>
                  <a:pt x="1265343" y="288260"/>
                  <a:pt x="1272377" y="288260"/>
                </a:cubicBezTo>
                <a:cubicBezTo>
                  <a:pt x="1279411" y="288260"/>
                  <a:pt x="1282928" y="283772"/>
                  <a:pt x="1282928" y="274795"/>
                </a:cubicBezTo>
                <a:lnTo>
                  <a:pt x="1282928" y="150315"/>
                </a:lnTo>
                <a:cubicBezTo>
                  <a:pt x="1282928" y="136060"/>
                  <a:pt x="1282476" y="119806"/>
                  <a:pt x="1281573" y="101551"/>
                </a:cubicBezTo>
                <a:close/>
                <a:moveTo>
                  <a:pt x="4166301" y="90860"/>
                </a:moveTo>
                <a:lnTo>
                  <a:pt x="4166301" y="250725"/>
                </a:lnTo>
                <a:lnTo>
                  <a:pt x="4228229" y="250725"/>
                </a:lnTo>
                <a:lnTo>
                  <a:pt x="4228229" y="90860"/>
                </a:lnTo>
                <a:close/>
                <a:moveTo>
                  <a:pt x="941391" y="90860"/>
                </a:moveTo>
                <a:lnTo>
                  <a:pt x="941391" y="126804"/>
                </a:lnTo>
                <a:lnTo>
                  <a:pt x="984412" y="126804"/>
                </a:lnTo>
                <a:lnTo>
                  <a:pt x="984412" y="90860"/>
                </a:lnTo>
                <a:close/>
                <a:moveTo>
                  <a:pt x="873892" y="90860"/>
                </a:moveTo>
                <a:lnTo>
                  <a:pt x="873892" y="126804"/>
                </a:lnTo>
                <a:lnTo>
                  <a:pt x="915579" y="126804"/>
                </a:lnTo>
                <a:lnTo>
                  <a:pt x="915579" y="90860"/>
                </a:lnTo>
                <a:close/>
                <a:moveTo>
                  <a:pt x="1920593" y="72963"/>
                </a:moveTo>
                <a:lnTo>
                  <a:pt x="1920593" y="116006"/>
                </a:lnTo>
                <a:lnTo>
                  <a:pt x="1923346" y="116006"/>
                </a:lnTo>
                <a:cubicBezTo>
                  <a:pt x="1935335" y="98869"/>
                  <a:pt x="1946061" y="84522"/>
                  <a:pt x="1955526" y="72963"/>
                </a:cubicBezTo>
                <a:close/>
                <a:moveTo>
                  <a:pt x="3275111" y="67457"/>
                </a:moveTo>
                <a:lnTo>
                  <a:pt x="3275111" y="187377"/>
                </a:lnTo>
                <a:lnTo>
                  <a:pt x="3301956" y="187377"/>
                </a:lnTo>
                <a:lnTo>
                  <a:pt x="3301956" y="67457"/>
                </a:lnTo>
                <a:close/>
                <a:moveTo>
                  <a:pt x="1562536" y="65908"/>
                </a:moveTo>
                <a:lnTo>
                  <a:pt x="1601836" y="86085"/>
                </a:lnTo>
                <a:lnTo>
                  <a:pt x="1591038" y="98862"/>
                </a:lnTo>
                <a:lnTo>
                  <a:pt x="1591038" y="253005"/>
                </a:lnTo>
                <a:cubicBezTo>
                  <a:pt x="1591038" y="273569"/>
                  <a:pt x="1591489" y="292483"/>
                  <a:pt x="1592393" y="309749"/>
                </a:cubicBezTo>
                <a:lnTo>
                  <a:pt x="1562536" y="322182"/>
                </a:lnTo>
                <a:cubicBezTo>
                  <a:pt x="1563440" y="294132"/>
                  <a:pt x="1563891" y="273332"/>
                  <a:pt x="1563891" y="259781"/>
                </a:cubicBezTo>
                <a:lnTo>
                  <a:pt x="1563891" y="114758"/>
                </a:lnTo>
                <a:cubicBezTo>
                  <a:pt x="1563891" y="102282"/>
                  <a:pt x="1563440" y="85999"/>
                  <a:pt x="1562536" y="65908"/>
                </a:cubicBezTo>
                <a:close/>
                <a:moveTo>
                  <a:pt x="4239651" y="59670"/>
                </a:moveTo>
                <a:lnTo>
                  <a:pt x="4264840" y="81912"/>
                </a:lnTo>
                <a:lnTo>
                  <a:pt x="4254041" y="92753"/>
                </a:lnTo>
                <a:cubicBezTo>
                  <a:pt x="4254041" y="204592"/>
                  <a:pt x="4254493" y="273017"/>
                  <a:pt x="4255397" y="298026"/>
                </a:cubicBezTo>
                <a:lnTo>
                  <a:pt x="4228229" y="307533"/>
                </a:lnTo>
                <a:lnTo>
                  <a:pt x="4228229" y="265696"/>
                </a:lnTo>
                <a:lnTo>
                  <a:pt x="4166301" y="265696"/>
                </a:lnTo>
                <a:lnTo>
                  <a:pt x="4166301" y="299403"/>
                </a:lnTo>
                <a:lnTo>
                  <a:pt x="4139155" y="308889"/>
                </a:lnTo>
                <a:cubicBezTo>
                  <a:pt x="4140058" y="289945"/>
                  <a:pt x="4140510" y="248459"/>
                  <a:pt x="4140510" y="184430"/>
                </a:cubicBezTo>
                <a:cubicBezTo>
                  <a:pt x="4140510" y="120401"/>
                  <a:pt x="4140058" y="79259"/>
                  <a:pt x="4139155" y="61004"/>
                </a:cubicBezTo>
                <a:lnTo>
                  <a:pt x="4163827" y="75889"/>
                </a:lnTo>
                <a:lnTo>
                  <a:pt x="4227154" y="75889"/>
                </a:lnTo>
                <a:close/>
                <a:moveTo>
                  <a:pt x="4487768" y="57820"/>
                </a:moveTo>
                <a:lnTo>
                  <a:pt x="4487768" y="162618"/>
                </a:lnTo>
                <a:lnTo>
                  <a:pt x="4579381" y="162618"/>
                </a:lnTo>
                <a:lnTo>
                  <a:pt x="4579381" y="57820"/>
                </a:lnTo>
                <a:close/>
                <a:moveTo>
                  <a:pt x="287808" y="54292"/>
                </a:moveTo>
                <a:lnTo>
                  <a:pt x="316008" y="92237"/>
                </a:lnTo>
                <a:lnTo>
                  <a:pt x="257070" y="92237"/>
                </a:lnTo>
                <a:cubicBezTo>
                  <a:pt x="249413" y="122853"/>
                  <a:pt x="238019" y="151067"/>
                  <a:pt x="222890" y="176880"/>
                </a:cubicBezTo>
                <a:cubicBezTo>
                  <a:pt x="245706" y="194045"/>
                  <a:pt x="262207" y="207754"/>
                  <a:pt x="272396" y="218007"/>
                </a:cubicBezTo>
                <a:cubicBezTo>
                  <a:pt x="282585" y="228261"/>
                  <a:pt x="286442" y="238729"/>
                  <a:pt x="283969" y="249413"/>
                </a:cubicBezTo>
                <a:cubicBezTo>
                  <a:pt x="281495" y="260096"/>
                  <a:pt x="277975" y="266040"/>
                  <a:pt x="273407" y="267245"/>
                </a:cubicBezTo>
                <a:cubicBezTo>
                  <a:pt x="268840" y="268449"/>
                  <a:pt x="263803" y="263867"/>
                  <a:pt x="258296" y="253500"/>
                </a:cubicBezTo>
                <a:cubicBezTo>
                  <a:pt x="253033" y="245612"/>
                  <a:pt x="244852" y="235456"/>
                  <a:pt x="233753" y="223030"/>
                </a:cubicBezTo>
                <a:cubicBezTo>
                  <a:pt x="222654" y="210604"/>
                  <a:pt x="214157" y="201201"/>
                  <a:pt x="208263" y="194819"/>
                </a:cubicBezTo>
                <a:cubicBezTo>
                  <a:pt x="187710" y="218814"/>
                  <a:pt x="163225" y="238227"/>
                  <a:pt x="134807" y="253059"/>
                </a:cubicBezTo>
                <a:lnTo>
                  <a:pt x="109377" y="264439"/>
                </a:lnTo>
                <a:lnTo>
                  <a:pt x="114403" y="268245"/>
                </a:lnTo>
                <a:cubicBezTo>
                  <a:pt x="128263" y="276082"/>
                  <a:pt x="148905" y="280667"/>
                  <a:pt x="176331" y="282001"/>
                </a:cubicBezTo>
                <a:cubicBezTo>
                  <a:pt x="203757" y="283334"/>
                  <a:pt x="229541" y="283549"/>
                  <a:pt x="253682" y="282646"/>
                </a:cubicBezTo>
                <a:cubicBezTo>
                  <a:pt x="277824" y="281743"/>
                  <a:pt x="301302" y="279914"/>
                  <a:pt x="324118" y="277161"/>
                </a:cubicBezTo>
                <a:lnTo>
                  <a:pt x="324118" y="290003"/>
                </a:lnTo>
                <a:cubicBezTo>
                  <a:pt x="305217" y="294520"/>
                  <a:pt x="295767" y="302478"/>
                  <a:pt x="295767" y="313879"/>
                </a:cubicBezTo>
                <a:cubicBezTo>
                  <a:pt x="253205" y="313879"/>
                  <a:pt x="218986" y="312968"/>
                  <a:pt x="193109" y="311147"/>
                </a:cubicBezTo>
                <a:cubicBezTo>
                  <a:pt x="167232" y="309326"/>
                  <a:pt x="145510" y="304927"/>
                  <a:pt x="127944" y="297951"/>
                </a:cubicBezTo>
                <a:cubicBezTo>
                  <a:pt x="110377" y="290974"/>
                  <a:pt x="97040" y="282460"/>
                  <a:pt x="87935" y="272407"/>
                </a:cubicBezTo>
                <a:cubicBezTo>
                  <a:pt x="78326" y="263631"/>
                  <a:pt x="71816" y="258633"/>
                  <a:pt x="68403" y="257414"/>
                </a:cubicBezTo>
                <a:cubicBezTo>
                  <a:pt x="64990" y="256195"/>
                  <a:pt x="58261" y="260515"/>
                  <a:pt x="48216" y="270374"/>
                </a:cubicBezTo>
                <a:cubicBezTo>
                  <a:pt x="38170" y="280233"/>
                  <a:pt x="30595" y="289314"/>
                  <a:pt x="25490" y="297617"/>
                </a:cubicBezTo>
                <a:lnTo>
                  <a:pt x="0" y="273246"/>
                </a:lnTo>
                <a:cubicBezTo>
                  <a:pt x="18198" y="259981"/>
                  <a:pt x="37098" y="249499"/>
                  <a:pt x="56701" y="241798"/>
                </a:cubicBezTo>
                <a:lnTo>
                  <a:pt x="56701" y="134913"/>
                </a:lnTo>
                <a:lnTo>
                  <a:pt x="48678" y="134913"/>
                </a:lnTo>
                <a:cubicBezTo>
                  <a:pt x="37349" y="134913"/>
                  <a:pt x="26121" y="136261"/>
                  <a:pt x="14993" y="138957"/>
                </a:cubicBezTo>
                <a:lnTo>
                  <a:pt x="0" y="119942"/>
                </a:lnTo>
                <a:lnTo>
                  <a:pt x="55454" y="119942"/>
                </a:lnTo>
                <a:lnTo>
                  <a:pt x="66338" y="103702"/>
                </a:lnTo>
                <a:lnTo>
                  <a:pt x="94646" y="125771"/>
                </a:lnTo>
                <a:lnTo>
                  <a:pt x="82514" y="138075"/>
                </a:lnTo>
                <a:lnTo>
                  <a:pt x="82514" y="244100"/>
                </a:lnTo>
                <a:lnTo>
                  <a:pt x="100271" y="257545"/>
                </a:lnTo>
                <a:lnTo>
                  <a:pt x="154574" y="217384"/>
                </a:lnTo>
                <a:cubicBezTo>
                  <a:pt x="169645" y="204320"/>
                  <a:pt x="181562" y="191672"/>
                  <a:pt x="190324" y="179440"/>
                </a:cubicBezTo>
                <a:cubicBezTo>
                  <a:pt x="169545" y="160166"/>
                  <a:pt x="147496" y="141847"/>
                  <a:pt x="124179" y="124481"/>
                </a:cubicBezTo>
                <a:lnTo>
                  <a:pt x="129514" y="115016"/>
                </a:lnTo>
                <a:cubicBezTo>
                  <a:pt x="164734" y="135351"/>
                  <a:pt x="189012" y="151103"/>
                  <a:pt x="202348" y="162274"/>
                </a:cubicBezTo>
                <a:cubicBezTo>
                  <a:pt x="215082" y="137623"/>
                  <a:pt x="223672" y="114278"/>
                  <a:pt x="228117" y="92237"/>
                </a:cubicBezTo>
                <a:lnTo>
                  <a:pt x="141818" y="92237"/>
                </a:lnTo>
                <a:cubicBezTo>
                  <a:pt x="134992" y="92237"/>
                  <a:pt x="126015" y="93585"/>
                  <a:pt x="114887" y="96281"/>
                </a:cubicBezTo>
                <a:lnTo>
                  <a:pt x="99894" y="77266"/>
                </a:lnTo>
                <a:lnTo>
                  <a:pt x="265158" y="77266"/>
                </a:lnTo>
                <a:close/>
                <a:moveTo>
                  <a:pt x="3482987" y="49560"/>
                </a:moveTo>
                <a:lnTo>
                  <a:pt x="3482987" y="230531"/>
                </a:lnTo>
                <a:lnTo>
                  <a:pt x="3499264" y="233334"/>
                </a:lnTo>
                <a:cubicBezTo>
                  <a:pt x="3504230" y="234015"/>
                  <a:pt x="3508225" y="234355"/>
                  <a:pt x="3511251" y="234355"/>
                </a:cubicBezTo>
                <a:cubicBezTo>
                  <a:pt x="3516270" y="234355"/>
                  <a:pt x="3519984" y="233330"/>
                  <a:pt x="3522393" y="231279"/>
                </a:cubicBezTo>
                <a:cubicBezTo>
                  <a:pt x="3524803" y="229229"/>
                  <a:pt x="3525570" y="220033"/>
                  <a:pt x="3524695" y="203692"/>
                </a:cubicBezTo>
                <a:cubicBezTo>
                  <a:pt x="3523820" y="187352"/>
                  <a:pt x="3512563" y="164131"/>
                  <a:pt x="3490924" y="134031"/>
                </a:cubicBezTo>
                <a:cubicBezTo>
                  <a:pt x="3496316" y="117382"/>
                  <a:pt x="3504411" y="89225"/>
                  <a:pt x="3515209" y="49560"/>
                </a:cubicBezTo>
                <a:close/>
                <a:moveTo>
                  <a:pt x="3391202" y="49560"/>
                </a:moveTo>
                <a:lnTo>
                  <a:pt x="3391202" y="110305"/>
                </a:lnTo>
                <a:lnTo>
                  <a:pt x="3415337" y="110305"/>
                </a:lnTo>
                <a:lnTo>
                  <a:pt x="3415337" y="49560"/>
                </a:lnTo>
                <a:close/>
                <a:moveTo>
                  <a:pt x="3249299" y="40289"/>
                </a:moveTo>
                <a:lnTo>
                  <a:pt x="3272422" y="52464"/>
                </a:lnTo>
                <a:lnTo>
                  <a:pt x="3302386" y="52464"/>
                </a:lnTo>
                <a:lnTo>
                  <a:pt x="3313614" y="40289"/>
                </a:lnTo>
                <a:lnTo>
                  <a:pt x="3335856" y="59821"/>
                </a:lnTo>
                <a:lnTo>
                  <a:pt x="3326413" y="69350"/>
                </a:lnTo>
                <a:lnTo>
                  <a:pt x="3326413" y="171007"/>
                </a:lnTo>
                <a:cubicBezTo>
                  <a:pt x="3326413" y="181031"/>
                  <a:pt x="3326857" y="196841"/>
                  <a:pt x="3327747" y="218438"/>
                </a:cubicBezTo>
                <a:lnTo>
                  <a:pt x="3301956" y="228010"/>
                </a:lnTo>
                <a:lnTo>
                  <a:pt x="3301956" y="202369"/>
                </a:lnTo>
                <a:lnTo>
                  <a:pt x="3275111" y="202369"/>
                </a:lnTo>
                <a:lnTo>
                  <a:pt x="3275111" y="242744"/>
                </a:lnTo>
                <a:lnTo>
                  <a:pt x="3249299" y="252316"/>
                </a:lnTo>
                <a:cubicBezTo>
                  <a:pt x="3250202" y="210816"/>
                  <a:pt x="3250654" y="169007"/>
                  <a:pt x="3250654" y="126890"/>
                </a:cubicBezTo>
                <a:cubicBezTo>
                  <a:pt x="3250654" y="84773"/>
                  <a:pt x="3250202" y="55906"/>
                  <a:pt x="3249299" y="40289"/>
                </a:cubicBezTo>
                <a:close/>
                <a:moveTo>
                  <a:pt x="4763445" y="37765"/>
                </a:moveTo>
                <a:cubicBezTo>
                  <a:pt x="4768801" y="37648"/>
                  <a:pt x="4774049" y="38188"/>
                  <a:pt x="4779190" y="39386"/>
                </a:cubicBezTo>
                <a:cubicBezTo>
                  <a:pt x="4789472" y="41781"/>
                  <a:pt x="4799822" y="47954"/>
                  <a:pt x="4810240" y="57906"/>
                </a:cubicBezTo>
                <a:cubicBezTo>
                  <a:pt x="4820658" y="67858"/>
                  <a:pt x="4824928" y="80453"/>
                  <a:pt x="4823050" y="95689"/>
                </a:cubicBezTo>
                <a:cubicBezTo>
                  <a:pt x="4821171" y="110926"/>
                  <a:pt x="4811936" y="125922"/>
                  <a:pt x="4795344" y="140678"/>
                </a:cubicBezTo>
                <a:cubicBezTo>
                  <a:pt x="4778767" y="155420"/>
                  <a:pt x="4769030" y="177819"/>
                  <a:pt x="4766133" y="207876"/>
                </a:cubicBezTo>
                <a:cubicBezTo>
                  <a:pt x="4754704" y="205438"/>
                  <a:pt x="4748990" y="195970"/>
                  <a:pt x="4748990" y="179472"/>
                </a:cubicBezTo>
                <a:cubicBezTo>
                  <a:pt x="4748990" y="162973"/>
                  <a:pt x="4755931" y="146773"/>
                  <a:pt x="4769812" y="130869"/>
                </a:cubicBezTo>
                <a:cubicBezTo>
                  <a:pt x="4781685" y="116285"/>
                  <a:pt x="4788490" y="104372"/>
                  <a:pt x="4790225" y="95130"/>
                </a:cubicBezTo>
                <a:cubicBezTo>
                  <a:pt x="4791960" y="85888"/>
                  <a:pt x="4789616" y="76674"/>
                  <a:pt x="4783191" y="67489"/>
                </a:cubicBezTo>
                <a:cubicBezTo>
                  <a:pt x="4776766" y="58304"/>
                  <a:pt x="4769091" y="53927"/>
                  <a:pt x="4760164" y="54357"/>
                </a:cubicBezTo>
                <a:cubicBezTo>
                  <a:pt x="4751238" y="54787"/>
                  <a:pt x="4743584" y="57835"/>
                  <a:pt x="4737202" y="63499"/>
                </a:cubicBezTo>
                <a:cubicBezTo>
                  <a:pt x="4730820" y="69163"/>
                  <a:pt x="4727254" y="73419"/>
                  <a:pt x="4726501" y="76265"/>
                </a:cubicBezTo>
                <a:cubicBezTo>
                  <a:pt x="4725748" y="79112"/>
                  <a:pt x="4727085" y="81152"/>
                  <a:pt x="4730512" y="82385"/>
                </a:cubicBezTo>
                <a:cubicBezTo>
                  <a:pt x="4735345" y="85913"/>
                  <a:pt x="4737761" y="90326"/>
                  <a:pt x="4737761" y="95625"/>
                </a:cubicBezTo>
                <a:cubicBezTo>
                  <a:pt x="4737761" y="100923"/>
                  <a:pt x="4736241" y="105354"/>
                  <a:pt x="4733201" y="108918"/>
                </a:cubicBezTo>
                <a:cubicBezTo>
                  <a:pt x="4730161" y="112481"/>
                  <a:pt x="4725687" y="114263"/>
                  <a:pt x="4719779" y="114263"/>
                </a:cubicBezTo>
                <a:cubicBezTo>
                  <a:pt x="4713870" y="114263"/>
                  <a:pt x="4708966" y="111750"/>
                  <a:pt x="4705066" y="106724"/>
                </a:cubicBezTo>
                <a:cubicBezTo>
                  <a:pt x="4701165" y="101698"/>
                  <a:pt x="4699899" y="94567"/>
                  <a:pt x="4701269" y="85332"/>
                </a:cubicBezTo>
                <a:cubicBezTo>
                  <a:pt x="4702639" y="76097"/>
                  <a:pt x="4707826" y="66962"/>
                  <a:pt x="4716832" y="57928"/>
                </a:cubicBezTo>
                <a:cubicBezTo>
                  <a:pt x="4725838" y="48893"/>
                  <a:pt x="4735911" y="42946"/>
                  <a:pt x="4747054" y="40085"/>
                </a:cubicBezTo>
                <a:cubicBezTo>
                  <a:pt x="4752625" y="38654"/>
                  <a:pt x="4758089" y="37881"/>
                  <a:pt x="4763445" y="37765"/>
                </a:cubicBezTo>
                <a:close/>
                <a:moveTo>
                  <a:pt x="941391" y="37170"/>
                </a:moveTo>
                <a:lnTo>
                  <a:pt x="941391" y="75889"/>
                </a:lnTo>
                <a:lnTo>
                  <a:pt x="984412" y="75889"/>
                </a:lnTo>
                <a:lnTo>
                  <a:pt x="984412" y="37170"/>
                </a:lnTo>
                <a:close/>
                <a:moveTo>
                  <a:pt x="873892" y="37170"/>
                </a:moveTo>
                <a:lnTo>
                  <a:pt x="873892" y="75889"/>
                </a:lnTo>
                <a:lnTo>
                  <a:pt x="915579" y="75889"/>
                </a:lnTo>
                <a:lnTo>
                  <a:pt x="915579" y="37170"/>
                </a:lnTo>
                <a:close/>
                <a:moveTo>
                  <a:pt x="1734856" y="36224"/>
                </a:moveTo>
                <a:lnTo>
                  <a:pt x="1761120" y="58530"/>
                </a:lnTo>
                <a:lnTo>
                  <a:pt x="1748966" y="69414"/>
                </a:lnTo>
                <a:lnTo>
                  <a:pt x="1748966" y="282603"/>
                </a:lnTo>
                <a:cubicBezTo>
                  <a:pt x="1749870" y="301876"/>
                  <a:pt x="1736770" y="315514"/>
                  <a:pt x="1709667" y="323516"/>
                </a:cubicBezTo>
                <a:cubicBezTo>
                  <a:pt x="1709667" y="311154"/>
                  <a:pt x="1694366" y="300908"/>
                  <a:pt x="1663764" y="292777"/>
                </a:cubicBezTo>
                <a:lnTo>
                  <a:pt x="1663764" y="280022"/>
                </a:lnTo>
                <a:cubicBezTo>
                  <a:pt x="1689132" y="283650"/>
                  <a:pt x="1705150" y="285464"/>
                  <a:pt x="1711818" y="285464"/>
                </a:cubicBezTo>
                <a:cubicBezTo>
                  <a:pt x="1718486" y="285464"/>
                  <a:pt x="1721820" y="280509"/>
                  <a:pt x="1721820" y="270600"/>
                </a:cubicBezTo>
                <a:lnTo>
                  <a:pt x="1721820" y="66080"/>
                </a:lnTo>
                <a:lnTo>
                  <a:pt x="1700288" y="66080"/>
                </a:lnTo>
                <a:cubicBezTo>
                  <a:pt x="1688974" y="66080"/>
                  <a:pt x="1677746" y="67428"/>
                  <a:pt x="1666603" y="70124"/>
                </a:cubicBezTo>
                <a:lnTo>
                  <a:pt x="1651632" y="51087"/>
                </a:lnTo>
                <a:lnTo>
                  <a:pt x="1721003" y="51087"/>
                </a:lnTo>
                <a:close/>
                <a:moveTo>
                  <a:pt x="4459267" y="27964"/>
                </a:moveTo>
                <a:lnTo>
                  <a:pt x="4485187" y="42827"/>
                </a:lnTo>
                <a:lnTo>
                  <a:pt x="4578241" y="42827"/>
                </a:lnTo>
                <a:lnTo>
                  <a:pt x="4589168" y="27964"/>
                </a:lnTo>
                <a:lnTo>
                  <a:pt x="4617347" y="50249"/>
                </a:lnTo>
                <a:lnTo>
                  <a:pt x="4606548" y="59799"/>
                </a:lnTo>
                <a:cubicBezTo>
                  <a:pt x="4606548" y="126596"/>
                  <a:pt x="4607000" y="170369"/>
                  <a:pt x="4607904" y="191120"/>
                </a:cubicBezTo>
                <a:lnTo>
                  <a:pt x="4579381" y="200541"/>
                </a:lnTo>
                <a:lnTo>
                  <a:pt x="4579381" y="177590"/>
                </a:lnTo>
                <a:lnTo>
                  <a:pt x="4487768" y="177590"/>
                </a:lnTo>
                <a:lnTo>
                  <a:pt x="4487768" y="193529"/>
                </a:lnTo>
                <a:lnTo>
                  <a:pt x="4459267" y="205940"/>
                </a:lnTo>
                <a:cubicBezTo>
                  <a:pt x="4460156" y="178909"/>
                  <a:pt x="4460601" y="150168"/>
                  <a:pt x="4460601" y="119716"/>
                </a:cubicBezTo>
                <a:cubicBezTo>
                  <a:pt x="4460601" y="89265"/>
                  <a:pt x="4460156" y="58681"/>
                  <a:pt x="4459267" y="27964"/>
                </a:cubicBezTo>
                <a:close/>
                <a:moveTo>
                  <a:pt x="3528502" y="20650"/>
                </a:moveTo>
                <a:lnTo>
                  <a:pt x="3554508" y="48119"/>
                </a:lnTo>
                <a:cubicBezTo>
                  <a:pt x="3545703" y="53740"/>
                  <a:pt x="3538695" y="61330"/>
                  <a:pt x="3533482" y="70888"/>
                </a:cubicBezTo>
                <a:cubicBezTo>
                  <a:pt x="3528269" y="80445"/>
                  <a:pt x="3519533" y="101099"/>
                  <a:pt x="3507272" y="132848"/>
                </a:cubicBezTo>
                <a:cubicBezTo>
                  <a:pt x="3533285" y="159492"/>
                  <a:pt x="3546987" y="178837"/>
                  <a:pt x="3548378" y="190883"/>
                </a:cubicBezTo>
                <a:cubicBezTo>
                  <a:pt x="3549769" y="202929"/>
                  <a:pt x="3550464" y="211583"/>
                  <a:pt x="3550464" y="216846"/>
                </a:cubicBezTo>
                <a:cubicBezTo>
                  <a:pt x="3550464" y="231244"/>
                  <a:pt x="3547245" y="242648"/>
                  <a:pt x="3540806" y="251058"/>
                </a:cubicBezTo>
                <a:cubicBezTo>
                  <a:pt x="3534367" y="259469"/>
                  <a:pt x="3523275" y="265639"/>
                  <a:pt x="3507530" y="269568"/>
                </a:cubicBezTo>
                <a:cubicBezTo>
                  <a:pt x="3507014" y="263373"/>
                  <a:pt x="3504583" y="258045"/>
                  <a:pt x="3500238" y="253586"/>
                </a:cubicBezTo>
                <a:lnTo>
                  <a:pt x="3482987" y="243685"/>
                </a:lnTo>
                <a:lnTo>
                  <a:pt x="3482987" y="309792"/>
                </a:lnTo>
                <a:lnTo>
                  <a:pt x="3457174" y="320870"/>
                </a:lnTo>
                <a:cubicBezTo>
                  <a:pt x="3458078" y="295617"/>
                  <a:pt x="3458529" y="272192"/>
                  <a:pt x="3458529" y="250596"/>
                </a:cubicBezTo>
                <a:lnTo>
                  <a:pt x="3458529" y="84579"/>
                </a:lnTo>
                <a:cubicBezTo>
                  <a:pt x="3458529" y="64058"/>
                  <a:pt x="3458078" y="43337"/>
                  <a:pt x="3457174" y="22414"/>
                </a:cubicBezTo>
                <a:lnTo>
                  <a:pt x="3480298" y="34589"/>
                </a:lnTo>
                <a:lnTo>
                  <a:pt x="3515682" y="34589"/>
                </a:lnTo>
                <a:close/>
                <a:moveTo>
                  <a:pt x="3426630" y="20650"/>
                </a:moveTo>
                <a:lnTo>
                  <a:pt x="3450592" y="40139"/>
                </a:lnTo>
                <a:lnTo>
                  <a:pt x="3441128" y="49689"/>
                </a:lnTo>
                <a:cubicBezTo>
                  <a:pt x="3441128" y="75516"/>
                  <a:pt x="3441128" y="116769"/>
                  <a:pt x="3441128" y="173449"/>
                </a:cubicBezTo>
                <a:cubicBezTo>
                  <a:pt x="3441128" y="230129"/>
                  <a:pt x="3437783" y="265639"/>
                  <a:pt x="3431093" y="279979"/>
                </a:cubicBezTo>
                <a:cubicBezTo>
                  <a:pt x="3424403" y="294319"/>
                  <a:pt x="3410153" y="303948"/>
                  <a:pt x="3388341" y="308867"/>
                </a:cubicBezTo>
                <a:cubicBezTo>
                  <a:pt x="3390134" y="299446"/>
                  <a:pt x="3380684" y="288870"/>
                  <a:pt x="3359991" y="277139"/>
                </a:cubicBezTo>
                <a:lnTo>
                  <a:pt x="3362206" y="265524"/>
                </a:lnTo>
                <a:cubicBezTo>
                  <a:pt x="3380992" y="270930"/>
                  <a:pt x="3393776" y="273633"/>
                  <a:pt x="3400559" y="273633"/>
                </a:cubicBezTo>
                <a:cubicBezTo>
                  <a:pt x="3402309" y="273633"/>
                  <a:pt x="3403893" y="273210"/>
                  <a:pt x="3405313" y="272364"/>
                </a:cubicBezTo>
                <a:cubicBezTo>
                  <a:pt x="3406733" y="271518"/>
                  <a:pt x="3408532" y="265649"/>
                  <a:pt x="3410712" y="254758"/>
                </a:cubicBezTo>
                <a:cubicBezTo>
                  <a:pt x="3412892" y="243866"/>
                  <a:pt x="3414433" y="224109"/>
                  <a:pt x="3415337" y="195486"/>
                </a:cubicBezTo>
                <a:lnTo>
                  <a:pt x="3386405" y="195486"/>
                </a:lnTo>
                <a:cubicBezTo>
                  <a:pt x="3381300" y="223536"/>
                  <a:pt x="3370466" y="248821"/>
                  <a:pt x="3353903" y="271342"/>
                </a:cubicBezTo>
                <a:cubicBezTo>
                  <a:pt x="3337340" y="293864"/>
                  <a:pt x="3315543" y="312172"/>
                  <a:pt x="3288512" y="326269"/>
                </a:cubicBezTo>
                <a:lnTo>
                  <a:pt x="3283048" y="317880"/>
                </a:lnTo>
                <a:cubicBezTo>
                  <a:pt x="3305921" y="300930"/>
                  <a:pt x="3323789" y="281818"/>
                  <a:pt x="3336652" y="260544"/>
                </a:cubicBezTo>
                <a:cubicBezTo>
                  <a:pt x="3349515" y="239270"/>
                  <a:pt x="3358191" y="217584"/>
                  <a:pt x="3362679" y="195486"/>
                </a:cubicBezTo>
                <a:lnTo>
                  <a:pt x="3357732" y="195486"/>
                </a:lnTo>
                <a:lnTo>
                  <a:pt x="3341040" y="198196"/>
                </a:lnTo>
                <a:lnTo>
                  <a:pt x="3327596" y="180515"/>
                </a:lnTo>
                <a:lnTo>
                  <a:pt x="3364271" y="180515"/>
                </a:lnTo>
                <a:cubicBezTo>
                  <a:pt x="3365920" y="163307"/>
                  <a:pt x="3366745" y="144894"/>
                  <a:pt x="3366745" y="125277"/>
                </a:cubicBezTo>
                <a:lnTo>
                  <a:pt x="3361776" y="125277"/>
                </a:lnTo>
                <a:lnTo>
                  <a:pt x="3345084" y="127987"/>
                </a:lnTo>
                <a:lnTo>
                  <a:pt x="3331640" y="110305"/>
                </a:lnTo>
                <a:lnTo>
                  <a:pt x="3366745" y="110305"/>
                </a:lnTo>
                <a:lnTo>
                  <a:pt x="3366745" y="49560"/>
                </a:lnTo>
                <a:cubicBezTo>
                  <a:pt x="3358170" y="49560"/>
                  <a:pt x="3348318" y="50908"/>
                  <a:pt x="3337190" y="53604"/>
                </a:cubicBezTo>
                <a:lnTo>
                  <a:pt x="3322197" y="34589"/>
                </a:lnTo>
                <a:lnTo>
                  <a:pt x="3415595" y="34589"/>
                </a:lnTo>
                <a:close/>
                <a:moveTo>
                  <a:pt x="4357717" y="15144"/>
                </a:moveTo>
                <a:cubicBezTo>
                  <a:pt x="4377793" y="24680"/>
                  <a:pt x="4392116" y="32793"/>
                  <a:pt x="4400684" y="39483"/>
                </a:cubicBezTo>
                <a:cubicBezTo>
                  <a:pt x="4409252" y="46172"/>
                  <a:pt x="4413042" y="53357"/>
                  <a:pt x="4412052" y="61036"/>
                </a:cubicBezTo>
                <a:cubicBezTo>
                  <a:pt x="4411063" y="68715"/>
                  <a:pt x="4408639" y="74487"/>
                  <a:pt x="4404782" y="78352"/>
                </a:cubicBezTo>
                <a:cubicBezTo>
                  <a:pt x="4400924" y="82216"/>
                  <a:pt x="4397963" y="84149"/>
                  <a:pt x="4395898" y="84149"/>
                </a:cubicBezTo>
                <a:cubicBezTo>
                  <a:pt x="4390334" y="84149"/>
                  <a:pt x="4385365" y="78133"/>
                  <a:pt x="4380991" y="66102"/>
                </a:cubicBezTo>
                <a:cubicBezTo>
                  <a:pt x="4375943" y="53468"/>
                  <a:pt x="4366486" y="39458"/>
                  <a:pt x="4352619" y="24071"/>
                </a:cubicBezTo>
                <a:close/>
                <a:moveTo>
                  <a:pt x="1592199" y="14950"/>
                </a:moveTo>
                <a:cubicBezTo>
                  <a:pt x="1608719" y="25619"/>
                  <a:pt x="1620532" y="34575"/>
                  <a:pt x="1627637" y="41817"/>
                </a:cubicBezTo>
                <a:cubicBezTo>
                  <a:pt x="1634743" y="49058"/>
                  <a:pt x="1637557" y="56042"/>
                  <a:pt x="1636080" y="62768"/>
                </a:cubicBezTo>
                <a:cubicBezTo>
                  <a:pt x="1634603" y="69493"/>
                  <a:pt x="1631975" y="75039"/>
                  <a:pt x="1628197" y="79406"/>
                </a:cubicBezTo>
                <a:cubicBezTo>
                  <a:pt x="1624418" y="83772"/>
                  <a:pt x="1621453" y="85956"/>
                  <a:pt x="1619302" y="85956"/>
                </a:cubicBezTo>
                <a:cubicBezTo>
                  <a:pt x="1613394" y="85956"/>
                  <a:pt x="1609364" y="79961"/>
                  <a:pt x="1607213" y="67973"/>
                </a:cubicBezTo>
                <a:cubicBezTo>
                  <a:pt x="1603700" y="55597"/>
                  <a:pt x="1596006" y="40103"/>
                  <a:pt x="1584133" y="21489"/>
                </a:cubicBezTo>
                <a:close/>
                <a:moveTo>
                  <a:pt x="2235177" y="13573"/>
                </a:moveTo>
                <a:cubicBezTo>
                  <a:pt x="2266582" y="34568"/>
                  <a:pt x="2283228" y="50245"/>
                  <a:pt x="2285113" y="60606"/>
                </a:cubicBezTo>
                <a:cubicBezTo>
                  <a:pt x="2286999" y="70967"/>
                  <a:pt x="2285307" y="79112"/>
                  <a:pt x="2280037" y="85041"/>
                </a:cubicBezTo>
                <a:cubicBezTo>
                  <a:pt x="2274767" y="90971"/>
                  <a:pt x="2270626" y="93936"/>
                  <a:pt x="2267615" y="93936"/>
                </a:cubicBezTo>
                <a:cubicBezTo>
                  <a:pt x="2261893" y="93936"/>
                  <a:pt x="2257369" y="87253"/>
                  <a:pt x="2254042" y="73888"/>
                </a:cubicBezTo>
                <a:cubicBezTo>
                  <a:pt x="2250600" y="61140"/>
                  <a:pt x="2241602" y="43208"/>
                  <a:pt x="2227046" y="20091"/>
                </a:cubicBezTo>
                <a:close/>
                <a:moveTo>
                  <a:pt x="751928" y="12304"/>
                </a:moveTo>
                <a:cubicBezTo>
                  <a:pt x="774658" y="22715"/>
                  <a:pt x="789421" y="30592"/>
                  <a:pt x="796218" y="35933"/>
                </a:cubicBezTo>
                <a:cubicBezTo>
                  <a:pt x="803015" y="41275"/>
                  <a:pt x="806414" y="47542"/>
                  <a:pt x="806414" y="54733"/>
                </a:cubicBezTo>
                <a:cubicBezTo>
                  <a:pt x="806414" y="61925"/>
                  <a:pt x="804439" y="67496"/>
                  <a:pt x="800488" y="71447"/>
                </a:cubicBezTo>
                <a:cubicBezTo>
                  <a:pt x="796537" y="75398"/>
                  <a:pt x="793085" y="77373"/>
                  <a:pt x="790131" y="77373"/>
                </a:cubicBezTo>
                <a:cubicBezTo>
                  <a:pt x="784524" y="77373"/>
                  <a:pt x="780035" y="72297"/>
                  <a:pt x="776665" y="62144"/>
                </a:cubicBezTo>
                <a:cubicBezTo>
                  <a:pt x="772521" y="51346"/>
                  <a:pt x="762583" y="37751"/>
                  <a:pt x="746852" y="21360"/>
                </a:cubicBezTo>
                <a:close/>
                <a:moveTo>
                  <a:pt x="3151147" y="11014"/>
                </a:moveTo>
                <a:lnTo>
                  <a:pt x="3179153" y="49022"/>
                </a:lnTo>
                <a:cubicBezTo>
                  <a:pt x="3160095" y="47230"/>
                  <a:pt x="3122302" y="67672"/>
                  <a:pt x="3065773" y="110348"/>
                </a:cubicBezTo>
                <a:lnTo>
                  <a:pt x="3076571" y="119447"/>
                </a:lnTo>
                <a:lnTo>
                  <a:pt x="3063062" y="126158"/>
                </a:lnTo>
                <a:lnTo>
                  <a:pt x="3063062" y="284302"/>
                </a:lnTo>
                <a:cubicBezTo>
                  <a:pt x="3063062" y="304293"/>
                  <a:pt x="3048615" y="318740"/>
                  <a:pt x="3019719" y="327646"/>
                </a:cubicBezTo>
                <a:cubicBezTo>
                  <a:pt x="3021512" y="313506"/>
                  <a:pt x="3004411" y="301912"/>
                  <a:pt x="2968417" y="292863"/>
                </a:cubicBezTo>
                <a:lnTo>
                  <a:pt x="2970396" y="278860"/>
                </a:lnTo>
                <a:cubicBezTo>
                  <a:pt x="2994588" y="283377"/>
                  <a:pt x="3011556" y="285636"/>
                  <a:pt x="3021300" y="285636"/>
                </a:cubicBezTo>
                <a:cubicBezTo>
                  <a:pt x="3031044" y="285636"/>
                  <a:pt x="3035464" y="279025"/>
                  <a:pt x="3034561" y="265803"/>
                </a:cubicBezTo>
                <a:lnTo>
                  <a:pt x="3034561" y="146572"/>
                </a:lnTo>
                <a:cubicBezTo>
                  <a:pt x="3034561" y="126983"/>
                  <a:pt x="3034109" y="108498"/>
                  <a:pt x="3033206" y="91118"/>
                </a:cubicBezTo>
                <a:lnTo>
                  <a:pt x="3055555" y="101916"/>
                </a:lnTo>
                <a:lnTo>
                  <a:pt x="3130390" y="41300"/>
                </a:lnTo>
                <a:lnTo>
                  <a:pt x="2964459" y="41300"/>
                </a:lnTo>
                <a:cubicBezTo>
                  <a:pt x="2953130" y="41300"/>
                  <a:pt x="2941902" y="42648"/>
                  <a:pt x="2930774" y="45344"/>
                </a:cubicBezTo>
                <a:lnTo>
                  <a:pt x="2915781" y="26308"/>
                </a:lnTo>
                <a:lnTo>
                  <a:pt x="3133853" y="26308"/>
                </a:lnTo>
                <a:close/>
                <a:moveTo>
                  <a:pt x="3782686" y="9637"/>
                </a:moveTo>
                <a:lnTo>
                  <a:pt x="3820630" y="27060"/>
                </a:lnTo>
                <a:lnTo>
                  <a:pt x="3809832" y="38741"/>
                </a:lnTo>
                <a:lnTo>
                  <a:pt x="3809832" y="111359"/>
                </a:lnTo>
                <a:cubicBezTo>
                  <a:pt x="3845195" y="86020"/>
                  <a:pt x="3867731" y="64768"/>
                  <a:pt x="3877439" y="47603"/>
                </a:cubicBezTo>
                <a:lnTo>
                  <a:pt x="3905660" y="77803"/>
                </a:lnTo>
                <a:cubicBezTo>
                  <a:pt x="3892166" y="80270"/>
                  <a:pt x="3860223" y="96338"/>
                  <a:pt x="3809832" y="126008"/>
                </a:cubicBezTo>
                <a:lnTo>
                  <a:pt x="3809832" y="156940"/>
                </a:lnTo>
                <a:cubicBezTo>
                  <a:pt x="3808928" y="168154"/>
                  <a:pt x="3815202" y="173761"/>
                  <a:pt x="3828653" y="173761"/>
                </a:cubicBezTo>
                <a:lnTo>
                  <a:pt x="3877525" y="173761"/>
                </a:lnTo>
                <a:cubicBezTo>
                  <a:pt x="3881956" y="171868"/>
                  <a:pt x="3885028" y="166207"/>
                  <a:pt x="3886742" y="156778"/>
                </a:cubicBezTo>
                <a:cubicBezTo>
                  <a:pt x="3888456" y="147350"/>
                  <a:pt x="3889814" y="133666"/>
                  <a:pt x="3890818" y="115726"/>
                </a:cubicBezTo>
                <a:lnTo>
                  <a:pt x="3905660" y="115726"/>
                </a:lnTo>
                <a:cubicBezTo>
                  <a:pt x="3905660" y="125879"/>
                  <a:pt x="3906306" y="136949"/>
                  <a:pt x="3907596" y="148938"/>
                </a:cubicBezTo>
                <a:cubicBezTo>
                  <a:pt x="3908887" y="160926"/>
                  <a:pt x="3913641" y="168907"/>
                  <a:pt x="3921857" y="172879"/>
                </a:cubicBezTo>
                <a:cubicBezTo>
                  <a:pt x="3914458" y="187950"/>
                  <a:pt x="3901838" y="195486"/>
                  <a:pt x="3883999" y="195486"/>
                </a:cubicBezTo>
                <a:lnTo>
                  <a:pt x="3822028" y="195486"/>
                </a:lnTo>
                <a:cubicBezTo>
                  <a:pt x="3796689" y="196390"/>
                  <a:pt x="3784019" y="186430"/>
                  <a:pt x="3784019" y="165608"/>
                </a:cubicBezTo>
                <a:lnTo>
                  <a:pt x="3784019" y="55798"/>
                </a:lnTo>
                <a:cubicBezTo>
                  <a:pt x="3784019" y="47796"/>
                  <a:pt x="3783575" y="32409"/>
                  <a:pt x="3782686" y="9637"/>
                </a:cubicBezTo>
                <a:close/>
                <a:moveTo>
                  <a:pt x="3689546" y="9637"/>
                </a:moveTo>
                <a:lnTo>
                  <a:pt x="3728845" y="30115"/>
                </a:lnTo>
                <a:lnTo>
                  <a:pt x="3716692" y="41537"/>
                </a:lnTo>
                <a:lnTo>
                  <a:pt x="3716692" y="85504"/>
                </a:lnTo>
                <a:lnTo>
                  <a:pt x="3736073" y="85504"/>
                </a:lnTo>
                <a:lnTo>
                  <a:pt x="3753023" y="69285"/>
                </a:lnTo>
                <a:lnTo>
                  <a:pt x="3780148" y="100497"/>
                </a:lnTo>
                <a:lnTo>
                  <a:pt x="3716692" y="100497"/>
                </a:lnTo>
                <a:lnTo>
                  <a:pt x="3716692" y="167824"/>
                </a:lnTo>
                <a:lnTo>
                  <a:pt x="3776749" y="158359"/>
                </a:lnTo>
                <a:lnTo>
                  <a:pt x="3778792" y="172513"/>
                </a:lnTo>
                <a:cubicBezTo>
                  <a:pt x="3682340" y="191715"/>
                  <a:pt x="3630529" y="205947"/>
                  <a:pt x="3623359" y="215211"/>
                </a:cubicBezTo>
                <a:lnTo>
                  <a:pt x="3604516" y="183462"/>
                </a:lnTo>
                <a:lnTo>
                  <a:pt x="3634200" y="179160"/>
                </a:lnTo>
                <a:cubicBezTo>
                  <a:pt x="3634200" y="119619"/>
                  <a:pt x="3633748" y="78907"/>
                  <a:pt x="3632845" y="57024"/>
                </a:cubicBezTo>
                <a:lnTo>
                  <a:pt x="3670811" y="75781"/>
                </a:lnTo>
                <a:lnTo>
                  <a:pt x="3660012" y="88623"/>
                </a:lnTo>
                <a:lnTo>
                  <a:pt x="3660012" y="175912"/>
                </a:lnTo>
                <a:lnTo>
                  <a:pt x="3690901" y="172427"/>
                </a:lnTo>
                <a:cubicBezTo>
                  <a:pt x="3690901" y="87547"/>
                  <a:pt x="3690450" y="33284"/>
                  <a:pt x="3689546" y="9637"/>
                </a:cubicBezTo>
                <a:close/>
                <a:moveTo>
                  <a:pt x="996113" y="8260"/>
                </a:moveTo>
                <a:lnTo>
                  <a:pt x="1021022" y="30653"/>
                </a:lnTo>
                <a:lnTo>
                  <a:pt x="1010224" y="40096"/>
                </a:lnTo>
                <a:cubicBezTo>
                  <a:pt x="1010224" y="90688"/>
                  <a:pt x="1010676" y="125908"/>
                  <a:pt x="1011579" y="145754"/>
                </a:cubicBezTo>
                <a:lnTo>
                  <a:pt x="984412" y="155283"/>
                </a:lnTo>
                <a:lnTo>
                  <a:pt x="984412" y="141796"/>
                </a:lnTo>
                <a:lnTo>
                  <a:pt x="941391" y="141796"/>
                </a:lnTo>
                <a:lnTo>
                  <a:pt x="941391" y="177740"/>
                </a:lnTo>
                <a:lnTo>
                  <a:pt x="998695" y="177740"/>
                </a:lnTo>
                <a:lnTo>
                  <a:pt x="1019796" y="158811"/>
                </a:lnTo>
                <a:lnTo>
                  <a:pt x="1048018" y="192733"/>
                </a:lnTo>
                <a:lnTo>
                  <a:pt x="950834" y="192733"/>
                </a:lnTo>
                <a:cubicBezTo>
                  <a:pt x="970093" y="235409"/>
                  <a:pt x="1002939" y="263115"/>
                  <a:pt x="1049373" y="275849"/>
                </a:cubicBezTo>
                <a:lnTo>
                  <a:pt x="1049373" y="287142"/>
                </a:lnTo>
                <a:cubicBezTo>
                  <a:pt x="1033283" y="287142"/>
                  <a:pt x="1023188" y="292541"/>
                  <a:pt x="1019086" y="303339"/>
                </a:cubicBezTo>
                <a:cubicBezTo>
                  <a:pt x="985079" y="282302"/>
                  <a:pt x="961105" y="256304"/>
                  <a:pt x="947167" y="225345"/>
                </a:cubicBezTo>
                <a:lnTo>
                  <a:pt x="941404" y="207606"/>
                </a:lnTo>
                <a:lnTo>
                  <a:pt x="941412" y="216372"/>
                </a:lnTo>
                <a:cubicBezTo>
                  <a:pt x="941509" y="268757"/>
                  <a:pt x="941947" y="301726"/>
                  <a:pt x="942725" y="315277"/>
                </a:cubicBezTo>
                <a:lnTo>
                  <a:pt x="914224" y="326269"/>
                </a:lnTo>
                <a:cubicBezTo>
                  <a:pt x="915127" y="292942"/>
                  <a:pt x="915579" y="254726"/>
                  <a:pt x="915579" y="211619"/>
                </a:cubicBezTo>
                <a:cubicBezTo>
                  <a:pt x="889523" y="255170"/>
                  <a:pt x="849313" y="288891"/>
                  <a:pt x="794949" y="312782"/>
                </a:cubicBezTo>
                <a:lnTo>
                  <a:pt x="790045" y="302629"/>
                </a:lnTo>
                <a:cubicBezTo>
                  <a:pt x="843519" y="269675"/>
                  <a:pt x="881313" y="233043"/>
                  <a:pt x="903425" y="192733"/>
                </a:cubicBezTo>
                <a:lnTo>
                  <a:pt x="856275" y="192733"/>
                </a:lnTo>
                <a:cubicBezTo>
                  <a:pt x="844946" y="192733"/>
                  <a:pt x="833718" y="194081"/>
                  <a:pt x="822590" y="196777"/>
                </a:cubicBezTo>
                <a:lnTo>
                  <a:pt x="807597" y="177740"/>
                </a:lnTo>
                <a:lnTo>
                  <a:pt x="915579" y="177740"/>
                </a:lnTo>
                <a:lnTo>
                  <a:pt x="915579" y="141796"/>
                </a:lnTo>
                <a:lnTo>
                  <a:pt x="873892" y="141796"/>
                </a:lnTo>
                <a:lnTo>
                  <a:pt x="873892" y="154100"/>
                </a:lnTo>
                <a:lnTo>
                  <a:pt x="846746" y="162038"/>
                </a:lnTo>
                <a:cubicBezTo>
                  <a:pt x="847635" y="130590"/>
                  <a:pt x="848079" y="103938"/>
                  <a:pt x="848079" y="82084"/>
                </a:cubicBezTo>
                <a:cubicBezTo>
                  <a:pt x="848079" y="60229"/>
                  <a:pt x="847635" y="36209"/>
                  <a:pt x="846746" y="10024"/>
                </a:cubicBezTo>
                <a:lnTo>
                  <a:pt x="872408" y="22199"/>
                </a:lnTo>
                <a:lnTo>
                  <a:pt x="983551" y="22199"/>
                </a:lnTo>
                <a:close/>
                <a:moveTo>
                  <a:pt x="4015535" y="6884"/>
                </a:moveTo>
                <a:lnTo>
                  <a:pt x="4051586" y="26609"/>
                </a:lnTo>
                <a:lnTo>
                  <a:pt x="4039949" y="34309"/>
                </a:lnTo>
                <a:cubicBezTo>
                  <a:pt x="4033252" y="52780"/>
                  <a:pt x="4027230" y="67550"/>
                  <a:pt x="4021880" y="78621"/>
                </a:cubicBezTo>
                <a:lnTo>
                  <a:pt x="4079184" y="78621"/>
                </a:lnTo>
                <a:lnTo>
                  <a:pt x="4100372" y="59713"/>
                </a:lnTo>
                <a:lnTo>
                  <a:pt x="4127174" y="93613"/>
                </a:lnTo>
                <a:lnTo>
                  <a:pt x="4065073" y="93613"/>
                </a:lnTo>
                <a:lnTo>
                  <a:pt x="4065073" y="162618"/>
                </a:lnTo>
                <a:lnTo>
                  <a:pt x="4091187" y="162618"/>
                </a:lnTo>
                <a:lnTo>
                  <a:pt x="4112482" y="142334"/>
                </a:lnTo>
                <a:lnTo>
                  <a:pt x="4139305" y="177590"/>
                </a:lnTo>
                <a:lnTo>
                  <a:pt x="4063718" y="177590"/>
                </a:lnTo>
                <a:cubicBezTo>
                  <a:pt x="4063718" y="184057"/>
                  <a:pt x="4062822" y="192296"/>
                  <a:pt x="4061029" y="202305"/>
                </a:cubicBezTo>
                <a:cubicBezTo>
                  <a:pt x="4096579" y="225350"/>
                  <a:pt x="4116713" y="240654"/>
                  <a:pt x="4121430" y="248219"/>
                </a:cubicBezTo>
                <a:cubicBezTo>
                  <a:pt x="4126148" y="255783"/>
                  <a:pt x="4128507" y="262398"/>
                  <a:pt x="4128507" y="268062"/>
                </a:cubicBezTo>
                <a:cubicBezTo>
                  <a:pt x="4128507" y="273210"/>
                  <a:pt x="4126898" y="279014"/>
                  <a:pt x="4123678" y="285475"/>
                </a:cubicBezTo>
                <a:cubicBezTo>
                  <a:pt x="4120459" y="291935"/>
                  <a:pt x="4117544" y="295165"/>
                  <a:pt x="4114934" y="295165"/>
                </a:cubicBezTo>
                <a:cubicBezTo>
                  <a:pt x="4110230" y="295165"/>
                  <a:pt x="4106710" y="291666"/>
                  <a:pt x="4104373" y="284668"/>
                </a:cubicBezTo>
                <a:cubicBezTo>
                  <a:pt x="4099999" y="275017"/>
                  <a:pt x="4094030" y="264179"/>
                  <a:pt x="4086465" y="252155"/>
                </a:cubicBezTo>
                <a:cubicBezTo>
                  <a:pt x="4078901" y="240131"/>
                  <a:pt x="4069253" y="227436"/>
                  <a:pt x="4057523" y="214071"/>
                </a:cubicBezTo>
                <a:cubicBezTo>
                  <a:pt x="4049679" y="241518"/>
                  <a:pt x="4037676" y="264255"/>
                  <a:pt x="4021515" y="282280"/>
                </a:cubicBezTo>
                <a:cubicBezTo>
                  <a:pt x="4005354" y="300306"/>
                  <a:pt x="3986073" y="314510"/>
                  <a:pt x="3963674" y="324892"/>
                </a:cubicBezTo>
                <a:lnTo>
                  <a:pt x="3958274" y="316525"/>
                </a:lnTo>
                <a:cubicBezTo>
                  <a:pt x="3982022" y="298643"/>
                  <a:pt x="4000786" y="277462"/>
                  <a:pt x="4014567" y="252983"/>
                </a:cubicBezTo>
                <a:cubicBezTo>
                  <a:pt x="4028348" y="228505"/>
                  <a:pt x="4036135" y="203373"/>
                  <a:pt x="4037927" y="177590"/>
                </a:cubicBezTo>
                <a:lnTo>
                  <a:pt x="4006952" y="177590"/>
                </a:lnTo>
                <a:cubicBezTo>
                  <a:pt x="3995623" y="177590"/>
                  <a:pt x="3984395" y="178945"/>
                  <a:pt x="3973267" y="181655"/>
                </a:cubicBezTo>
                <a:lnTo>
                  <a:pt x="3958274" y="162618"/>
                </a:lnTo>
                <a:lnTo>
                  <a:pt x="4037927" y="162618"/>
                </a:lnTo>
                <a:lnTo>
                  <a:pt x="4037927" y="93613"/>
                </a:lnTo>
                <a:lnTo>
                  <a:pt x="4017600" y="93613"/>
                </a:lnTo>
                <a:cubicBezTo>
                  <a:pt x="4005583" y="117619"/>
                  <a:pt x="3991874" y="137416"/>
                  <a:pt x="3976472" y="153003"/>
                </a:cubicBezTo>
                <a:lnTo>
                  <a:pt x="3967739" y="147647"/>
                </a:lnTo>
                <a:cubicBezTo>
                  <a:pt x="3980445" y="125463"/>
                  <a:pt x="3991042" y="101171"/>
                  <a:pt x="3999531" y="74770"/>
                </a:cubicBezTo>
                <a:cubicBezTo>
                  <a:pt x="4008021" y="48370"/>
                  <a:pt x="4013355" y="25741"/>
                  <a:pt x="4015535" y="6884"/>
                </a:cubicBezTo>
                <a:close/>
                <a:moveTo>
                  <a:pt x="560383" y="6884"/>
                </a:moveTo>
                <a:lnTo>
                  <a:pt x="601037" y="27383"/>
                </a:lnTo>
                <a:lnTo>
                  <a:pt x="588884" y="37471"/>
                </a:lnTo>
                <a:lnTo>
                  <a:pt x="588884" y="62101"/>
                </a:lnTo>
                <a:lnTo>
                  <a:pt x="624634" y="62101"/>
                </a:lnTo>
                <a:lnTo>
                  <a:pt x="651178" y="39128"/>
                </a:lnTo>
                <a:lnTo>
                  <a:pt x="683357" y="77093"/>
                </a:lnTo>
                <a:lnTo>
                  <a:pt x="588884" y="77093"/>
                </a:lnTo>
                <a:cubicBezTo>
                  <a:pt x="588884" y="87261"/>
                  <a:pt x="589336" y="98001"/>
                  <a:pt x="590239" y="109316"/>
                </a:cubicBezTo>
                <a:lnTo>
                  <a:pt x="561717" y="120286"/>
                </a:lnTo>
                <a:lnTo>
                  <a:pt x="561717" y="77093"/>
                </a:lnTo>
                <a:lnTo>
                  <a:pt x="493056" y="77093"/>
                </a:lnTo>
                <a:lnTo>
                  <a:pt x="493056" y="111919"/>
                </a:lnTo>
                <a:lnTo>
                  <a:pt x="464533" y="124330"/>
                </a:lnTo>
                <a:cubicBezTo>
                  <a:pt x="465436" y="105387"/>
                  <a:pt x="465888" y="89641"/>
                  <a:pt x="465888" y="77093"/>
                </a:cubicBezTo>
                <a:lnTo>
                  <a:pt x="409273" y="77093"/>
                </a:lnTo>
                <a:cubicBezTo>
                  <a:pt x="397959" y="77093"/>
                  <a:pt x="386730" y="78441"/>
                  <a:pt x="375588" y="81137"/>
                </a:cubicBezTo>
                <a:lnTo>
                  <a:pt x="360617" y="62101"/>
                </a:lnTo>
                <a:lnTo>
                  <a:pt x="465888" y="62101"/>
                </a:lnTo>
                <a:cubicBezTo>
                  <a:pt x="465888" y="43516"/>
                  <a:pt x="465436" y="25562"/>
                  <a:pt x="464533" y="8239"/>
                </a:cubicBezTo>
                <a:lnTo>
                  <a:pt x="503854" y="26996"/>
                </a:lnTo>
                <a:lnTo>
                  <a:pt x="493056" y="38504"/>
                </a:lnTo>
                <a:lnTo>
                  <a:pt x="493056" y="62101"/>
                </a:lnTo>
                <a:lnTo>
                  <a:pt x="561717" y="62101"/>
                </a:lnTo>
                <a:cubicBezTo>
                  <a:pt x="561717" y="44362"/>
                  <a:pt x="561272" y="25956"/>
                  <a:pt x="560383" y="6884"/>
                </a:cubicBezTo>
                <a:close/>
                <a:moveTo>
                  <a:pt x="170470" y="6884"/>
                </a:moveTo>
                <a:cubicBezTo>
                  <a:pt x="193027" y="18356"/>
                  <a:pt x="206725" y="27050"/>
                  <a:pt x="211565" y="32965"/>
                </a:cubicBezTo>
                <a:cubicBezTo>
                  <a:pt x="216405" y="38880"/>
                  <a:pt x="217832" y="45194"/>
                  <a:pt x="215846" y="51905"/>
                </a:cubicBezTo>
                <a:cubicBezTo>
                  <a:pt x="213860" y="58616"/>
                  <a:pt x="210952" y="63617"/>
                  <a:pt x="207123" y="66908"/>
                </a:cubicBezTo>
                <a:cubicBezTo>
                  <a:pt x="203294" y="70199"/>
                  <a:pt x="200419" y="71845"/>
                  <a:pt x="198498" y="71845"/>
                </a:cubicBezTo>
                <a:cubicBezTo>
                  <a:pt x="193565" y="71845"/>
                  <a:pt x="190030" y="67005"/>
                  <a:pt x="187893" y="57325"/>
                </a:cubicBezTo>
                <a:cubicBezTo>
                  <a:pt x="185183" y="46513"/>
                  <a:pt x="177446" y="32029"/>
                  <a:pt x="164683" y="13875"/>
                </a:cubicBezTo>
                <a:close/>
                <a:moveTo>
                  <a:pt x="34266" y="6884"/>
                </a:moveTo>
                <a:cubicBezTo>
                  <a:pt x="52994" y="17409"/>
                  <a:pt x="65940" y="26035"/>
                  <a:pt x="73103" y="32761"/>
                </a:cubicBezTo>
                <a:cubicBezTo>
                  <a:pt x="80266" y="39486"/>
                  <a:pt x="83356" y="46925"/>
                  <a:pt x="82374" y="55078"/>
                </a:cubicBezTo>
                <a:cubicBezTo>
                  <a:pt x="81392" y="63230"/>
                  <a:pt x="78721" y="69213"/>
                  <a:pt x="74361" y="73028"/>
                </a:cubicBezTo>
                <a:cubicBezTo>
                  <a:pt x="70002" y="76842"/>
                  <a:pt x="66388" y="78750"/>
                  <a:pt x="63520" y="78750"/>
                </a:cubicBezTo>
                <a:cubicBezTo>
                  <a:pt x="57641" y="78750"/>
                  <a:pt x="53590" y="73157"/>
                  <a:pt x="51367" y="61972"/>
                </a:cubicBezTo>
                <a:cubicBezTo>
                  <a:pt x="48786" y="49883"/>
                  <a:pt x="41114" y="33829"/>
                  <a:pt x="28351" y="13810"/>
                </a:cubicBezTo>
                <a:close/>
                <a:moveTo>
                  <a:pt x="2306893" y="6819"/>
                </a:moveTo>
                <a:cubicBezTo>
                  <a:pt x="2335573" y="28860"/>
                  <a:pt x="2350383" y="45079"/>
                  <a:pt x="2351322" y="55476"/>
                </a:cubicBezTo>
                <a:cubicBezTo>
                  <a:pt x="2352262" y="65872"/>
                  <a:pt x="2350085" y="73756"/>
                  <a:pt x="2344794" y="79126"/>
                </a:cubicBezTo>
                <a:cubicBezTo>
                  <a:pt x="2339502" y="84497"/>
                  <a:pt x="2335372" y="87182"/>
                  <a:pt x="2332404" y="87182"/>
                </a:cubicBezTo>
                <a:cubicBezTo>
                  <a:pt x="2325535" y="87182"/>
                  <a:pt x="2321011" y="80614"/>
                  <a:pt x="2318831" y="67478"/>
                </a:cubicBezTo>
                <a:cubicBezTo>
                  <a:pt x="2316207" y="52464"/>
                  <a:pt x="2309460" y="34367"/>
                  <a:pt x="2298590" y="13186"/>
                </a:cubicBezTo>
                <a:close/>
                <a:moveTo>
                  <a:pt x="1522247" y="5507"/>
                </a:moveTo>
                <a:lnTo>
                  <a:pt x="1558643" y="30975"/>
                </a:lnTo>
                <a:lnTo>
                  <a:pt x="1544081" y="39795"/>
                </a:lnTo>
                <a:cubicBezTo>
                  <a:pt x="1531935" y="64130"/>
                  <a:pt x="1522843" y="82242"/>
                  <a:pt x="1516806" y="94130"/>
                </a:cubicBezTo>
                <a:lnTo>
                  <a:pt x="1538402" y="107272"/>
                </a:lnTo>
                <a:lnTo>
                  <a:pt x="1527604" y="117232"/>
                </a:lnTo>
                <a:lnTo>
                  <a:pt x="1527604" y="255823"/>
                </a:lnTo>
                <a:cubicBezTo>
                  <a:pt x="1527604" y="277993"/>
                  <a:pt x="1528055" y="296413"/>
                  <a:pt x="1528959" y="311083"/>
                </a:cubicBezTo>
                <a:lnTo>
                  <a:pt x="1499103" y="323516"/>
                </a:lnTo>
                <a:cubicBezTo>
                  <a:pt x="1500006" y="295509"/>
                  <a:pt x="1500458" y="273841"/>
                  <a:pt x="1500458" y="258511"/>
                </a:cubicBezTo>
                <a:lnTo>
                  <a:pt x="1500458" y="117920"/>
                </a:lnTo>
                <a:cubicBezTo>
                  <a:pt x="1488297" y="144765"/>
                  <a:pt x="1472387" y="168211"/>
                  <a:pt x="1452726" y="188259"/>
                </a:cubicBezTo>
                <a:lnTo>
                  <a:pt x="1446467" y="180472"/>
                </a:lnTo>
                <a:cubicBezTo>
                  <a:pt x="1459172" y="160740"/>
                  <a:pt x="1471576" y="137842"/>
                  <a:pt x="1483680" y="111779"/>
                </a:cubicBezTo>
                <a:cubicBezTo>
                  <a:pt x="1495783" y="85715"/>
                  <a:pt x="1508639" y="50292"/>
                  <a:pt x="1522247" y="5507"/>
                </a:cubicBezTo>
                <a:close/>
                <a:moveTo>
                  <a:pt x="2406658" y="4130"/>
                </a:moveTo>
                <a:lnTo>
                  <a:pt x="2444516" y="29964"/>
                </a:lnTo>
                <a:lnTo>
                  <a:pt x="2429480" y="37514"/>
                </a:lnTo>
                <a:cubicBezTo>
                  <a:pt x="2415025" y="57161"/>
                  <a:pt x="2400240" y="76369"/>
                  <a:pt x="2385126" y="95141"/>
                </a:cubicBezTo>
                <a:lnTo>
                  <a:pt x="2447484" y="95141"/>
                </a:lnTo>
                <a:lnTo>
                  <a:pt x="2463144" y="77567"/>
                </a:lnTo>
                <a:lnTo>
                  <a:pt x="2491774" y="111983"/>
                </a:lnTo>
                <a:cubicBezTo>
                  <a:pt x="2475053" y="114235"/>
                  <a:pt x="2455902" y="127112"/>
                  <a:pt x="2434320" y="150616"/>
                </a:cubicBezTo>
                <a:lnTo>
                  <a:pt x="2425458" y="145346"/>
                </a:lnTo>
                <a:lnTo>
                  <a:pt x="2447054" y="110133"/>
                </a:lnTo>
                <a:lnTo>
                  <a:pt x="2224508" y="110133"/>
                </a:lnTo>
                <a:cubicBezTo>
                  <a:pt x="2226315" y="119110"/>
                  <a:pt x="2226702" y="127947"/>
                  <a:pt x="2225670" y="136645"/>
                </a:cubicBezTo>
                <a:cubicBezTo>
                  <a:pt x="2224637" y="145342"/>
                  <a:pt x="2220701" y="150745"/>
                  <a:pt x="2213861" y="152853"/>
                </a:cubicBezTo>
                <a:cubicBezTo>
                  <a:pt x="2207020" y="154961"/>
                  <a:pt x="2202446" y="156015"/>
                  <a:pt x="2200137" y="156015"/>
                </a:cubicBezTo>
                <a:cubicBezTo>
                  <a:pt x="2196667" y="156015"/>
                  <a:pt x="2193311" y="155043"/>
                  <a:pt x="2190070" y="153100"/>
                </a:cubicBezTo>
                <a:cubicBezTo>
                  <a:pt x="2186829" y="151157"/>
                  <a:pt x="2185209" y="148952"/>
                  <a:pt x="2185209" y="146486"/>
                </a:cubicBezTo>
                <a:cubicBezTo>
                  <a:pt x="2185209" y="142485"/>
                  <a:pt x="2187704" y="137007"/>
                  <a:pt x="2192694" y="130052"/>
                </a:cubicBezTo>
                <a:cubicBezTo>
                  <a:pt x="2199420" y="120831"/>
                  <a:pt x="2204697" y="103795"/>
                  <a:pt x="2208526" y="78943"/>
                </a:cubicBezTo>
                <a:lnTo>
                  <a:pt x="2222873" y="78943"/>
                </a:lnTo>
                <a:lnTo>
                  <a:pt x="2224229" y="95141"/>
                </a:lnTo>
                <a:lnTo>
                  <a:pt x="2369939" y="95141"/>
                </a:lnTo>
                <a:cubicBezTo>
                  <a:pt x="2386359" y="62961"/>
                  <a:pt x="2398598" y="32624"/>
                  <a:pt x="2406658" y="4130"/>
                </a:cubicBezTo>
                <a:close/>
                <a:moveTo>
                  <a:pt x="1252813" y="4044"/>
                </a:moveTo>
                <a:lnTo>
                  <a:pt x="1292543" y="29448"/>
                </a:lnTo>
                <a:lnTo>
                  <a:pt x="1277873" y="38439"/>
                </a:lnTo>
                <a:cubicBezTo>
                  <a:pt x="1270201" y="52995"/>
                  <a:pt x="1262493" y="66388"/>
                  <a:pt x="1254749" y="78621"/>
                </a:cubicBezTo>
                <a:lnTo>
                  <a:pt x="1360279" y="78621"/>
                </a:lnTo>
                <a:lnTo>
                  <a:pt x="1375788" y="61047"/>
                </a:lnTo>
                <a:lnTo>
                  <a:pt x="1407257" y="96302"/>
                </a:lnTo>
                <a:cubicBezTo>
                  <a:pt x="1391440" y="96302"/>
                  <a:pt x="1372798" y="109352"/>
                  <a:pt x="1351331" y="135451"/>
                </a:cubicBezTo>
                <a:lnTo>
                  <a:pt x="1342318" y="130267"/>
                </a:lnTo>
                <a:lnTo>
                  <a:pt x="1361204" y="93613"/>
                </a:lnTo>
                <a:lnTo>
                  <a:pt x="1250211" y="93613"/>
                </a:lnTo>
                <a:cubicBezTo>
                  <a:pt x="1233734" y="119626"/>
                  <a:pt x="1215565" y="141675"/>
                  <a:pt x="1195704" y="159758"/>
                </a:cubicBezTo>
                <a:lnTo>
                  <a:pt x="1187099" y="154251"/>
                </a:lnTo>
                <a:cubicBezTo>
                  <a:pt x="1204308" y="130360"/>
                  <a:pt x="1218730" y="103834"/>
                  <a:pt x="1230367" y="74674"/>
                </a:cubicBezTo>
                <a:cubicBezTo>
                  <a:pt x="1242005" y="45513"/>
                  <a:pt x="1249487" y="21970"/>
                  <a:pt x="1252813" y="4044"/>
                </a:cubicBezTo>
                <a:close/>
                <a:moveTo>
                  <a:pt x="1893447" y="1377"/>
                </a:moveTo>
                <a:lnTo>
                  <a:pt x="1930057" y="17144"/>
                </a:lnTo>
                <a:lnTo>
                  <a:pt x="1920593" y="28803"/>
                </a:lnTo>
                <a:lnTo>
                  <a:pt x="1920593" y="57971"/>
                </a:lnTo>
                <a:lnTo>
                  <a:pt x="1925110" y="57971"/>
                </a:lnTo>
                <a:lnTo>
                  <a:pt x="1940727" y="43107"/>
                </a:lnTo>
                <a:lnTo>
                  <a:pt x="1958666" y="61972"/>
                </a:lnTo>
                <a:cubicBezTo>
                  <a:pt x="1963054" y="53310"/>
                  <a:pt x="1968640" y="41623"/>
                  <a:pt x="1975423" y="26910"/>
                </a:cubicBezTo>
                <a:lnTo>
                  <a:pt x="2005645" y="53862"/>
                </a:lnTo>
                <a:cubicBezTo>
                  <a:pt x="1999952" y="55554"/>
                  <a:pt x="1993821" y="60903"/>
                  <a:pt x="1987254" y="69909"/>
                </a:cubicBezTo>
                <a:cubicBezTo>
                  <a:pt x="1978420" y="80879"/>
                  <a:pt x="1966101" y="96173"/>
                  <a:pt x="1950299" y="115790"/>
                </a:cubicBezTo>
                <a:lnTo>
                  <a:pt x="1976412" y="115790"/>
                </a:lnTo>
                <a:lnTo>
                  <a:pt x="1993448" y="99572"/>
                </a:lnTo>
                <a:lnTo>
                  <a:pt x="2014793" y="125511"/>
                </a:lnTo>
                <a:lnTo>
                  <a:pt x="2014582" y="92737"/>
                </a:lnTo>
                <a:cubicBezTo>
                  <a:pt x="2014360" y="67516"/>
                  <a:pt x="2014027" y="43623"/>
                  <a:pt x="2013582" y="21059"/>
                </a:cubicBezTo>
                <a:lnTo>
                  <a:pt x="2038061" y="34568"/>
                </a:lnTo>
                <a:lnTo>
                  <a:pt x="2093837" y="34568"/>
                </a:lnTo>
                <a:lnTo>
                  <a:pt x="2109453" y="19704"/>
                </a:lnTo>
                <a:lnTo>
                  <a:pt x="2133868" y="45559"/>
                </a:lnTo>
                <a:lnTo>
                  <a:pt x="2119284" y="53948"/>
                </a:lnTo>
                <a:lnTo>
                  <a:pt x="2078522" y="135774"/>
                </a:lnTo>
                <a:cubicBezTo>
                  <a:pt x="2108149" y="166820"/>
                  <a:pt x="2123880" y="191453"/>
                  <a:pt x="2125715" y="209672"/>
                </a:cubicBezTo>
                <a:cubicBezTo>
                  <a:pt x="2127551" y="227891"/>
                  <a:pt x="2124862" y="242070"/>
                  <a:pt x="2117649" y="252209"/>
                </a:cubicBezTo>
                <a:cubicBezTo>
                  <a:pt x="2110436" y="262347"/>
                  <a:pt x="2098799" y="270385"/>
                  <a:pt x="2082738" y="276322"/>
                </a:cubicBezTo>
                <a:cubicBezTo>
                  <a:pt x="2077718" y="263244"/>
                  <a:pt x="2065013" y="253930"/>
                  <a:pt x="2044621" y="248380"/>
                </a:cubicBezTo>
                <a:lnTo>
                  <a:pt x="2044621" y="234312"/>
                </a:lnTo>
                <a:cubicBezTo>
                  <a:pt x="2061084" y="237926"/>
                  <a:pt x="2071911" y="239733"/>
                  <a:pt x="2077102" y="239733"/>
                </a:cubicBezTo>
                <a:cubicBezTo>
                  <a:pt x="2085391" y="239733"/>
                  <a:pt x="2091048" y="237847"/>
                  <a:pt x="2094074" y="234076"/>
                </a:cubicBezTo>
                <a:cubicBezTo>
                  <a:pt x="2097099" y="230304"/>
                  <a:pt x="2098612" y="225909"/>
                  <a:pt x="2098612" y="220890"/>
                </a:cubicBezTo>
                <a:cubicBezTo>
                  <a:pt x="2098612" y="217807"/>
                  <a:pt x="2096849" y="209221"/>
                  <a:pt x="2093321" y="195131"/>
                </a:cubicBezTo>
                <a:cubicBezTo>
                  <a:pt x="2089793" y="181042"/>
                  <a:pt x="2079411" y="162038"/>
                  <a:pt x="2062174" y="138118"/>
                </a:cubicBezTo>
                <a:lnTo>
                  <a:pt x="2091858" y="49560"/>
                </a:lnTo>
                <a:lnTo>
                  <a:pt x="2040728" y="49560"/>
                </a:lnTo>
                <a:lnTo>
                  <a:pt x="2040728" y="318138"/>
                </a:lnTo>
                <a:lnTo>
                  <a:pt x="2013582" y="327646"/>
                </a:lnTo>
                <a:cubicBezTo>
                  <a:pt x="2014471" y="279893"/>
                  <a:pt x="2014916" y="228139"/>
                  <a:pt x="2014916" y="172384"/>
                </a:cubicBezTo>
                <a:cubicBezTo>
                  <a:pt x="2014916" y="158445"/>
                  <a:pt x="2014888" y="144839"/>
                  <a:pt x="2014832" y="131564"/>
                </a:cubicBezTo>
                <a:lnTo>
                  <a:pt x="2014827" y="130783"/>
                </a:lnTo>
                <a:lnTo>
                  <a:pt x="1943975" y="130783"/>
                </a:lnTo>
                <a:cubicBezTo>
                  <a:pt x="1936002" y="139459"/>
                  <a:pt x="1923712" y="150071"/>
                  <a:pt x="1907106" y="162618"/>
                </a:cubicBezTo>
                <a:lnTo>
                  <a:pt x="1955956" y="162618"/>
                </a:lnTo>
                <a:lnTo>
                  <a:pt x="1968970" y="147733"/>
                </a:lnTo>
                <a:lnTo>
                  <a:pt x="1992136" y="174944"/>
                </a:lnTo>
                <a:lnTo>
                  <a:pt x="1979983" y="182752"/>
                </a:lnTo>
                <a:cubicBezTo>
                  <a:pt x="1979983" y="241188"/>
                  <a:pt x="1980886" y="280545"/>
                  <a:pt x="1982693" y="300822"/>
                </a:cubicBezTo>
                <a:lnTo>
                  <a:pt x="1954192" y="313341"/>
                </a:lnTo>
                <a:lnTo>
                  <a:pt x="1954192" y="286346"/>
                </a:lnTo>
                <a:lnTo>
                  <a:pt x="1888199" y="286346"/>
                </a:lnTo>
                <a:lnTo>
                  <a:pt x="1888199" y="312760"/>
                </a:lnTo>
                <a:lnTo>
                  <a:pt x="1861052" y="323602"/>
                </a:lnTo>
                <a:cubicBezTo>
                  <a:pt x="1861956" y="295681"/>
                  <a:pt x="1862408" y="252532"/>
                  <a:pt x="1862408" y="194153"/>
                </a:cubicBezTo>
                <a:cubicBezTo>
                  <a:pt x="1854635" y="201122"/>
                  <a:pt x="1839291" y="208765"/>
                  <a:pt x="1816375" y="217083"/>
                </a:cubicBezTo>
                <a:lnTo>
                  <a:pt x="1813816" y="206564"/>
                </a:lnTo>
                <a:cubicBezTo>
                  <a:pt x="1832774" y="195995"/>
                  <a:pt x="1848519" y="186115"/>
                  <a:pt x="1861052" y="176923"/>
                </a:cubicBezTo>
                <a:cubicBezTo>
                  <a:pt x="1861052" y="174313"/>
                  <a:pt x="1860601" y="167415"/>
                  <a:pt x="1859697" y="156230"/>
                </a:cubicBezTo>
                <a:lnTo>
                  <a:pt x="1879035" y="162984"/>
                </a:lnTo>
                <a:cubicBezTo>
                  <a:pt x="1893590" y="150422"/>
                  <a:pt x="1906045" y="139688"/>
                  <a:pt x="1916398" y="130783"/>
                </a:cubicBezTo>
                <a:lnTo>
                  <a:pt x="1855739" y="130783"/>
                </a:lnTo>
                <a:cubicBezTo>
                  <a:pt x="1848913" y="130783"/>
                  <a:pt x="1839929" y="132131"/>
                  <a:pt x="1828787" y="134827"/>
                </a:cubicBezTo>
                <a:lnTo>
                  <a:pt x="1813816" y="115790"/>
                </a:lnTo>
                <a:lnTo>
                  <a:pt x="1894802" y="115790"/>
                </a:lnTo>
                <a:lnTo>
                  <a:pt x="1894802" y="72963"/>
                </a:lnTo>
                <a:lnTo>
                  <a:pt x="1884069" y="72963"/>
                </a:lnTo>
                <a:cubicBezTo>
                  <a:pt x="1872754" y="72963"/>
                  <a:pt x="1861526" y="74311"/>
                  <a:pt x="1850383" y="77007"/>
                </a:cubicBezTo>
                <a:lnTo>
                  <a:pt x="1835412" y="57971"/>
                </a:lnTo>
                <a:lnTo>
                  <a:pt x="1894802" y="57971"/>
                </a:lnTo>
                <a:cubicBezTo>
                  <a:pt x="1894802" y="36676"/>
                  <a:pt x="1894350" y="17811"/>
                  <a:pt x="1893447" y="1377"/>
                </a:cubicBezTo>
                <a:close/>
                <a:moveTo>
                  <a:pt x="2670589" y="0"/>
                </a:moveTo>
                <a:lnTo>
                  <a:pt x="2705156" y="25168"/>
                </a:lnTo>
                <a:lnTo>
                  <a:pt x="2691669" y="34030"/>
                </a:lnTo>
                <a:cubicBezTo>
                  <a:pt x="2704762" y="53662"/>
                  <a:pt x="2724774" y="73189"/>
                  <a:pt x="2751704" y="92613"/>
                </a:cubicBezTo>
                <a:cubicBezTo>
                  <a:pt x="2778635" y="112037"/>
                  <a:pt x="2810815" y="124560"/>
                  <a:pt x="2848243" y="130181"/>
                </a:cubicBezTo>
                <a:lnTo>
                  <a:pt x="2848243" y="141474"/>
                </a:lnTo>
                <a:cubicBezTo>
                  <a:pt x="2831278" y="143352"/>
                  <a:pt x="2820824" y="149339"/>
                  <a:pt x="2816881" y="159435"/>
                </a:cubicBezTo>
                <a:cubicBezTo>
                  <a:pt x="2793176" y="151964"/>
                  <a:pt x="2769199" y="138387"/>
                  <a:pt x="2744950" y="118705"/>
                </a:cubicBezTo>
                <a:cubicBezTo>
                  <a:pt x="2720701" y="99023"/>
                  <a:pt x="2699750" y="73903"/>
                  <a:pt x="2682097" y="43344"/>
                </a:cubicBezTo>
                <a:cubicBezTo>
                  <a:pt x="2666280" y="71121"/>
                  <a:pt x="2645386" y="97087"/>
                  <a:pt x="2619416" y="121243"/>
                </a:cubicBezTo>
                <a:lnTo>
                  <a:pt x="2603713" y="133687"/>
                </a:lnTo>
                <a:lnTo>
                  <a:pt x="2719138" y="133687"/>
                </a:lnTo>
                <a:lnTo>
                  <a:pt x="2737465" y="116113"/>
                </a:lnTo>
                <a:lnTo>
                  <a:pt x="2765901" y="148680"/>
                </a:lnTo>
                <a:lnTo>
                  <a:pt x="2641636" y="148680"/>
                </a:lnTo>
                <a:cubicBezTo>
                  <a:pt x="2631211" y="148680"/>
                  <a:pt x="2620434" y="150028"/>
                  <a:pt x="2609306" y="152724"/>
                </a:cubicBezTo>
                <a:lnTo>
                  <a:pt x="2597926" y="138274"/>
                </a:lnTo>
                <a:lnTo>
                  <a:pt x="2577272" y="154641"/>
                </a:lnTo>
                <a:cubicBezTo>
                  <a:pt x="2562161" y="164828"/>
                  <a:pt x="2545987" y="174069"/>
                  <a:pt x="2528750" y="182365"/>
                </a:cubicBezTo>
                <a:lnTo>
                  <a:pt x="2521437" y="174062"/>
                </a:lnTo>
                <a:cubicBezTo>
                  <a:pt x="2552641" y="155907"/>
                  <a:pt x="2581622" y="131443"/>
                  <a:pt x="2608381" y="100669"/>
                </a:cubicBezTo>
                <a:cubicBezTo>
                  <a:pt x="2635140" y="69895"/>
                  <a:pt x="2655876" y="36339"/>
                  <a:pt x="2670589" y="0"/>
                </a:cubicBezTo>
                <a:close/>
                <a:moveTo>
                  <a:pt x="1175032" y="0"/>
                </a:moveTo>
                <a:lnTo>
                  <a:pt x="1212890" y="25619"/>
                </a:lnTo>
                <a:lnTo>
                  <a:pt x="1199575" y="33083"/>
                </a:lnTo>
                <a:cubicBezTo>
                  <a:pt x="1187759" y="55067"/>
                  <a:pt x="1175556" y="76785"/>
                  <a:pt x="1162965" y="98238"/>
                </a:cubicBezTo>
                <a:lnTo>
                  <a:pt x="1181851" y="109983"/>
                </a:lnTo>
                <a:lnTo>
                  <a:pt x="1172408" y="118565"/>
                </a:lnTo>
                <a:lnTo>
                  <a:pt x="1172408" y="258533"/>
                </a:lnTo>
                <a:cubicBezTo>
                  <a:pt x="1172408" y="278910"/>
                  <a:pt x="1172860" y="296348"/>
                  <a:pt x="1173763" y="310846"/>
                </a:cubicBezTo>
                <a:lnTo>
                  <a:pt x="1143907" y="326269"/>
                </a:lnTo>
                <a:cubicBezTo>
                  <a:pt x="1144796" y="282015"/>
                  <a:pt x="1145240" y="253120"/>
                  <a:pt x="1145240" y="239582"/>
                </a:cubicBezTo>
                <a:lnTo>
                  <a:pt x="1145240" y="120587"/>
                </a:lnTo>
                <a:cubicBezTo>
                  <a:pt x="1131201" y="147633"/>
                  <a:pt x="1114280" y="170183"/>
                  <a:pt x="1094476" y="188237"/>
                </a:cubicBezTo>
                <a:lnTo>
                  <a:pt x="1085850" y="182774"/>
                </a:lnTo>
                <a:cubicBezTo>
                  <a:pt x="1113900" y="141603"/>
                  <a:pt x="1134202" y="106405"/>
                  <a:pt x="1146757" y="77179"/>
                </a:cubicBezTo>
                <a:cubicBezTo>
                  <a:pt x="1159312" y="47954"/>
                  <a:pt x="1168737" y="22228"/>
                  <a:pt x="1175032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261503" y="2540860"/>
            <a:ext cx="4988493" cy="313688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、从被除数的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最高位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除起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除得的商写在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百位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上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、再用被除数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十位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上的数除以除数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除得的商写在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十位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上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、最后用被除数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个位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上的数除以除数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商写在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个位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上。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7662988" y="2352802"/>
            <a:ext cx="2074563" cy="3379133"/>
            <a:chOff x="5788040" y="1495608"/>
            <a:chExt cx="2074563" cy="3379133"/>
          </a:xfrm>
        </p:grpSpPr>
        <p:sp>
          <p:nvSpPr>
            <p:cNvPr id="71" name="Text Box 5"/>
            <p:cNvSpPr txBox="1">
              <a:spLocks noChangeArrowheads="1"/>
            </p:cNvSpPr>
            <p:nvPr/>
          </p:nvSpPr>
          <p:spPr bwMode="auto">
            <a:xfrm>
              <a:off x="6315090" y="1495608"/>
              <a:ext cx="28257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1</a:t>
              </a:r>
            </a:p>
          </p:txBody>
        </p:sp>
        <p:sp>
          <p:nvSpPr>
            <p:cNvPr id="72" name="Text Box 6"/>
            <p:cNvSpPr txBox="1">
              <a:spLocks noChangeArrowheads="1"/>
            </p:cNvSpPr>
            <p:nvPr/>
          </p:nvSpPr>
          <p:spPr bwMode="auto">
            <a:xfrm>
              <a:off x="6315090" y="2297296"/>
              <a:ext cx="3937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2</a:t>
              </a:r>
            </a:p>
          </p:txBody>
        </p:sp>
        <p:sp>
          <p:nvSpPr>
            <p:cNvPr id="73" name="Line 7"/>
            <p:cNvSpPr>
              <a:spLocks noChangeShapeType="1"/>
            </p:cNvSpPr>
            <p:nvPr/>
          </p:nvSpPr>
          <p:spPr bwMode="auto">
            <a:xfrm>
              <a:off x="6245240" y="2857683"/>
              <a:ext cx="12588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4" name="Text Box 8"/>
            <p:cNvSpPr txBox="1">
              <a:spLocks noChangeArrowheads="1"/>
            </p:cNvSpPr>
            <p:nvPr/>
          </p:nvSpPr>
          <p:spPr bwMode="auto">
            <a:xfrm>
              <a:off x="6715140" y="3079933"/>
              <a:ext cx="393700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4</a:t>
              </a:r>
              <a:endPara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5" name="Line 9"/>
            <p:cNvSpPr>
              <a:spLocks noChangeShapeType="1"/>
            </p:cNvSpPr>
            <p:nvPr/>
          </p:nvSpPr>
          <p:spPr bwMode="auto">
            <a:xfrm>
              <a:off x="6245240" y="3649846"/>
              <a:ext cx="12588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6" name="Text Box 10"/>
            <p:cNvSpPr txBox="1">
              <a:spLocks noChangeArrowheads="1"/>
            </p:cNvSpPr>
            <p:nvPr/>
          </p:nvSpPr>
          <p:spPr bwMode="auto">
            <a:xfrm>
              <a:off x="6715140" y="2738621"/>
              <a:ext cx="393700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5</a:t>
              </a:r>
              <a:endPara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7" name="Line 12"/>
            <p:cNvSpPr>
              <a:spLocks noChangeShapeType="1"/>
            </p:cNvSpPr>
            <p:nvPr/>
          </p:nvSpPr>
          <p:spPr bwMode="auto">
            <a:xfrm flipV="1">
              <a:off x="6245240" y="4442008"/>
              <a:ext cx="12588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8" name="Text Box 13"/>
            <p:cNvSpPr txBox="1">
              <a:spLocks noChangeArrowheads="1"/>
            </p:cNvSpPr>
            <p:nvPr/>
          </p:nvSpPr>
          <p:spPr bwMode="auto">
            <a:xfrm>
              <a:off x="6756115" y="3559358"/>
              <a:ext cx="48101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1</a:t>
              </a:r>
            </a:p>
          </p:txBody>
        </p:sp>
        <p:sp>
          <p:nvSpPr>
            <p:cNvPr id="79" name="Text Box 14"/>
            <p:cNvSpPr txBox="1">
              <a:spLocks noChangeArrowheads="1"/>
            </p:cNvSpPr>
            <p:nvPr/>
          </p:nvSpPr>
          <p:spPr bwMode="auto">
            <a:xfrm>
              <a:off x="6756115" y="3928201"/>
              <a:ext cx="1106488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1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6 </a:t>
              </a:r>
              <a:endPara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0" name="Text Box 15"/>
            <p:cNvSpPr txBox="1">
              <a:spLocks noChangeArrowheads="1"/>
            </p:cNvSpPr>
            <p:nvPr/>
          </p:nvSpPr>
          <p:spPr bwMode="auto">
            <a:xfrm>
              <a:off x="6715140" y="1495608"/>
              <a:ext cx="284163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2</a:t>
              </a:r>
              <a:endPara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1" name="Text Box 16"/>
            <p:cNvSpPr txBox="1">
              <a:spLocks noChangeArrowheads="1"/>
            </p:cNvSpPr>
            <p:nvPr/>
          </p:nvSpPr>
          <p:spPr bwMode="auto">
            <a:xfrm>
              <a:off x="7108840" y="1495608"/>
              <a:ext cx="284163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8</a:t>
              </a:r>
              <a:endPara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2" name="Text Box 13"/>
            <p:cNvSpPr txBox="1">
              <a:spLocks noChangeArrowheads="1"/>
            </p:cNvSpPr>
            <p:nvPr/>
          </p:nvSpPr>
          <p:spPr bwMode="auto">
            <a:xfrm>
              <a:off x="7108840" y="3559358"/>
              <a:ext cx="481013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6</a:t>
              </a:r>
              <a:endPara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3" name="Text Box 9"/>
            <p:cNvSpPr txBox="1">
              <a:spLocks noChangeArrowheads="1"/>
            </p:cNvSpPr>
            <p:nvPr/>
          </p:nvSpPr>
          <p:spPr bwMode="auto">
            <a:xfrm>
              <a:off x="7108840" y="4351521"/>
              <a:ext cx="393056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0</a:t>
              </a:r>
              <a:endPara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84" name="组合 83"/>
            <p:cNvGrpSpPr/>
            <p:nvPr/>
          </p:nvGrpSpPr>
          <p:grpSpPr bwMode="auto">
            <a:xfrm>
              <a:off x="5788040" y="1932171"/>
              <a:ext cx="1843088" cy="628650"/>
              <a:chOff x="2819400" y="3487092"/>
              <a:chExt cx="1842839" cy="627708"/>
            </a:xfrm>
          </p:grpSpPr>
          <p:sp>
            <p:nvSpPr>
              <p:cNvPr id="85" name="Text Box 9"/>
              <p:cNvSpPr txBox="1">
                <a:spLocks noChangeArrowheads="1"/>
              </p:cNvSpPr>
              <p:nvPr/>
            </p:nvSpPr>
            <p:spPr bwMode="auto">
              <a:xfrm>
                <a:off x="2819400" y="3488677"/>
                <a:ext cx="393003" cy="52243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2</a:t>
                </a:r>
                <a:endParaRPr kumimoji="0" lang="zh-CN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6" name="Text Box 21"/>
              <p:cNvSpPr txBox="1">
                <a:spLocks noChangeArrowheads="1"/>
              </p:cNvSpPr>
              <p:nvPr/>
            </p:nvSpPr>
            <p:spPr bwMode="auto">
              <a:xfrm>
                <a:off x="3348038" y="3487092"/>
                <a:ext cx="390095" cy="5246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楷体_GB2312"/>
                    <a:ea typeface="楷体_GB2312"/>
                    <a:cs typeface="楷体_GB2312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楷体_GB2312"/>
                    <a:ea typeface="楷体_GB2312"/>
                    <a:cs typeface="楷体_GB2312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楷体_GB2312"/>
                    <a:ea typeface="楷体_GB2312"/>
                    <a:cs typeface="楷体_GB2312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楷体_GB2312"/>
                    <a:ea typeface="楷体_GB2312"/>
                    <a:cs typeface="楷体_GB2312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楷体_GB2312"/>
                    <a:ea typeface="楷体_GB2312"/>
                    <a:cs typeface="楷体_GB2312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/>
                    <a:ea typeface="楷体_GB2312"/>
                    <a:cs typeface="楷体_GB2312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/>
                    <a:ea typeface="楷体_GB2312"/>
                    <a:cs typeface="楷体_GB2312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/>
                    <a:ea typeface="楷体_GB2312"/>
                    <a:cs typeface="楷体_GB2312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/>
                    <a:ea typeface="楷体_GB2312"/>
                    <a:cs typeface="楷体_GB231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2</a:t>
                </a:r>
              </a:p>
            </p:txBody>
          </p:sp>
          <p:sp>
            <p:nvSpPr>
              <p:cNvPr id="87" name="Text Box 41"/>
              <p:cNvSpPr txBox="1">
                <a:spLocks noChangeArrowheads="1"/>
              </p:cNvSpPr>
              <p:nvPr/>
            </p:nvSpPr>
            <p:spPr bwMode="auto">
              <a:xfrm>
                <a:off x="3746004" y="3487092"/>
                <a:ext cx="522288" cy="5246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楷体_GB2312"/>
                    <a:ea typeface="楷体_GB2312"/>
                    <a:cs typeface="楷体_GB2312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楷体_GB2312"/>
                    <a:ea typeface="楷体_GB2312"/>
                    <a:cs typeface="楷体_GB2312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楷体_GB2312"/>
                    <a:ea typeface="楷体_GB2312"/>
                    <a:cs typeface="楷体_GB2312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楷体_GB2312"/>
                    <a:ea typeface="楷体_GB2312"/>
                    <a:cs typeface="楷体_GB2312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楷体_GB2312"/>
                    <a:ea typeface="楷体_GB2312"/>
                    <a:cs typeface="楷体_GB2312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/>
                    <a:ea typeface="楷体_GB2312"/>
                    <a:cs typeface="楷体_GB2312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/>
                    <a:ea typeface="楷体_GB2312"/>
                    <a:cs typeface="楷体_GB2312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/>
                    <a:ea typeface="楷体_GB2312"/>
                    <a:cs typeface="楷体_GB2312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/>
                    <a:ea typeface="楷体_GB2312"/>
                    <a:cs typeface="楷体_GB231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5</a:t>
                </a:r>
              </a:p>
            </p:txBody>
          </p:sp>
          <p:sp>
            <p:nvSpPr>
              <p:cNvPr id="88" name="Text Box 41"/>
              <p:cNvSpPr txBox="1">
                <a:spLocks noChangeArrowheads="1"/>
              </p:cNvSpPr>
              <p:nvPr/>
            </p:nvSpPr>
            <p:spPr bwMode="auto">
              <a:xfrm>
                <a:off x="4139952" y="3487092"/>
                <a:ext cx="522287" cy="5246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楷体_GB2312"/>
                    <a:ea typeface="楷体_GB2312"/>
                    <a:cs typeface="楷体_GB2312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楷体_GB2312"/>
                    <a:ea typeface="楷体_GB2312"/>
                    <a:cs typeface="楷体_GB2312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楷体_GB2312"/>
                    <a:ea typeface="楷体_GB2312"/>
                    <a:cs typeface="楷体_GB2312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楷体_GB2312"/>
                    <a:ea typeface="楷体_GB2312"/>
                    <a:cs typeface="楷体_GB2312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楷体_GB2312"/>
                    <a:ea typeface="楷体_GB2312"/>
                    <a:cs typeface="楷体_GB2312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/>
                    <a:ea typeface="楷体_GB2312"/>
                    <a:cs typeface="楷体_GB2312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/>
                    <a:ea typeface="楷体_GB2312"/>
                    <a:cs typeface="楷体_GB2312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/>
                    <a:ea typeface="楷体_GB2312"/>
                    <a:cs typeface="楷体_GB2312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/>
                    <a:ea typeface="楷体_GB2312"/>
                    <a:cs typeface="楷体_GB231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6</a:t>
                </a:r>
              </a:p>
            </p:txBody>
          </p:sp>
          <p:pic>
            <p:nvPicPr>
              <p:cNvPr id="89" name="图片 2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62065" y="3559323"/>
                <a:ext cx="1548035" cy="5554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5" name="矩形 24"/>
          <p:cNvSpPr/>
          <p:nvPr/>
        </p:nvSpPr>
        <p:spPr>
          <a:xfrm>
            <a:off x="4540943" y="2021918"/>
            <a:ext cx="4570095" cy="55156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一位数整除三位数</a:t>
            </a: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4566" y="1780919"/>
            <a:ext cx="8694659" cy="4291643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829559" y="17910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课堂小结</a:t>
            </a: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615" y="3698353"/>
            <a:ext cx="2386622" cy="31596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491" y="5406675"/>
            <a:ext cx="1738169" cy="1163534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5446713" y="3874086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5405438" y="2629486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30"/>
          <p:cNvGrpSpPr/>
          <p:nvPr/>
        </p:nvGrpSpPr>
        <p:grpSpPr bwMode="auto">
          <a:xfrm>
            <a:off x="6281455" y="4272587"/>
            <a:ext cx="5068887" cy="399494"/>
            <a:chOff x="7206155" y="5040852"/>
            <a:chExt cx="5067096" cy="398488"/>
          </a:xfrm>
        </p:grpSpPr>
        <p:sp>
          <p:nvSpPr>
            <p:cNvPr id="12" name="文本框 11"/>
            <p:cNvSpPr txBox="1"/>
            <p:nvPr/>
          </p:nvSpPr>
          <p:spPr>
            <a:xfrm>
              <a:off x="9397717" y="5040852"/>
              <a:ext cx="2875534" cy="3684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fld id="{DA49AB0B-674F-4E91-8EAF-1E8B3A081EB2}" type="datetime2"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2021年1月9日</a:t>
              </a:fld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206155" y="5070938"/>
              <a:ext cx="2159824" cy="3684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>
                <a:defRPr/>
              </a:pPr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讲师：</a:t>
              </a:r>
              <a:r>
                <a:rPr lang="en-US" altLang="zh-CN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xippt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4" name="副标题 2"/>
          <p:cNvSpPr>
            <a:spLocks noChangeArrowheads="1"/>
          </p:cNvSpPr>
          <p:nvPr/>
        </p:nvSpPr>
        <p:spPr bwMode="auto">
          <a:xfrm>
            <a:off x="5525135" y="2931795"/>
            <a:ext cx="5617210" cy="7429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algn="dist">
              <a:lnSpc>
                <a:spcPct val="90000"/>
              </a:lnSpc>
              <a:spcBef>
                <a:spcPts val="1000"/>
              </a:spcBef>
            </a:pPr>
            <a:r>
              <a:rPr lang="zh-CN" altLang="en-US" sz="4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感谢各位的聆听</a:t>
            </a:r>
          </a:p>
        </p:txBody>
      </p:sp>
      <p:grpSp>
        <p:nvGrpSpPr>
          <p:cNvPr id="15" name="PA_组合 42"/>
          <p:cNvGrpSpPr/>
          <p:nvPr>
            <p:custDataLst>
              <p:tags r:id="rId1"/>
            </p:custDataLst>
          </p:nvPr>
        </p:nvGrpSpPr>
        <p:grpSpPr>
          <a:xfrm>
            <a:off x="7647392" y="1484899"/>
            <a:ext cx="540000" cy="540000"/>
            <a:chOff x="5309025" y="2094564"/>
            <a:chExt cx="1461661" cy="1461661"/>
          </a:xfrm>
        </p:grpSpPr>
        <p:sp>
          <p:nvSpPr>
            <p:cNvPr id="16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7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8" name="PA_组合 45"/>
          <p:cNvGrpSpPr/>
          <p:nvPr>
            <p:custDataLst>
              <p:tags r:id="rId2"/>
            </p:custDataLst>
          </p:nvPr>
        </p:nvGrpSpPr>
        <p:grpSpPr>
          <a:xfrm>
            <a:off x="8187392" y="1484899"/>
            <a:ext cx="540000" cy="540000"/>
            <a:chOff x="5309025" y="2094564"/>
            <a:chExt cx="1461661" cy="1461661"/>
          </a:xfrm>
        </p:grpSpPr>
        <p:sp>
          <p:nvSpPr>
            <p:cNvPr id="19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0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1" name="PA_组合 48"/>
          <p:cNvGrpSpPr/>
          <p:nvPr>
            <p:custDataLst>
              <p:tags r:id="rId3"/>
            </p:custDataLst>
          </p:nvPr>
        </p:nvGrpSpPr>
        <p:grpSpPr>
          <a:xfrm>
            <a:off x="8683920" y="1484899"/>
            <a:ext cx="540000" cy="540000"/>
            <a:chOff x="5309025" y="2094564"/>
            <a:chExt cx="1461661" cy="1461661"/>
          </a:xfrm>
        </p:grpSpPr>
        <p:sp>
          <p:nvSpPr>
            <p:cNvPr id="22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3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4" name="PA_组合 51"/>
          <p:cNvGrpSpPr/>
          <p:nvPr>
            <p:custDataLst>
              <p:tags r:id="rId4"/>
            </p:custDataLst>
          </p:nvPr>
        </p:nvGrpSpPr>
        <p:grpSpPr>
          <a:xfrm>
            <a:off x="9186496" y="1484899"/>
            <a:ext cx="540000" cy="540000"/>
            <a:chOff x="5309025" y="2094564"/>
            <a:chExt cx="1461661" cy="1461661"/>
          </a:xfrm>
        </p:grpSpPr>
        <p:sp>
          <p:nvSpPr>
            <p:cNvPr id="25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6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7" name="PA_文本框 26"/>
          <p:cNvSpPr txBox="1"/>
          <p:nvPr>
            <p:custDataLst>
              <p:tags r:id="rId5"/>
            </p:custDataLst>
          </p:nvPr>
        </p:nvSpPr>
        <p:spPr>
          <a:xfrm>
            <a:off x="7621305" y="1484899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三</a:t>
            </a:r>
            <a:endParaRPr lang="zh-CN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8" name="PA_文本框 26"/>
          <p:cNvSpPr txBox="1"/>
          <p:nvPr>
            <p:custDataLst>
              <p:tags r:id="rId6"/>
            </p:custDataLst>
          </p:nvPr>
        </p:nvSpPr>
        <p:spPr>
          <a:xfrm>
            <a:off x="8187392" y="1484899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下</a:t>
            </a:r>
          </a:p>
        </p:txBody>
      </p:sp>
      <p:sp>
        <p:nvSpPr>
          <p:cNvPr id="29" name="PA_矩形 56"/>
          <p:cNvSpPr/>
          <p:nvPr>
            <p:custDataLst>
              <p:tags r:id="rId7"/>
            </p:custDataLst>
          </p:nvPr>
        </p:nvSpPr>
        <p:spPr>
          <a:xfrm>
            <a:off x="8671257" y="1508482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数</a:t>
            </a:r>
          </a:p>
        </p:txBody>
      </p:sp>
      <p:sp>
        <p:nvSpPr>
          <p:cNvPr id="30" name="PA_矩形 57"/>
          <p:cNvSpPr/>
          <p:nvPr>
            <p:custDataLst>
              <p:tags r:id="rId8"/>
            </p:custDataLst>
          </p:nvPr>
        </p:nvSpPr>
        <p:spPr>
          <a:xfrm>
            <a:off x="9186496" y="1484899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学</a:t>
            </a:r>
          </a:p>
        </p:txBody>
      </p:sp>
      <p:pic>
        <p:nvPicPr>
          <p:cNvPr id="31" name="Picture 2" descr="“书”的图片搜索结果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549" y="1221374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4167" y="1551441"/>
            <a:ext cx="4743450" cy="5305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5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491" y="5406675"/>
            <a:ext cx="1738169" cy="1163534"/>
          </a:xfrm>
          <a:prstGeom prst="rect">
            <a:avLst/>
          </a:prstGeom>
        </p:spPr>
      </p:pic>
      <p:sp>
        <p:nvSpPr>
          <p:cNvPr id="32" name="MH_Other_1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7797574" y="1562327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33" name="MH_Other_2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7797574" y="2516415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34" name="MH_Other_3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7797574" y="3470502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35" name="MH_Other_4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7797574" y="4426177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id="36" name="MH_Text_1"/>
          <p:cNvSpPr/>
          <p:nvPr>
            <p:custDataLst>
              <p:tags r:id="rId5"/>
            </p:custDataLst>
          </p:nvPr>
        </p:nvSpPr>
        <p:spPr>
          <a:xfrm>
            <a:off x="8905656" y="1665515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温故知新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MH_Text_2"/>
          <p:cNvSpPr/>
          <p:nvPr>
            <p:custDataLst>
              <p:tags r:id="rId6"/>
            </p:custDataLst>
          </p:nvPr>
        </p:nvSpPr>
        <p:spPr>
          <a:xfrm>
            <a:off x="8905656" y="2619602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新知探究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MH_Text_3"/>
          <p:cNvSpPr/>
          <p:nvPr>
            <p:custDataLst>
              <p:tags r:id="rId7"/>
            </p:custDataLst>
          </p:nvPr>
        </p:nvSpPr>
        <p:spPr>
          <a:xfrm>
            <a:off x="8905656" y="3575277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课堂练习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MH_Text_4"/>
          <p:cNvSpPr/>
          <p:nvPr>
            <p:custDataLst>
              <p:tags r:id="rId8"/>
            </p:custDataLst>
          </p:nvPr>
        </p:nvSpPr>
        <p:spPr>
          <a:xfrm>
            <a:off x="8905656" y="4529365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课堂小结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MH_Others_1"/>
          <p:cNvSpPr txBox="1"/>
          <p:nvPr>
            <p:custDataLst>
              <p:tags r:id="rId9"/>
            </p:custDataLst>
          </p:nvPr>
        </p:nvSpPr>
        <p:spPr>
          <a:xfrm>
            <a:off x="5378224" y="1276346"/>
            <a:ext cx="2724150" cy="2313454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目</a:t>
            </a:r>
            <a:r>
              <a:rPr lang="zh-CN" altLang="en-US" sz="8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</a:t>
            </a:r>
            <a:endParaRPr lang="en-US" altLang="zh-CN" sz="88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录</a:t>
            </a:r>
          </a:p>
        </p:txBody>
      </p:sp>
      <p:sp>
        <p:nvSpPr>
          <p:cNvPr id="41" name="MH_Others_2"/>
          <p:cNvSpPr txBox="1"/>
          <p:nvPr>
            <p:custDataLst>
              <p:tags r:id="rId10"/>
            </p:custDataLst>
          </p:nvPr>
        </p:nvSpPr>
        <p:spPr>
          <a:xfrm>
            <a:off x="5968666" y="2211615"/>
            <a:ext cx="398571" cy="2519362"/>
          </a:xfrm>
          <a:prstGeom prst="rect">
            <a:avLst/>
          </a:prstGeom>
          <a:noFill/>
        </p:spPr>
        <p:txBody>
          <a:bodyPr vert="eaVert" lIns="0" tIns="0" rIns="0" bIns="0">
            <a:spAutoFit/>
          </a:bodyPr>
          <a:lstStyle/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altLang="zh-CN" sz="2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CONTENTS</a:t>
            </a:r>
            <a:endParaRPr lang="zh-CN" altLang="en-US" sz="2800" b="1" dirty="0">
              <a:gradFill flip="none" rotWithShape="1">
                <a:gsLst>
                  <a:gs pos="5000">
                    <a:srgbClr val="C00000"/>
                  </a:gs>
                  <a:gs pos="26000">
                    <a:srgbClr val="FF9A05"/>
                  </a:gs>
                  <a:gs pos="48000">
                    <a:srgbClr val="92D050"/>
                  </a:gs>
                  <a:gs pos="73000">
                    <a:srgbClr val="00B0F0"/>
                  </a:gs>
                  <a:gs pos="97000">
                    <a:srgbClr val="7030A0"/>
                  </a:gs>
                </a:gsLst>
                <a:path path="circle">
                  <a:fillToRect t="100000" r="100000"/>
                </a:path>
                <a:tileRect l="-100000" b="-100000"/>
              </a:gradFill>
              <a:cs typeface="+mn-ea"/>
              <a:sym typeface="+mn-lt"/>
            </a:endParaRPr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4167" y="1551441"/>
            <a:ext cx="4743450" cy="5305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234644" y="22246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温故知新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520394" y="3577432"/>
            <a:ext cx="4162425" cy="4629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学而时习之，不亦说乎</a:t>
            </a:r>
            <a:endParaRPr lang="en-US" altLang="zh-CN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>
            <a:off x="761319" y="23637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062944" y="2513013"/>
            <a:ext cx="1800225" cy="1800225"/>
          </a:xfrm>
          <a:prstGeom prst="ellipse">
            <a:avLst/>
          </a:prstGeom>
          <a:solidFill>
            <a:srgbClr val="F5F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V="1">
            <a:off x="2848882" y="34194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210" y="1552575"/>
            <a:ext cx="4743450" cy="5305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3920" y1="36889" x2="58352" y2="45778"/>
                        <a14:foregroundMark x1="42094" y1="33111" x2="34744" y2="3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80770" y="4689089"/>
            <a:ext cx="1330032" cy="1332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4" name="组合 23"/>
          <p:cNvGrpSpPr/>
          <p:nvPr/>
        </p:nvGrpSpPr>
        <p:grpSpPr>
          <a:xfrm>
            <a:off x="1722611" y="2712168"/>
            <a:ext cx="2577770" cy="1530959"/>
            <a:chOff x="78251" y="-773684"/>
            <a:chExt cx="3428100" cy="1530959"/>
          </a:xfrm>
          <a:noFill/>
        </p:grpSpPr>
        <p:sp>
          <p:nvSpPr>
            <p:cNvPr id="3" name="云形标注 5"/>
            <p:cNvSpPr>
              <a:spLocks noChangeArrowheads="1"/>
            </p:cNvSpPr>
            <p:nvPr/>
          </p:nvSpPr>
          <p:spPr bwMode="auto">
            <a:xfrm>
              <a:off x="78251" y="-773684"/>
              <a:ext cx="3106010" cy="1530959"/>
            </a:xfrm>
            <a:prstGeom prst="wedgeRoundRectCallout">
              <a:avLst/>
            </a:prstGeom>
            <a:grpFill/>
            <a:ln w="19050" algn="ctr">
              <a:solidFill>
                <a:srgbClr val="8BB408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" name="矩形 4"/>
            <p:cNvSpPr>
              <a:spLocks noChangeArrowheads="1"/>
            </p:cNvSpPr>
            <p:nvPr/>
          </p:nvSpPr>
          <p:spPr bwMode="auto">
            <a:xfrm>
              <a:off x="154705" y="-594609"/>
              <a:ext cx="3351646" cy="12003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这两道题有什么相同点？有什么不同点？</a:t>
              </a:r>
            </a:p>
          </p:txBody>
        </p:sp>
      </p:grpSp>
      <p:sp>
        <p:nvSpPr>
          <p:cNvPr id="49" name="任意多边形: 形状 48"/>
          <p:cNvSpPr/>
          <p:nvPr/>
        </p:nvSpPr>
        <p:spPr>
          <a:xfrm>
            <a:off x="1683068" y="1697302"/>
            <a:ext cx="2245482" cy="317527"/>
          </a:xfrm>
          <a:custGeom>
            <a:avLst/>
            <a:gdLst/>
            <a:ahLst/>
            <a:cxnLst/>
            <a:rect l="l" t="t" r="r" b="b"/>
            <a:pathLst>
              <a:path w="2245482" h="317527">
                <a:moveTo>
                  <a:pt x="2199866" y="225715"/>
                </a:moveTo>
                <a:cubicBezTo>
                  <a:pt x="2196494" y="225905"/>
                  <a:pt x="2193215" y="227184"/>
                  <a:pt x="2190028" y="229554"/>
                </a:cubicBezTo>
                <a:cubicBezTo>
                  <a:pt x="2183653" y="234294"/>
                  <a:pt x="2180466" y="240610"/>
                  <a:pt x="2180466" y="248505"/>
                </a:cubicBezTo>
                <a:cubicBezTo>
                  <a:pt x="2180466" y="256399"/>
                  <a:pt x="2184015" y="262325"/>
                  <a:pt x="2191114" y="266283"/>
                </a:cubicBezTo>
                <a:cubicBezTo>
                  <a:pt x="2198212" y="270241"/>
                  <a:pt x="2205160" y="270040"/>
                  <a:pt x="2211957" y="265681"/>
                </a:cubicBezTo>
                <a:cubicBezTo>
                  <a:pt x="2218755" y="261307"/>
                  <a:pt x="2221949" y="254997"/>
                  <a:pt x="2221540" y="246752"/>
                </a:cubicBezTo>
                <a:cubicBezTo>
                  <a:pt x="2221132" y="238506"/>
                  <a:pt x="2217371" y="232394"/>
                  <a:pt x="2210258" y="228414"/>
                </a:cubicBezTo>
                <a:cubicBezTo>
                  <a:pt x="2206702" y="226424"/>
                  <a:pt x="2203238" y="225525"/>
                  <a:pt x="2199866" y="225715"/>
                </a:cubicBezTo>
                <a:close/>
                <a:moveTo>
                  <a:pt x="1596067" y="224693"/>
                </a:moveTo>
                <a:cubicBezTo>
                  <a:pt x="1593737" y="224098"/>
                  <a:pt x="1586115" y="224678"/>
                  <a:pt x="1573202" y="226435"/>
                </a:cubicBezTo>
                <a:cubicBezTo>
                  <a:pt x="1560289" y="228192"/>
                  <a:pt x="1543478" y="230698"/>
                  <a:pt x="1522771" y="233953"/>
                </a:cubicBezTo>
                <a:cubicBezTo>
                  <a:pt x="1525481" y="246286"/>
                  <a:pt x="1528048" y="261293"/>
                  <a:pt x="1530472" y="278974"/>
                </a:cubicBezTo>
                <a:cubicBezTo>
                  <a:pt x="1546332" y="278142"/>
                  <a:pt x="1567254" y="275217"/>
                  <a:pt x="1593239" y="270198"/>
                </a:cubicBezTo>
                <a:cubicBezTo>
                  <a:pt x="1595662" y="260490"/>
                  <a:pt x="1597322" y="250627"/>
                  <a:pt x="1598218" y="240610"/>
                </a:cubicBezTo>
                <a:cubicBezTo>
                  <a:pt x="1599115" y="230594"/>
                  <a:pt x="1598398" y="225288"/>
                  <a:pt x="1596067" y="224693"/>
                </a:cubicBezTo>
                <a:close/>
                <a:moveTo>
                  <a:pt x="2202348" y="202795"/>
                </a:moveTo>
                <a:cubicBezTo>
                  <a:pt x="2207869" y="202917"/>
                  <a:pt x="2213513" y="204190"/>
                  <a:pt x="2219282" y="206613"/>
                </a:cubicBezTo>
                <a:cubicBezTo>
                  <a:pt x="2230818" y="211460"/>
                  <a:pt x="2238480" y="219140"/>
                  <a:pt x="2242265" y="229651"/>
                </a:cubicBezTo>
                <a:cubicBezTo>
                  <a:pt x="2246051" y="240162"/>
                  <a:pt x="2246496" y="250559"/>
                  <a:pt x="2243599" y="260841"/>
                </a:cubicBezTo>
                <a:cubicBezTo>
                  <a:pt x="2240702" y="271123"/>
                  <a:pt x="2235282" y="278992"/>
                  <a:pt x="2227337" y="284448"/>
                </a:cubicBezTo>
                <a:cubicBezTo>
                  <a:pt x="2219393" y="289905"/>
                  <a:pt x="2209953" y="292633"/>
                  <a:pt x="2199019" y="292633"/>
                </a:cubicBezTo>
                <a:cubicBezTo>
                  <a:pt x="2188085" y="292633"/>
                  <a:pt x="2178183" y="288195"/>
                  <a:pt x="2169313" y="279318"/>
                </a:cubicBezTo>
                <a:cubicBezTo>
                  <a:pt x="2160444" y="270442"/>
                  <a:pt x="2156009" y="260898"/>
                  <a:pt x="2156009" y="250688"/>
                </a:cubicBezTo>
                <a:cubicBezTo>
                  <a:pt x="2156009" y="240478"/>
                  <a:pt x="2158397" y="231547"/>
                  <a:pt x="2163172" y="223897"/>
                </a:cubicBezTo>
                <a:cubicBezTo>
                  <a:pt x="2167947" y="216246"/>
                  <a:pt x="2175609" y="210241"/>
                  <a:pt x="2186156" y="205882"/>
                </a:cubicBezTo>
                <a:cubicBezTo>
                  <a:pt x="2191429" y="203702"/>
                  <a:pt x="2196827" y="202673"/>
                  <a:pt x="2202348" y="202795"/>
                </a:cubicBezTo>
                <a:close/>
                <a:moveTo>
                  <a:pt x="2005643" y="197646"/>
                </a:moveTo>
                <a:cubicBezTo>
                  <a:pt x="2007854" y="197587"/>
                  <a:pt x="2010933" y="198260"/>
                  <a:pt x="2014880" y="199666"/>
                </a:cubicBezTo>
                <a:cubicBezTo>
                  <a:pt x="2030668" y="205287"/>
                  <a:pt x="2041718" y="211281"/>
                  <a:pt x="2048027" y="217648"/>
                </a:cubicBezTo>
                <a:cubicBezTo>
                  <a:pt x="2054337" y="224015"/>
                  <a:pt x="2056595" y="232031"/>
                  <a:pt x="2054803" y="241697"/>
                </a:cubicBezTo>
                <a:cubicBezTo>
                  <a:pt x="2053011" y="251362"/>
                  <a:pt x="2047482" y="252549"/>
                  <a:pt x="2038219" y="245257"/>
                </a:cubicBezTo>
                <a:cubicBezTo>
                  <a:pt x="2028955" y="237965"/>
                  <a:pt x="2019275" y="228862"/>
                  <a:pt x="2009180" y="217949"/>
                </a:cubicBezTo>
                <a:cubicBezTo>
                  <a:pt x="2000188" y="204591"/>
                  <a:pt x="1999009" y="197824"/>
                  <a:pt x="2005643" y="197646"/>
                </a:cubicBezTo>
                <a:close/>
                <a:moveTo>
                  <a:pt x="1606070" y="194923"/>
                </a:moveTo>
                <a:cubicBezTo>
                  <a:pt x="1610300" y="195073"/>
                  <a:pt x="1615050" y="196453"/>
                  <a:pt x="1620320" y="199063"/>
                </a:cubicBezTo>
                <a:cubicBezTo>
                  <a:pt x="1630860" y="204283"/>
                  <a:pt x="1639733" y="210263"/>
                  <a:pt x="1646939" y="217003"/>
                </a:cubicBezTo>
                <a:cubicBezTo>
                  <a:pt x="1654145" y="223743"/>
                  <a:pt x="1653539" y="230608"/>
                  <a:pt x="1645122" y="237599"/>
                </a:cubicBezTo>
                <a:cubicBezTo>
                  <a:pt x="1636704" y="244590"/>
                  <a:pt x="1628767" y="254768"/>
                  <a:pt x="1621310" y="268133"/>
                </a:cubicBezTo>
                <a:cubicBezTo>
                  <a:pt x="1634804" y="284251"/>
                  <a:pt x="1634833" y="292590"/>
                  <a:pt x="1621396" y="293149"/>
                </a:cubicBezTo>
                <a:cubicBezTo>
                  <a:pt x="1607959" y="293709"/>
                  <a:pt x="1577988" y="295709"/>
                  <a:pt x="1531483" y="299151"/>
                </a:cubicBezTo>
                <a:cubicBezTo>
                  <a:pt x="1527826" y="312803"/>
                  <a:pt x="1522771" y="315606"/>
                  <a:pt x="1516318" y="307561"/>
                </a:cubicBezTo>
                <a:cubicBezTo>
                  <a:pt x="1509865" y="299516"/>
                  <a:pt x="1504398" y="285424"/>
                  <a:pt x="1499916" y="265283"/>
                </a:cubicBezTo>
                <a:cubicBezTo>
                  <a:pt x="1495435" y="245142"/>
                  <a:pt x="1490900" y="231705"/>
                  <a:pt x="1486311" y="224972"/>
                </a:cubicBezTo>
                <a:cubicBezTo>
                  <a:pt x="1481722" y="218240"/>
                  <a:pt x="1482661" y="214307"/>
                  <a:pt x="1489129" y="213174"/>
                </a:cubicBezTo>
                <a:cubicBezTo>
                  <a:pt x="1495596" y="212041"/>
                  <a:pt x="1501723" y="212152"/>
                  <a:pt x="1507509" y="213507"/>
                </a:cubicBezTo>
                <a:cubicBezTo>
                  <a:pt x="1513296" y="214863"/>
                  <a:pt x="1522524" y="214884"/>
                  <a:pt x="1535193" y="213572"/>
                </a:cubicBezTo>
                <a:cubicBezTo>
                  <a:pt x="1547863" y="212260"/>
                  <a:pt x="1559392" y="210518"/>
                  <a:pt x="1569782" y="208345"/>
                </a:cubicBezTo>
                <a:cubicBezTo>
                  <a:pt x="1580171" y="206172"/>
                  <a:pt x="1588557" y="202777"/>
                  <a:pt x="1594938" y="198160"/>
                </a:cubicBezTo>
                <a:cubicBezTo>
                  <a:pt x="1598129" y="195851"/>
                  <a:pt x="1601839" y="194772"/>
                  <a:pt x="1606070" y="194923"/>
                </a:cubicBezTo>
                <a:close/>
                <a:moveTo>
                  <a:pt x="525375" y="181814"/>
                </a:moveTo>
                <a:lnTo>
                  <a:pt x="466769" y="188437"/>
                </a:lnTo>
                <a:cubicBezTo>
                  <a:pt x="465435" y="190506"/>
                  <a:pt x="464155" y="192146"/>
                  <a:pt x="462926" y="193358"/>
                </a:cubicBezTo>
                <a:lnTo>
                  <a:pt x="461496" y="194311"/>
                </a:lnTo>
                <a:lnTo>
                  <a:pt x="468684" y="196149"/>
                </a:lnTo>
                <a:cubicBezTo>
                  <a:pt x="474606" y="198436"/>
                  <a:pt x="477094" y="200885"/>
                  <a:pt x="476148" y="203494"/>
                </a:cubicBezTo>
                <a:cubicBezTo>
                  <a:pt x="475201" y="206104"/>
                  <a:pt x="474326" y="208764"/>
                  <a:pt x="473523" y="211475"/>
                </a:cubicBezTo>
                <a:cubicBezTo>
                  <a:pt x="487061" y="210686"/>
                  <a:pt x="505452" y="208628"/>
                  <a:pt x="528697" y="205301"/>
                </a:cubicBezTo>
                <a:cubicBezTo>
                  <a:pt x="528697" y="198619"/>
                  <a:pt x="527575" y="192578"/>
                  <a:pt x="525331" y="187179"/>
                </a:cubicBezTo>
                <a:close/>
                <a:moveTo>
                  <a:pt x="536054" y="180607"/>
                </a:moveTo>
                <a:lnTo>
                  <a:pt x="528370" y="181476"/>
                </a:lnTo>
                <a:lnTo>
                  <a:pt x="532247" y="181253"/>
                </a:lnTo>
                <a:lnTo>
                  <a:pt x="538836" y="183232"/>
                </a:lnTo>
                <a:close/>
                <a:moveTo>
                  <a:pt x="1927120" y="130846"/>
                </a:moveTo>
                <a:cubicBezTo>
                  <a:pt x="1930761" y="131479"/>
                  <a:pt x="1933714" y="133127"/>
                  <a:pt x="1935980" y="135791"/>
                </a:cubicBezTo>
                <a:cubicBezTo>
                  <a:pt x="1940512" y="141118"/>
                  <a:pt x="1937608" y="145162"/>
                  <a:pt x="1927268" y="147923"/>
                </a:cubicBezTo>
                <a:cubicBezTo>
                  <a:pt x="1916929" y="150683"/>
                  <a:pt x="1902747" y="153397"/>
                  <a:pt x="1884721" y="156064"/>
                </a:cubicBezTo>
                <a:cubicBezTo>
                  <a:pt x="1891031" y="158215"/>
                  <a:pt x="1894186" y="161865"/>
                  <a:pt x="1894186" y="167013"/>
                </a:cubicBezTo>
                <a:lnTo>
                  <a:pt x="1894186" y="179080"/>
                </a:lnTo>
                <a:cubicBezTo>
                  <a:pt x="1896695" y="179224"/>
                  <a:pt x="1901671" y="177460"/>
                  <a:pt x="1909114" y="173789"/>
                </a:cubicBezTo>
                <a:cubicBezTo>
                  <a:pt x="1916556" y="170118"/>
                  <a:pt x="1923350" y="171107"/>
                  <a:pt x="1929495" y="176757"/>
                </a:cubicBezTo>
                <a:cubicBezTo>
                  <a:pt x="1935640" y="182407"/>
                  <a:pt x="1934080" y="186709"/>
                  <a:pt x="1924816" y="189663"/>
                </a:cubicBezTo>
                <a:cubicBezTo>
                  <a:pt x="1915552" y="192617"/>
                  <a:pt x="1905220" y="194094"/>
                  <a:pt x="1893820" y="194094"/>
                </a:cubicBezTo>
                <a:lnTo>
                  <a:pt x="1891475" y="222337"/>
                </a:lnTo>
                <a:lnTo>
                  <a:pt x="1935257" y="240015"/>
                </a:lnTo>
                <a:lnTo>
                  <a:pt x="1935195" y="240081"/>
                </a:lnTo>
                <a:lnTo>
                  <a:pt x="1935380" y="240064"/>
                </a:lnTo>
                <a:lnTo>
                  <a:pt x="1966861" y="252775"/>
                </a:lnTo>
                <a:cubicBezTo>
                  <a:pt x="1986996" y="259981"/>
                  <a:pt x="2002139" y="264247"/>
                  <a:pt x="2012288" y="265573"/>
                </a:cubicBezTo>
                <a:cubicBezTo>
                  <a:pt x="2032586" y="268226"/>
                  <a:pt x="2051677" y="269553"/>
                  <a:pt x="2069559" y="269553"/>
                </a:cubicBezTo>
                <a:cubicBezTo>
                  <a:pt x="2090309" y="269553"/>
                  <a:pt x="2098992" y="271757"/>
                  <a:pt x="2095608" y="276167"/>
                </a:cubicBezTo>
                <a:cubicBezTo>
                  <a:pt x="2092224" y="280577"/>
                  <a:pt x="2080866" y="285771"/>
                  <a:pt x="2061536" y="291751"/>
                </a:cubicBezTo>
                <a:cubicBezTo>
                  <a:pt x="2042205" y="297731"/>
                  <a:pt x="2026883" y="300721"/>
                  <a:pt x="2015568" y="300721"/>
                </a:cubicBezTo>
                <a:cubicBezTo>
                  <a:pt x="2004053" y="300721"/>
                  <a:pt x="1988447" y="295913"/>
                  <a:pt x="1968751" y="286298"/>
                </a:cubicBezTo>
                <a:cubicBezTo>
                  <a:pt x="1949055" y="276683"/>
                  <a:pt x="1926910" y="264720"/>
                  <a:pt x="1902316" y="250408"/>
                </a:cubicBezTo>
                <a:cubicBezTo>
                  <a:pt x="1877723" y="236097"/>
                  <a:pt x="1858048" y="225872"/>
                  <a:pt x="1843292" y="219735"/>
                </a:cubicBezTo>
                <a:cubicBezTo>
                  <a:pt x="1839721" y="226833"/>
                  <a:pt x="1833136" y="236100"/>
                  <a:pt x="1823535" y="247537"/>
                </a:cubicBezTo>
                <a:cubicBezTo>
                  <a:pt x="1813934" y="258973"/>
                  <a:pt x="1801910" y="268223"/>
                  <a:pt x="1787462" y="275285"/>
                </a:cubicBezTo>
                <a:cubicBezTo>
                  <a:pt x="1773014" y="282348"/>
                  <a:pt x="1773032" y="277820"/>
                  <a:pt x="1787516" y="261701"/>
                </a:cubicBezTo>
                <a:cubicBezTo>
                  <a:pt x="1801999" y="245583"/>
                  <a:pt x="1812572" y="229378"/>
                  <a:pt x="1819233" y="213088"/>
                </a:cubicBezTo>
                <a:cubicBezTo>
                  <a:pt x="1825894" y="196798"/>
                  <a:pt x="1828776" y="186157"/>
                  <a:pt x="1827880" y="181167"/>
                </a:cubicBezTo>
                <a:cubicBezTo>
                  <a:pt x="1826984" y="176176"/>
                  <a:pt x="1832186" y="175725"/>
                  <a:pt x="1843486" y="179812"/>
                </a:cubicBezTo>
                <a:cubicBezTo>
                  <a:pt x="1854786" y="183899"/>
                  <a:pt x="1859902" y="187853"/>
                  <a:pt x="1858833" y="191674"/>
                </a:cubicBezTo>
                <a:cubicBezTo>
                  <a:pt x="1857765" y="195496"/>
                  <a:pt x="1854248" y="200548"/>
                  <a:pt x="1848283" y="206829"/>
                </a:cubicBezTo>
                <a:cubicBezTo>
                  <a:pt x="1861203" y="212005"/>
                  <a:pt x="1868352" y="214909"/>
                  <a:pt x="1869728" y="215540"/>
                </a:cubicBezTo>
                <a:cubicBezTo>
                  <a:pt x="1869728" y="193528"/>
                  <a:pt x="1869298" y="179539"/>
                  <a:pt x="1868438" y="173574"/>
                </a:cubicBezTo>
                <a:cubicBezTo>
                  <a:pt x="1867577" y="167608"/>
                  <a:pt x="1866566" y="163650"/>
                  <a:pt x="1865405" y="161700"/>
                </a:cubicBezTo>
                <a:cubicBezTo>
                  <a:pt x="1836624" y="169716"/>
                  <a:pt x="1818566" y="174646"/>
                  <a:pt x="1811231" y="176488"/>
                </a:cubicBezTo>
                <a:cubicBezTo>
                  <a:pt x="1803896" y="178331"/>
                  <a:pt x="1795837" y="175717"/>
                  <a:pt x="1787053" y="168648"/>
                </a:cubicBezTo>
                <a:cubicBezTo>
                  <a:pt x="1778270" y="161578"/>
                  <a:pt x="1779614" y="157742"/>
                  <a:pt x="1791087" y="157140"/>
                </a:cubicBezTo>
                <a:cubicBezTo>
                  <a:pt x="1802559" y="156537"/>
                  <a:pt x="1823427" y="152895"/>
                  <a:pt x="1853692" y="146212"/>
                </a:cubicBezTo>
                <a:cubicBezTo>
                  <a:pt x="1883957" y="139530"/>
                  <a:pt x="1904105" y="134790"/>
                  <a:pt x="1914136" y="131994"/>
                </a:cubicBezTo>
                <a:cubicBezTo>
                  <a:pt x="1919152" y="130596"/>
                  <a:pt x="1923480" y="130213"/>
                  <a:pt x="1927120" y="130846"/>
                </a:cubicBezTo>
                <a:close/>
                <a:moveTo>
                  <a:pt x="1993284" y="119776"/>
                </a:moveTo>
                <a:cubicBezTo>
                  <a:pt x="1999163" y="120737"/>
                  <a:pt x="2004587" y="122404"/>
                  <a:pt x="2009556" y="124777"/>
                </a:cubicBezTo>
                <a:cubicBezTo>
                  <a:pt x="2014525" y="127151"/>
                  <a:pt x="2016081" y="130284"/>
                  <a:pt x="2014224" y="134177"/>
                </a:cubicBezTo>
                <a:cubicBezTo>
                  <a:pt x="2012367" y="138071"/>
                  <a:pt x="2010775" y="145567"/>
                  <a:pt x="2009449" y="156666"/>
                </a:cubicBezTo>
                <a:cubicBezTo>
                  <a:pt x="2008122" y="167766"/>
                  <a:pt x="2005336" y="178976"/>
                  <a:pt x="2001092" y="190298"/>
                </a:cubicBezTo>
                <a:cubicBezTo>
                  <a:pt x="1996847" y="201619"/>
                  <a:pt x="1990243" y="211525"/>
                  <a:pt x="1981281" y="220014"/>
                </a:cubicBezTo>
                <a:cubicBezTo>
                  <a:pt x="1972318" y="228504"/>
                  <a:pt x="1960706" y="234856"/>
                  <a:pt x="1946445" y="239072"/>
                </a:cubicBezTo>
                <a:lnTo>
                  <a:pt x="1935380" y="240064"/>
                </a:lnTo>
                <a:lnTo>
                  <a:pt x="1935257" y="240015"/>
                </a:lnTo>
                <a:lnTo>
                  <a:pt x="1944229" y="230458"/>
                </a:lnTo>
                <a:cubicBezTo>
                  <a:pt x="1957014" y="220498"/>
                  <a:pt x="1966464" y="209621"/>
                  <a:pt x="1972580" y="197826"/>
                </a:cubicBezTo>
                <a:cubicBezTo>
                  <a:pt x="1978696" y="186032"/>
                  <a:pt x="1982880" y="173125"/>
                  <a:pt x="1985131" y="159108"/>
                </a:cubicBezTo>
                <a:cubicBezTo>
                  <a:pt x="1987383" y="145090"/>
                  <a:pt x="1987157" y="134568"/>
                  <a:pt x="1984454" y="127541"/>
                </a:cubicBezTo>
                <a:cubicBezTo>
                  <a:pt x="1981750" y="120515"/>
                  <a:pt x="1984694" y="117926"/>
                  <a:pt x="1993284" y="119776"/>
                </a:cubicBezTo>
                <a:close/>
                <a:moveTo>
                  <a:pt x="150719" y="95491"/>
                </a:moveTo>
                <a:cubicBezTo>
                  <a:pt x="153722" y="95129"/>
                  <a:pt x="157426" y="96144"/>
                  <a:pt x="161832" y="98535"/>
                </a:cubicBezTo>
                <a:cubicBezTo>
                  <a:pt x="170644" y="103317"/>
                  <a:pt x="177969" y="108795"/>
                  <a:pt x="183805" y="114969"/>
                </a:cubicBezTo>
                <a:cubicBezTo>
                  <a:pt x="189641" y="121142"/>
                  <a:pt x="188408" y="124842"/>
                  <a:pt x="180105" y="126068"/>
                </a:cubicBezTo>
                <a:cubicBezTo>
                  <a:pt x="171802" y="127294"/>
                  <a:pt x="152558" y="131858"/>
                  <a:pt x="122372" y="139759"/>
                </a:cubicBezTo>
                <a:cubicBezTo>
                  <a:pt x="127778" y="144735"/>
                  <a:pt x="129355" y="148744"/>
                  <a:pt x="127104" y="151784"/>
                </a:cubicBezTo>
                <a:cubicBezTo>
                  <a:pt x="124852" y="154824"/>
                  <a:pt x="123727" y="157627"/>
                  <a:pt x="123727" y="160194"/>
                </a:cubicBezTo>
                <a:cubicBezTo>
                  <a:pt x="139042" y="158502"/>
                  <a:pt x="150278" y="156279"/>
                  <a:pt x="157433" y="153526"/>
                </a:cubicBezTo>
                <a:cubicBezTo>
                  <a:pt x="164589" y="150773"/>
                  <a:pt x="172906" y="151425"/>
                  <a:pt x="182385" y="155483"/>
                </a:cubicBezTo>
                <a:cubicBezTo>
                  <a:pt x="191864" y="159542"/>
                  <a:pt x="192750" y="164052"/>
                  <a:pt x="185042" y="169013"/>
                </a:cubicBezTo>
                <a:cubicBezTo>
                  <a:pt x="177334" y="173975"/>
                  <a:pt x="156444" y="179439"/>
                  <a:pt x="122372" y="185404"/>
                </a:cubicBezTo>
                <a:lnTo>
                  <a:pt x="122372" y="200677"/>
                </a:lnTo>
                <a:cubicBezTo>
                  <a:pt x="151181" y="197192"/>
                  <a:pt x="172508" y="193621"/>
                  <a:pt x="186354" y="189964"/>
                </a:cubicBezTo>
                <a:cubicBezTo>
                  <a:pt x="200199" y="186308"/>
                  <a:pt x="211220" y="188409"/>
                  <a:pt x="219415" y="196267"/>
                </a:cubicBezTo>
                <a:cubicBezTo>
                  <a:pt x="227611" y="204125"/>
                  <a:pt x="223979" y="208872"/>
                  <a:pt x="208520" y="210507"/>
                </a:cubicBezTo>
                <a:cubicBezTo>
                  <a:pt x="193062" y="212142"/>
                  <a:pt x="164345" y="216386"/>
                  <a:pt x="122372" y="223241"/>
                </a:cubicBezTo>
                <a:cubicBezTo>
                  <a:pt x="122372" y="243489"/>
                  <a:pt x="126871" y="256270"/>
                  <a:pt x="135869" y="261583"/>
                </a:cubicBezTo>
                <a:cubicBezTo>
                  <a:pt x="144868" y="266896"/>
                  <a:pt x="161936" y="269553"/>
                  <a:pt x="187075" y="269553"/>
                </a:cubicBezTo>
                <a:cubicBezTo>
                  <a:pt x="213446" y="269553"/>
                  <a:pt x="231812" y="267688"/>
                  <a:pt x="242173" y="263960"/>
                </a:cubicBezTo>
                <a:cubicBezTo>
                  <a:pt x="252534" y="260231"/>
                  <a:pt x="261927" y="248978"/>
                  <a:pt x="270352" y="230199"/>
                </a:cubicBezTo>
                <a:cubicBezTo>
                  <a:pt x="278777" y="211421"/>
                  <a:pt x="282760" y="208546"/>
                  <a:pt x="282301" y="221574"/>
                </a:cubicBezTo>
                <a:cubicBezTo>
                  <a:pt x="281842" y="234602"/>
                  <a:pt x="283867" y="248652"/>
                  <a:pt x="288377" y="263723"/>
                </a:cubicBezTo>
                <a:cubicBezTo>
                  <a:pt x="292887" y="278795"/>
                  <a:pt x="284839" y="288281"/>
                  <a:pt x="264232" y="292181"/>
                </a:cubicBezTo>
                <a:cubicBezTo>
                  <a:pt x="243625" y="296082"/>
                  <a:pt x="224660" y="298032"/>
                  <a:pt x="207337" y="298032"/>
                </a:cubicBezTo>
                <a:cubicBezTo>
                  <a:pt x="190832" y="298032"/>
                  <a:pt x="173301" y="297104"/>
                  <a:pt x="154745" y="295247"/>
                </a:cubicBezTo>
                <a:cubicBezTo>
                  <a:pt x="136188" y="293390"/>
                  <a:pt x="122078" y="286392"/>
                  <a:pt x="112412" y="274253"/>
                </a:cubicBezTo>
                <a:cubicBezTo>
                  <a:pt x="102747" y="262114"/>
                  <a:pt x="98818" y="246192"/>
                  <a:pt x="100625" y="226489"/>
                </a:cubicBezTo>
                <a:cubicBezTo>
                  <a:pt x="72618" y="231838"/>
                  <a:pt x="53442" y="235201"/>
                  <a:pt x="43095" y="236577"/>
                </a:cubicBezTo>
                <a:cubicBezTo>
                  <a:pt x="32749" y="237954"/>
                  <a:pt x="23847" y="237667"/>
                  <a:pt x="16390" y="235717"/>
                </a:cubicBezTo>
                <a:cubicBezTo>
                  <a:pt x="8933" y="233767"/>
                  <a:pt x="3785" y="230368"/>
                  <a:pt x="946" y="225521"/>
                </a:cubicBezTo>
                <a:cubicBezTo>
                  <a:pt x="-1894" y="220674"/>
                  <a:pt x="1663" y="218250"/>
                  <a:pt x="11615" y="218250"/>
                </a:cubicBezTo>
                <a:cubicBezTo>
                  <a:pt x="19617" y="218250"/>
                  <a:pt x="31150" y="217365"/>
                  <a:pt x="46214" y="215594"/>
                </a:cubicBezTo>
                <a:cubicBezTo>
                  <a:pt x="61279" y="213823"/>
                  <a:pt x="79415" y="210901"/>
                  <a:pt x="100625" y="206829"/>
                </a:cubicBezTo>
                <a:lnTo>
                  <a:pt x="100625" y="188695"/>
                </a:lnTo>
                <a:cubicBezTo>
                  <a:pt x="90357" y="190474"/>
                  <a:pt x="82280" y="191592"/>
                  <a:pt x="76393" y="192051"/>
                </a:cubicBezTo>
                <a:cubicBezTo>
                  <a:pt x="70507" y="192510"/>
                  <a:pt x="63397" y="190380"/>
                  <a:pt x="55066" y="185662"/>
                </a:cubicBezTo>
                <a:cubicBezTo>
                  <a:pt x="46734" y="180944"/>
                  <a:pt x="47853" y="177338"/>
                  <a:pt x="58421" y="174843"/>
                </a:cubicBezTo>
                <a:cubicBezTo>
                  <a:pt x="68990" y="172347"/>
                  <a:pt x="83058" y="169501"/>
                  <a:pt x="100625" y="166303"/>
                </a:cubicBezTo>
                <a:cubicBezTo>
                  <a:pt x="100625" y="160825"/>
                  <a:pt x="100015" y="154795"/>
                  <a:pt x="98796" y="148213"/>
                </a:cubicBezTo>
                <a:cubicBezTo>
                  <a:pt x="83811" y="151812"/>
                  <a:pt x="72719" y="152454"/>
                  <a:pt x="65520" y="150138"/>
                </a:cubicBezTo>
                <a:cubicBezTo>
                  <a:pt x="58321" y="147822"/>
                  <a:pt x="62688" y="143603"/>
                  <a:pt x="78620" y="137479"/>
                </a:cubicBezTo>
                <a:cubicBezTo>
                  <a:pt x="94552" y="131356"/>
                  <a:pt x="108601" y="125254"/>
                  <a:pt x="120769" y="119174"/>
                </a:cubicBezTo>
                <a:cubicBezTo>
                  <a:pt x="132937" y="113094"/>
                  <a:pt x="140619" y="106938"/>
                  <a:pt x="143817" y="100707"/>
                </a:cubicBezTo>
                <a:cubicBezTo>
                  <a:pt x="145416" y="97592"/>
                  <a:pt x="147717" y="95853"/>
                  <a:pt x="150719" y="95491"/>
                </a:cubicBezTo>
                <a:close/>
                <a:moveTo>
                  <a:pt x="526304" y="94203"/>
                </a:moveTo>
                <a:cubicBezTo>
                  <a:pt x="522070" y="94438"/>
                  <a:pt x="516343" y="95118"/>
                  <a:pt x="509123" y="96244"/>
                </a:cubicBezTo>
                <a:cubicBezTo>
                  <a:pt x="494682" y="98495"/>
                  <a:pt x="478765" y="100804"/>
                  <a:pt x="461370" y="103170"/>
                </a:cubicBezTo>
                <a:cubicBezTo>
                  <a:pt x="461370" y="109652"/>
                  <a:pt x="461556" y="113359"/>
                  <a:pt x="461929" y="114291"/>
                </a:cubicBezTo>
                <a:cubicBezTo>
                  <a:pt x="471437" y="113502"/>
                  <a:pt x="481776" y="111057"/>
                  <a:pt x="492947" y="106956"/>
                </a:cubicBezTo>
                <a:cubicBezTo>
                  <a:pt x="504118" y="102855"/>
                  <a:pt x="512672" y="104181"/>
                  <a:pt x="518609" y="110936"/>
                </a:cubicBezTo>
                <a:cubicBezTo>
                  <a:pt x="524546" y="117690"/>
                  <a:pt x="520161" y="122662"/>
                  <a:pt x="505455" y="125853"/>
                </a:cubicBezTo>
                <a:cubicBezTo>
                  <a:pt x="490750" y="129044"/>
                  <a:pt x="476958" y="131005"/>
                  <a:pt x="464080" y="131736"/>
                </a:cubicBezTo>
                <a:cubicBezTo>
                  <a:pt x="464984" y="135464"/>
                  <a:pt x="465435" y="138648"/>
                  <a:pt x="465435" y="141287"/>
                </a:cubicBezTo>
                <a:cubicBezTo>
                  <a:pt x="476219" y="138920"/>
                  <a:pt x="486749" y="136307"/>
                  <a:pt x="497023" y="133446"/>
                </a:cubicBezTo>
                <a:cubicBezTo>
                  <a:pt x="507298" y="130585"/>
                  <a:pt x="515400" y="132267"/>
                  <a:pt x="521330" y="138490"/>
                </a:cubicBezTo>
                <a:cubicBezTo>
                  <a:pt x="527260" y="144714"/>
                  <a:pt x="523815" y="149461"/>
                  <a:pt x="510994" y="152730"/>
                </a:cubicBezTo>
                <a:cubicBezTo>
                  <a:pt x="498174" y="156000"/>
                  <a:pt x="483432" y="158022"/>
                  <a:pt x="466769" y="158796"/>
                </a:cubicBezTo>
                <a:lnTo>
                  <a:pt x="467780" y="172347"/>
                </a:lnTo>
                <a:cubicBezTo>
                  <a:pt x="468798" y="171573"/>
                  <a:pt x="477582" y="169809"/>
                  <a:pt x="494130" y="167056"/>
                </a:cubicBezTo>
                <a:cubicBezTo>
                  <a:pt x="510679" y="164303"/>
                  <a:pt x="520882" y="162926"/>
                  <a:pt x="524739" y="162926"/>
                </a:cubicBezTo>
                <a:cubicBezTo>
                  <a:pt x="529500" y="162926"/>
                  <a:pt x="533179" y="162912"/>
                  <a:pt x="535774" y="162883"/>
                </a:cubicBezTo>
                <a:cubicBezTo>
                  <a:pt x="538255" y="138576"/>
                  <a:pt x="539291" y="121486"/>
                  <a:pt x="538882" y="111613"/>
                </a:cubicBezTo>
                <a:cubicBezTo>
                  <a:pt x="538474" y="101740"/>
                  <a:pt x="537022" y="96147"/>
                  <a:pt x="534527" y="94835"/>
                </a:cubicBezTo>
                <a:cubicBezTo>
                  <a:pt x="533279" y="94179"/>
                  <a:pt x="530538" y="93968"/>
                  <a:pt x="526304" y="94203"/>
                </a:cubicBezTo>
                <a:close/>
                <a:moveTo>
                  <a:pt x="1249021" y="75841"/>
                </a:moveTo>
                <a:cubicBezTo>
                  <a:pt x="1250227" y="75540"/>
                  <a:pt x="1251840" y="75565"/>
                  <a:pt x="1253860" y="75917"/>
                </a:cubicBezTo>
                <a:cubicBezTo>
                  <a:pt x="1261941" y="77322"/>
                  <a:pt x="1269645" y="79401"/>
                  <a:pt x="1276973" y="82155"/>
                </a:cubicBezTo>
                <a:cubicBezTo>
                  <a:pt x="1285978" y="85783"/>
                  <a:pt x="1289341" y="90232"/>
                  <a:pt x="1287061" y="95502"/>
                </a:cubicBezTo>
                <a:cubicBezTo>
                  <a:pt x="1284781" y="100772"/>
                  <a:pt x="1283433" y="111136"/>
                  <a:pt x="1283017" y="126595"/>
                </a:cubicBezTo>
                <a:cubicBezTo>
                  <a:pt x="1282601" y="142054"/>
                  <a:pt x="1282393" y="156430"/>
                  <a:pt x="1282393" y="169723"/>
                </a:cubicBezTo>
                <a:cubicBezTo>
                  <a:pt x="1282393" y="181884"/>
                  <a:pt x="1280206" y="193037"/>
                  <a:pt x="1275833" y="203183"/>
                </a:cubicBezTo>
                <a:cubicBezTo>
                  <a:pt x="1271459" y="213328"/>
                  <a:pt x="1266257" y="212869"/>
                  <a:pt x="1260227" y="201806"/>
                </a:cubicBezTo>
                <a:cubicBezTo>
                  <a:pt x="1254197" y="190742"/>
                  <a:pt x="1252082" y="180797"/>
                  <a:pt x="1253881" y="171971"/>
                </a:cubicBezTo>
                <a:cubicBezTo>
                  <a:pt x="1255681" y="163145"/>
                  <a:pt x="1256581" y="148894"/>
                  <a:pt x="1256581" y="129219"/>
                </a:cubicBezTo>
                <a:cubicBezTo>
                  <a:pt x="1256581" y="110333"/>
                  <a:pt x="1254107" y="96377"/>
                  <a:pt x="1249160" y="87349"/>
                </a:cubicBezTo>
                <a:cubicBezTo>
                  <a:pt x="1245449" y="80579"/>
                  <a:pt x="1245403" y="76743"/>
                  <a:pt x="1249021" y="75841"/>
                </a:cubicBezTo>
                <a:close/>
                <a:moveTo>
                  <a:pt x="1541227" y="71271"/>
                </a:moveTo>
                <a:cubicBezTo>
                  <a:pt x="1537298" y="78398"/>
                  <a:pt x="1531146" y="85510"/>
                  <a:pt x="1522771" y="92609"/>
                </a:cubicBezTo>
                <a:cubicBezTo>
                  <a:pt x="1531476" y="93842"/>
                  <a:pt x="1538169" y="96570"/>
                  <a:pt x="1542851" y="100793"/>
                </a:cubicBezTo>
                <a:cubicBezTo>
                  <a:pt x="1547533" y="105017"/>
                  <a:pt x="1554922" y="111316"/>
                  <a:pt x="1565017" y="119690"/>
                </a:cubicBezTo>
                <a:cubicBezTo>
                  <a:pt x="1572001" y="110168"/>
                  <a:pt x="1577705" y="100983"/>
                  <a:pt x="1582129" y="92136"/>
                </a:cubicBezTo>
                <a:cubicBezTo>
                  <a:pt x="1586553" y="83288"/>
                  <a:pt x="1588765" y="77207"/>
                  <a:pt x="1588765" y="73895"/>
                </a:cubicBezTo>
                <a:cubicBezTo>
                  <a:pt x="1588765" y="72145"/>
                  <a:pt x="1585495" y="71944"/>
                  <a:pt x="1578956" y="73292"/>
                </a:cubicBezTo>
                <a:cubicBezTo>
                  <a:pt x="1572417" y="74640"/>
                  <a:pt x="1565964" y="75988"/>
                  <a:pt x="1559597" y="77336"/>
                </a:cubicBezTo>
                <a:cubicBezTo>
                  <a:pt x="1553230" y="78684"/>
                  <a:pt x="1547106" y="76662"/>
                  <a:pt x="1541227" y="71271"/>
                </a:cubicBezTo>
                <a:close/>
                <a:moveTo>
                  <a:pt x="186386" y="71184"/>
                </a:moveTo>
                <a:cubicBezTo>
                  <a:pt x="194073" y="72131"/>
                  <a:pt x="203096" y="75106"/>
                  <a:pt x="213457" y="80111"/>
                </a:cubicBezTo>
                <a:cubicBezTo>
                  <a:pt x="223818" y="85116"/>
                  <a:pt x="227593" y="92992"/>
                  <a:pt x="224782" y="103740"/>
                </a:cubicBezTo>
                <a:cubicBezTo>
                  <a:pt x="221971" y="114488"/>
                  <a:pt x="213812" y="115424"/>
                  <a:pt x="200303" y="106547"/>
                </a:cubicBezTo>
                <a:cubicBezTo>
                  <a:pt x="191140" y="97384"/>
                  <a:pt x="184608" y="88963"/>
                  <a:pt x="180708" y="81284"/>
                </a:cubicBezTo>
                <a:cubicBezTo>
                  <a:pt x="176807" y="73604"/>
                  <a:pt x="178700" y="70238"/>
                  <a:pt x="186386" y="71184"/>
                </a:cubicBezTo>
                <a:close/>
                <a:moveTo>
                  <a:pt x="554010" y="47867"/>
                </a:moveTo>
                <a:cubicBezTo>
                  <a:pt x="556738" y="47157"/>
                  <a:pt x="562053" y="48147"/>
                  <a:pt x="569954" y="50836"/>
                </a:cubicBezTo>
                <a:cubicBezTo>
                  <a:pt x="585757" y="56213"/>
                  <a:pt x="592475" y="64111"/>
                  <a:pt x="590109" y="74529"/>
                </a:cubicBezTo>
                <a:cubicBezTo>
                  <a:pt x="587743" y="84947"/>
                  <a:pt x="581096" y="86105"/>
                  <a:pt x="570169" y="78003"/>
                </a:cubicBezTo>
                <a:cubicBezTo>
                  <a:pt x="564003" y="70948"/>
                  <a:pt x="558475" y="63312"/>
                  <a:pt x="553585" y="55095"/>
                </a:cubicBezTo>
                <a:cubicBezTo>
                  <a:pt x="551140" y="50986"/>
                  <a:pt x="551281" y="48577"/>
                  <a:pt x="554010" y="47867"/>
                </a:cubicBezTo>
                <a:close/>
                <a:moveTo>
                  <a:pt x="1894965" y="46555"/>
                </a:moveTo>
                <a:cubicBezTo>
                  <a:pt x="1892657" y="46613"/>
                  <a:pt x="1889604" y="46978"/>
                  <a:pt x="1885807" y="47652"/>
                </a:cubicBezTo>
                <a:cubicBezTo>
                  <a:pt x="1878214" y="49000"/>
                  <a:pt x="1869305" y="51065"/>
                  <a:pt x="1859081" y="53847"/>
                </a:cubicBezTo>
                <a:cubicBezTo>
                  <a:pt x="1859927" y="55195"/>
                  <a:pt x="1861124" y="61849"/>
                  <a:pt x="1862673" y="73809"/>
                </a:cubicBezTo>
                <a:cubicBezTo>
                  <a:pt x="1865498" y="73938"/>
                  <a:pt x="1870230" y="72396"/>
                  <a:pt x="1876870" y="69184"/>
                </a:cubicBezTo>
                <a:cubicBezTo>
                  <a:pt x="1883509" y="65972"/>
                  <a:pt x="1889403" y="67234"/>
                  <a:pt x="1894551" y="72970"/>
                </a:cubicBezTo>
                <a:cubicBezTo>
                  <a:pt x="1899699" y="78706"/>
                  <a:pt x="1897408" y="83004"/>
                  <a:pt x="1887679" y="85865"/>
                </a:cubicBezTo>
                <a:cubicBezTo>
                  <a:pt x="1877949" y="88726"/>
                  <a:pt x="1870216" y="90157"/>
                  <a:pt x="1864480" y="90157"/>
                </a:cubicBezTo>
                <a:lnTo>
                  <a:pt x="1866825" y="111602"/>
                </a:lnTo>
                <a:cubicBezTo>
                  <a:pt x="1883932" y="109208"/>
                  <a:pt x="1892970" y="107200"/>
                  <a:pt x="1893938" y="105579"/>
                </a:cubicBezTo>
                <a:cubicBezTo>
                  <a:pt x="1894906" y="103959"/>
                  <a:pt x="1896512" y="94122"/>
                  <a:pt x="1898756" y="76067"/>
                </a:cubicBezTo>
                <a:cubicBezTo>
                  <a:pt x="1901001" y="58013"/>
                  <a:pt x="1901302" y="48427"/>
                  <a:pt x="1899660" y="47308"/>
                </a:cubicBezTo>
                <a:cubicBezTo>
                  <a:pt x="1898839" y="46749"/>
                  <a:pt x="1897274" y="46498"/>
                  <a:pt x="1894965" y="46555"/>
                </a:cubicBezTo>
                <a:close/>
                <a:moveTo>
                  <a:pt x="1224031" y="33647"/>
                </a:moveTo>
                <a:cubicBezTo>
                  <a:pt x="1231341" y="33401"/>
                  <a:pt x="1237910" y="35940"/>
                  <a:pt x="1243739" y="41264"/>
                </a:cubicBezTo>
                <a:cubicBezTo>
                  <a:pt x="1251512" y="48362"/>
                  <a:pt x="1249884" y="53331"/>
                  <a:pt x="1238856" y="56170"/>
                </a:cubicBezTo>
                <a:cubicBezTo>
                  <a:pt x="1227829" y="59010"/>
                  <a:pt x="1215980" y="61107"/>
                  <a:pt x="1203311" y="62462"/>
                </a:cubicBezTo>
                <a:cubicBezTo>
                  <a:pt x="1190641" y="63817"/>
                  <a:pt x="1181008" y="64932"/>
                  <a:pt x="1174411" y="65807"/>
                </a:cubicBezTo>
                <a:cubicBezTo>
                  <a:pt x="1183403" y="73450"/>
                  <a:pt x="1186188" y="78939"/>
                  <a:pt x="1182768" y="82273"/>
                </a:cubicBezTo>
                <a:cubicBezTo>
                  <a:pt x="1179348" y="85607"/>
                  <a:pt x="1175419" y="91709"/>
                  <a:pt x="1170981" y="100578"/>
                </a:cubicBezTo>
                <a:cubicBezTo>
                  <a:pt x="1166542" y="109448"/>
                  <a:pt x="1162731" y="114929"/>
                  <a:pt x="1159548" y="117023"/>
                </a:cubicBezTo>
                <a:cubicBezTo>
                  <a:pt x="1161025" y="117023"/>
                  <a:pt x="1164958" y="116385"/>
                  <a:pt x="1171346" y="115109"/>
                </a:cubicBezTo>
                <a:cubicBezTo>
                  <a:pt x="1177735" y="113832"/>
                  <a:pt x="1184120" y="111803"/>
                  <a:pt x="1190501" y="109021"/>
                </a:cubicBezTo>
                <a:cubicBezTo>
                  <a:pt x="1196883" y="106239"/>
                  <a:pt x="1203691" y="106562"/>
                  <a:pt x="1210925" y="109989"/>
                </a:cubicBezTo>
                <a:cubicBezTo>
                  <a:pt x="1218160" y="113416"/>
                  <a:pt x="1224003" y="117919"/>
                  <a:pt x="1228456" y="123498"/>
                </a:cubicBezTo>
                <a:cubicBezTo>
                  <a:pt x="1232909" y="129076"/>
                  <a:pt x="1232755" y="133464"/>
                  <a:pt x="1227994" y="136662"/>
                </a:cubicBezTo>
                <a:cubicBezTo>
                  <a:pt x="1223233" y="139860"/>
                  <a:pt x="1219350" y="145105"/>
                  <a:pt x="1216346" y="152397"/>
                </a:cubicBezTo>
                <a:cubicBezTo>
                  <a:pt x="1213342" y="159689"/>
                  <a:pt x="1206329" y="171835"/>
                  <a:pt x="1195309" y="188835"/>
                </a:cubicBezTo>
                <a:cubicBezTo>
                  <a:pt x="1184288" y="205835"/>
                  <a:pt x="1168951" y="224159"/>
                  <a:pt x="1149298" y="243805"/>
                </a:cubicBezTo>
                <a:cubicBezTo>
                  <a:pt x="1129645" y="263451"/>
                  <a:pt x="1109543" y="276049"/>
                  <a:pt x="1088994" y="281598"/>
                </a:cubicBezTo>
                <a:cubicBezTo>
                  <a:pt x="1068445" y="287148"/>
                  <a:pt x="1064465" y="285083"/>
                  <a:pt x="1077056" y="275403"/>
                </a:cubicBezTo>
                <a:cubicBezTo>
                  <a:pt x="1089646" y="265724"/>
                  <a:pt x="1102338" y="255367"/>
                  <a:pt x="1115129" y="244332"/>
                </a:cubicBezTo>
                <a:cubicBezTo>
                  <a:pt x="1127921" y="233297"/>
                  <a:pt x="1140425" y="219871"/>
                  <a:pt x="1152643" y="204054"/>
                </a:cubicBezTo>
                <a:cubicBezTo>
                  <a:pt x="1143652" y="200483"/>
                  <a:pt x="1135557" y="192958"/>
                  <a:pt x="1128358" y="181479"/>
                </a:cubicBezTo>
                <a:cubicBezTo>
                  <a:pt x="1121159" y="169999"/>
                  <a:pt x="1121632" y="164260"/>
                  <a:pt x="1129778" y="164260"/>
                </a:cubicBezTo>
                <a:cubicBezTo>
                  <a:pt x="1136948" y="164260"/>
                  <a:pt x="1144064" y="166274"/>
                  <a:pt x="1151127" y="170304"/>
                </a:cubicBezTo>
                <a:cubicBezTo>
                  <a:pt x="1158189" y="174334"/>
                  <a:pt x="1163033" y="180414"/>
                  <a:pt x="1165657" y="188545"/>
                </a:cubicBezTo>
                <a:cubicBezTo>
                  <a:pt x="1172454" y="176327"/>
                  <a:pt x="1178283" y="164528"/>
                  <a:pt x="1183145" y="153150"/>
                </a:cubicBezTo>
                <a:cubicBezTo>
                  <a:pt x="1188006" y="141771"/>
                  <a:pt x="1190164" y="134952"/>
                  <a:pt x="1189619" y="132693"/>
                </a:cubicBezTo>
                <a:cubicBezTo>
                  <a:pt x="1189074" y="130435"/>
                  <a:pt x="1185059" y="130431"/>
                  <a:pt x="1177573" y="132682"/>
                </a:cubicBezTo>
                <a:cubicBezTo>
                  <a:pt x="1170088" y="134934"/>
                  <a:pt x="1160996" y="135156"/>
                  <a:pt x="1150299" y="133349"/>
                </a:cubicBezTo>
                <a:cubicBezTo>
                  <a:pt x="1138310" y="147274"/>
                  <a:pt x="1125805" y="156831"/>
                  <a:pt x="1112784" y="162023"/>
                </a:cubicBezTo>
                <a:cubicBezTo>
                  <a:pt x="1099764" y="167214"/>
                  <a:pt x="1098039" y="163980"/>
                  <a:pt x="1107611" y="152321"/>
                </a:cubicBezTo>
                <a:cubicBezTo>
                  <a:pt x="1117183" y="140663"/>
                  <a:pt x="1126633" y="126398"/>
                  <a:pt x="1135962" y="109527"/>
                </a:cubicBezTo>
                <a:cubicBezTo>
                  <a:pt x="1145290" y="92655"/>
                  <a:pt x="1149954" y="79452"/>
                  <a:pt x="1149954" y="69915"/>
                </a:cubicBezTo>
                <a:cubicBezTo>
                  <a:pt x="1139658" y="73500"/>
                  <a:pt x="1130588" y="75522"/>
                  <a:pt x="1122744" y="75981"/>
                </a:cubicBezTo>
                <a:cubicBezTo>
                  <a:pt x="1114900" y="76440"/>
                  <a:pt x="1106450" y="72597"/>
                  <a:pt x="1097394" y="64452"/>
                </a:cubicBezTo>
                <a:cubicBezTo>
                  <a:pt x="1088338" y="56306"/>
                  <a:pt x="1090134" y="52234"/>
                  <a:pt x="1102782" y="52234"/>
                </a:cubicBezTo>
                <a:cubicBezTo>
                  <a:pt x="1113408" y="52234"/>
                  <a:pt x="1125454" y="51338"/>
                  <a:pt x="1138919" y="49545"/>
                </a:cubicBezTo>
                <a:cubicBezTo>
                  <a:pt x="1152385" y="47753"/>
                  <a:pt x="1166076" y="45551"/>
                  <a:pt x="1179993" y="42941"/>
                </a:cubicBezTo>
                <a:cubicBezTo>
                  <a:pt x="1193911" y="40332"/>
                  <a:pt x="1206071" y="37625"/>
                  <a:pt x="1216475" y="34821"/>
                </a:cubicBezTo>
                <a:cubicBezTo>
                  <a:pt x="1219076" y="34120"/>
                  <a:pt x="1221595" y="33729"/>
                  <a:pt x="1224031" y="33647"/>
                </a:cubicBezTo>
                <a:close/>
                <a:moveTo>
                  <a:pt x="959464" y="32537"/>
                </a:moveTo>
                <a:cubicBezTo>
                  <a:pt x="976383" y="31620"/>
                  <a:pt x="988561" y="34418"/>
                  <a:pt x="995998" y="40930"/>
                </a:cubicBezTo>
                <a:cubicBezTo>
                  <a:pt x="1005914" y="49613"/>
                  <a:pt x="1009105" y="55941"/>
                  <a:pt x="1005570" y="59913"/>
                </a:cubicBezTo>
                <a:cubicBezTo>
                  <a:pt x="1002035" y="63885"/>
                  <a:pt x="992137" y="65420"/>
                  <a:pt x="975875" y="64516"/>
                </a:cubicBezTo>
                <a:cubicBezTo>
                  <a:pt x="959614" y="63613"/>
                  <a:pt x="944323" y="63613"/>
                  <a:pt x="930005" y="64516"/>
                </a:cubicBezTo>
                <a:cubicBezTo>
                  <a:pt x="915686" y="65420"/>
                  <a:pt x="894502" y="67019"/>
                  <a:pt x="866452" y="69313"/>
                </a:cubicBezTo>
                <a:cubicBezTo>
                  <a:pt x="874540" y="78032"/>
                  <a:pt x="877462" y="84123"/>
                  <a:pt x="875218" y="87586"/>
                </a:cubicBezTo>
                <a:cubicBezTo>
                  <a:pt x="872973" y="91049"/>
                  <a:pt x="871851" y="105364"/>
                  <a:pt x="871851" y="130531"/>
                </a:cubicBezTo>
                <a:cubicBezTo>
                  <a:pt x="892042" y="130531"/>
                  <a:pt x="909641" y="132951"/>
                  <a:pt x="924648" y="137791"/>
                </a:cubicBezTo>
                <a:cubicBezTo>
                  <a:pt x="939655" y="142631"/>
                  <a:pt x="948328" y="152325"/>
                  <a:pt x="950665" y="166873"/>
                </a:cubicBezTo>
                <a:cubicBezTo>
                  <a:pt x="953003" y="181421"/>
                  <a:pt x="942656" y="183035"/>
                  <a:pt x="919626" y="171713"/>
                </a:cubicBezTo>
                <a:cubicBezTo>
                  <a:pt x="896595" y="160391"/>
                  <a:pt x="880671" y="151203"/>
                  <a:pt x="871851" y="144147"/>
                </a:cubicBezTo>
                <a:cubicBezTo>
                  <a:pt x="872698" y="211934"/>
                  <a:pt x="871697" y="257453"/>
                  <a:pt x="868851" y="280706"/>
                </a:cubicBezTo>
                <a:cubicBezTo>
                  <a:pt x="866004" y="303958"/>
                  <a:pt x="861577" y="315585"/>
                  <a:pt x="855568" y="315585"/>
                </a:cubicBezTo>
                <a:cubicBezTo>
                  <a:pt x="851108" y="315585"/>
                  <a:pt x="846380" y="310257"/>
                  <a:pt x="841382" y="299603"/>
                </a:cubicBezTo>
                <a:cubicBezTo>
                  <a:pt x="836384" y="288948"/>
                  <a:pt x="834811" y="279777"/>
                  <a:pt x="836661" y="272091"/>
                </a:cubicBezTo>
                <a:cubicBezTo>
                  <a:pt x="838510" y="264404"/>
                  <a:pt x="840310" y="256195"/>
                  <a:pt x="842060" y="247461"/>
                </a:cubicBezTo>
                <a:cubicBezTo>
                  <a:pt x="843809" y="238728"/>
                  <a:pt x="845136" y="209037"/>
                  <a:pt x="846039" y="158387"/>
                </a:cubicBezTo>
                <a:cubicBezTo>
                  <a:pt x="846942" y="107738"/>
                  <a:pt x="844225" y="79150"/>
                  <a:pt x="837887" y="72626"/>
                </a:cubicBezTo>
                <a:cubicBezTo>
                  <a:pt x="793260" y="79824"/>
                  <a:pt x="765286" y="84546"/>
                  <a:pt x="753964" y="86790"/>
                </a:cubicBezTo>
                <a:cubicBezTo>
                  <a:pt x="742643" y="89034"/>
                  <a:pt x="731988" y="84958"/>
                  <a:pt x="722000" y="74562"/>
                </a:cubicBezTo>
                <a:cubicBezTo>
                  <a:pt x="712012" y="64165"/>
                  <a:pt x="712377" y="59422"/>
                  <a:pt x="723097" y="60333"/>
                </a:cubicBezTo>
                <a:cubicBezTo>
                  <a:pt x="733816" y="61243"/>
                  <a:pt x="752315" y="60365"/>
                  <a:pt x="778593" y="57697"/>
                </a:cubicBezTo>
                <a:cubicBezTo>
                  <a:pt x="804872" y="55030"/>
                  <a:pt x="831810" y="51660"/>
                  <a:pt x="859408" y="47588"/>
                </a:cubicBezTo>
                <a:cubicBezTo>
                  <a:pt x="887005" y="43515"/>
                  <a:pt x="914191" y="39217"/>
                  <a:pt x="940964" y="34692"/>
                </a:cubicBezTo>
                <a:cubicBezTo>
                  <a:pt x="947657" y="33561"/>
                  <a:pt x="953824" y="32843"/>
                  <a:pt x="959464" y="32537"/>
                </a:cubicBezTo>
                <a:close/>
                <a:moveTo>
                  <a:pt x="2040230" y="26615"/>
                </a:moveTo>
                <a:cubicBezTo>
                  <a:pt x="2049243" y="24780"/>
                  <a:pt x="2056173" y="27013"/>
                  <a:pt x="2061019" y="33316"/>
                </a:cubicBezTo>
                <a:cubicBezTo>
                  <a:pt x="2065866" y="39618"/>
                  <a:pt x="2062884" y="44067"/>
                  <a:pt x="2052071" y="46663"/>
                </a:cubicBezTo>
                <a:cubicBezTo>
                  <a:pt x="2041259" y="49258"/>
                  <a:pt x="2023269" y="52779"/>
                  <a:pt x="1998102" y="57224"/>
                </a:cubicBezTo>
                <a:cubicBezTo>
                  <a:pt x="2007108" y="60938"/>
                  <a:pt x="2009904" y="65276"/>
                  <a:pt x="2006491" y="70238"/>
                </a:cubicBezTo>
                <a:cubicBezTo>
                  <a:pt x="2003078" y="75200"/>
                  <a:pt x="1996682" y="83589"/>
                  <a:pt x="1987304" y="95405"/>
                </a:cubicBezTo>
                <a:cubicBezTo>
                  <a:pt x="2002203" y="92021"/>
                  <a:pt x="2012661" y="88701"/>
                  <a:pt x="2018676" y="85446"/>
                </a:cubicBezTo>
                <a:cubicBezTo>
                  <a:pt x="2024692" y="82191"/>
                  <a:pt x="2032891" y="83349"/>
                  <a:pt x="2043273" y="88920"/>
                </a:cubicBezTo>
                <a:cubicBezTo>
                  <a:pt x="2053656" y="94491"/>
                  <a:pt x="2057893" y="99711"/>
                  <a:pt x="2055986" y="104579"/>
                </a:cubicBezTo>
                <a:cubicBezTo>
                  <a:pt x="2054079" y="109448"/>
                  <a:pt x="2052501" y="113757"/>
                  <a:pt x="2051254" y="117507"/>
                </a:cubicBezTo>
                <a:cubicBezTo>
                  <a:pt x="2050006" y="121257"/>
                  <a:pt x="2049827" y="130058"/>
                  <a:pt x="2050716" y="143911"/>
                </a:cubicBezTo>
                <a:cubicBezTo>
                  <a:pt x="2051605" y="157763"/>
                  <a:pt x="2050931" y="172064"/>
                  <a:pt x="2048694" y="186813"/>
                </a:cubicBezTo>
                <a:cubicBezTo>
                  <a:pt x="2046457" y="201562"/>
                  <a:pt x="2041714" y="205287"/>
                  <a:pt x="2034465" y="197988"/>
                </a:cubicBezTo>
                <a:cubicBezTo>
                  <a:pt x="2027216" y="190689"/>
                  <a:pt x="2024043" y="184784"/>
                  <a:pt x="2024947" y="180274"/>
                </a:cubicBezTo>
                <a:cubicBezTo>
                  <a:pt x="2025850" y="175764"/>
                  <a:pt x="2026524" y="164650"/>
                  <a:pt x="2026969" y="146933"/>
                </a:cubicBezTo>
                <a:cubicBezTo>
                  <a:pt x="2027413" y="129216"/>
                  <a:pt x="2026929" y="117575"/>
                  <a:pt x="2025517" y="112011"/>
                </a:cubicBezTo>
                <a:cubicBezTo>
                  <a:pt x="2024104" y="106447"/>
                  <a:pt x="2019117" y="104927"/>
                  <a:pt x="2010556" y="107451"/>
                </a:cubicBezTo>
                <a:lnTo>
                  <a:pt x="1969773" y="115109"/>
                </a:lnTo>
                <a:cubicBezTo>
                  <a:pt x="1969773" y="128158"/>
                  <a:pt x="1969242" y="145936"/>
                  <a:pt x="1968181" y="168443"/>
                </a:cubicBezTo>
                <a:cubicBezTo>
                  <a:pt x="1967120" y="190950"/>
                  <a:pt x="1962592" y="199070"/>
                  <a:pt x="1954597" y="192804"/>
                </a:cubicBezTo>
                <a:cubicBezTo>
                  <a:pt x="1946603" y="186537"/>
                  <a:pt x="1943061" y="179890"/>
                  <a:pt x="1943971" y="172864"/>
                </a:cubicBezTo>
                <a:cubicBezTo>
                  <a:pt x="1944882" y="165837"/>
                  <a:pt x="1945782" y="155211"/>
                  <a:pt x="1946671" y="140985"/>
                </a:cubicBezTo>
                <a:cubicBezTo>
                  <a:pt x="1947560" y="126760"/>
                  <a:pt x="1946205" y="116284"/>
                  <a:pt x="1942605" y="109559"/>
                </a:cubicBezTo>
                <a:cubicBezTo>
                  <a:pt x="1939006" y="102833"/>
                  <a:pt x="1940834" y="99471"/>
                  <a:pt x="1948090" y="99471"/>
                </a:cubicBezTo>
                <a:cubicBezTo>
                  <a:pt x="1953023" y="99471"/>
                  <a:pt x="1956913" y="99693"/>
                  <a:pt x="1959760" y="100137"/>
                </a:cubicBezTo>
                <a:cubicBezTo>
                  <a:pt x="1962606" y="100582"/>
                  <a:pt x="1966467" y="100266"/>
                  <a:pt x="1971343" y="99191"/>
                </a:cubicBezTo>
                <a:cubicBezTo>
                  <a:pt x="1977380" y="77967"/>
                  <a:pt x="1979897" y="65513"/>
                  <a:pt x="1978893" y="61827"/>
                </a:cubicBezTo>
                <a:cubicBezTo>
                  <a:pt x="1973257" y="63591"/>
                  <a:pt x="1967912" y="64706"/>
                  <a:pt x="1962857" y="65172"/>
                </a:cubicBezTo>
                <a:cubicBezTo>
                  <a:pt x="1957802" y="65638"/>
                  <a:pt x="1951364" y="63158"/>
                  <a:pt x="1943541" y="57730"/>
                </a:cubicBezTo>
                <a:cubicBezTo>
                  <a:pt x="1935718" y="52302"/>
                  <a:pt x="1937737" y="48695"/>
                  <a:pt x="1949596" y="46910"/>
                </a:cubicBezTo>
                <a:cubicBezTo>
                  <a:pt x="1961455" y="45125"/>
                  <a:pt x="1972555" y="42880"/>
                  <a:pt x="1982894" y="40177"/>
                </a:cubicBezTo>
                <a:cubicBezTo>
                  <a:pt x="1993233" y="37474"/>
                  <a:pt x="2003121" y="34997"/>
                  <a:pt x="2012557" y="32746"/>
                </a:cubicBezTo>
                <a:cubicBezTo>
                  <a:pt x="2021993" y="30494"/>
                  <a:pt x="2031217" y="28451"/>
                  <a:pt x="2040230" y="26615"/>
                </a:cubicBezTo>
                <a:close/>
                <a:moveTo>
                  <a:pt x="1902698" y="24120"/>
                </a:moveTo>
                <a:cubicBezTo>
                  <a:pt x="1905265" y="23776"/>
                  <a:pt x="1907766" y="23969"/>
                  <a:pt x="1910200" y="24701"/>
                </a:cubicBezTo>
                <a:cubicBezTo>
                  <a:pt x="1915068" y="26163"/>
                  <a:pt x="1921489" y="29057"/>
                  <a:pt x="1929462" y="33380"/>
                </a:cubicBezTo>
                <a:cubicBezTo>
                  <a:pt x="1937436" y="37704"/>
                  <a:pt x="1939766" y="41859"/>
                  <a:pt x="1936453" y="45845"/>
                </a:cubicBezTo>
                <a:cubicBezTo>
                  <a:pt x="1933141" y="49832"/>
                  <a:pt x="1930441" y="55572"/>
                  <a:pt x="1928355" y="63064"/>
                </a:cubicBezTo>
                <a:cubicBezTo>
                  <a:pt x="1926268" y="70557"/>
                  <a:pt x="1923608" y="81241"/>
                  <a:pt x="1920374" y="95115"/>
                </a:cubicBezTo>
                <a:cubicBezTo>
                  <a:pt x="1917141" y="108989"/>
                  <a:pt x="1913183" y="118830"/>
                  <a:pt x="1908501" y="124638"/>
                </a:cubicBezTo>
                <a:cubicBezTo>
                  <a:pt x="1903819" y="130445"/>
                  <a:pt x="1899083" y="129305"/>
                  <a:pt x="1894293" y="121217"/>
                </a:cubicBezTo>
                <a:lnTo>
                  <a:pt x="1866652" y="127305"/>
                </a:lnTo>
                <a:cubicBezTo>
                  <a:pt x="1865677" y="133141"/>
                  <a:pt x="1862680" y="136060"/>
                  <a:pt x="1857661" y="136060"/>
                </a:cubicBezTo>
                <a:cubicBezTo>
                  <a:pt x="1853488" y="136060"/>
                  <a:pt x="1850405" y="130101"/>
                  <a:pt x="1848412" y="118184"/>
                </a:cubicBezTo>
                <a:cubicBezTo>
                  <a:pt x="1846418" y="106268"/>
                  <a:pt x="1843661" y="93268"/>
                  <a:pt x="1840141" y="79186"/>
                </a:cubicBezTo>
                <a:cubicBezTo>
                  <a:pt x="1836620" y="65104"/>
                  <a:pt x="1833247" y="55066"/>
                  <a:pt x="1830020" y="49072"/>
                </a:cubicBezTo>
                <a:cubicBezTo>
                  <a:pt x="1826794" y="43078"/>
                  <a:pt x="1829253" y="40081"/>
                  <a:pt x="1837398" y="40081"/>
                </a:cubicBezTo>
                <a:lnTo>
                  <a:pt x="1850907" y="40081"/>
                </a:lnTo>
                <a:cubicBezTo>
                  <a:pt x="1854033" y="40081"/>
                  <a:pt x="1860780" y="38571"/>
                  <a:pt x="1871148" y="35553"/>
                </a:cubicBezTo>
                <a:cubicBezTo>
                  <a:pt x="1881516" y="32534"/>
                  <a:pt x="1889400" y="29605"/>
                  <a:pt x="1894799" y="26766"/>
                </a:cubicBezTo>
                <a:cubicBezTo>
                  <a:pt x="1897498" y="25346"/>
                  <a:pt x="1900131" y="24464"/>
                  <a:pt x="1902698" y="24120"/>
                </a:cubicBezTo>
                <a:close/>
                <a:moveTo>
                  <a:pt x="80631" y="15924"/>
                </a:moveTo>
                <a:cubicBezTo>
                  <a:pt x="88009" y="17832"/>
                  <a:pt x="94785" y="20477"/>
                  <a:pt x="100958" y="23862"/>
                </a:cubicBezTo>
                <a:cubicBezTo>
                  <a:pt x="107131" y="27246"/>
                  <a:pt x="108490" y="31243"/>
                  <a:pt x="105034" y="35854"/>
                </a:cubicBezTo>
                <a:cubicBezTo>
                  <a:pt x="101578" y="40464"/>
                  <a:pt x="97463" y="44569"/>
                  <a:pt x="92687" y="48168"/>
                </a:cubicBezTo>
                <a:cubicBezTo>
                  <a:pt x="101693" y="47365"/>
                  <a:pt x="110598" y="45365"/>
                  <a:pt x="119403" y="42167"/>
                </a:cubicBezTo>
                <a:cubicBezTo>
                  <a:pt x="128208" y="38969"/>
                  <a:pt x="136303" y="40726"/>
                  <a:pt x="143688" y="47437"/>
                </a:cubicBezTo>
                <a:cubicBezTo>
                  <a:pt x="151073" y="54148"/>
                  <a:pt x="145405" y="59347"/>
                  <a:pt x="126684" y="63032"/>
                </a:cubicBezTo>
                <a:cubicBezTo>
                  <a:pt x="107963" y="66717"/>
                  <a:pt x="95283" y="66316"/>
                  <a:pt x="88643" y="61827"/>
                </a:cubicBezTo>
                <a:lnTo>
                  <a:pt x="76570" y="77333"/>
                </a:lnTo>
                <a:lnTo>
                  <a:pt x="77221" y="77315"/>
                </a:lnTo>
                <a:cubicBezTo>
                  <a:pt x="85022" y="78749"/>
                  <a:pt x="92698" y="81771"/>
                  <a:pt x="100248" y="86381"/>
                </a:cubicBezTo>
                <a:cubicBezTo>
                  <a:pt x="107798" y="90992"/>
                  <a:pt x="110100" y="97950"/>
                  <a:pt x="107153" y="107257"/>
                </a:cubicBezTo>
                <a:cubicBezTo>
                  <a:pt x="104206" y="116564"/>
                  <a:pt x="98943" y="118296"/>
                  <a:pt x="91364" y="112452"/>
                </a:cubicBezTo>
                <a:cubicBezTo>
                  <a:pt x="83786" y="106608"/>
                  <a:pt x="77616" y="99886"/>
                  <a:pt x="72855" y="92286"/>
                </a:cubicBezTo>
                <a:cubicBezTo>
                  <a:pt x="71632" y="89432"/>
                  <a:pt x="70806" y="86980"/>
                  <a:pt x="70377" y="84930"/>
                </a:cubicBezTo>
                <a:lnTo>
                  <a:pt x="70375" y="84834"/>
                </a:lnTo>
                <a:lnTo>
                  <a:pt x="48096" y="99804"/>
                </a:lnTo>
                <a:cubicBezTo>
                  <a:pt x="30917" y="107770"/>
                  <a:pt x="25572" y="107695"/>
                  <a:pt x="32060" y="99578"/>
                </a:cubicBezTo>
                <a:cubicBezTo>
                  <a:pt x="38549" y="91462"/>
                  <a:pt x="45551" y="82094"/>
                  <a:pt x="53065" y="71475"/>
                </a:cubicBezTo>
                <a:cubicBezTo>
                  <a:pt x="60580" y="60856"/>
                  <a:pt x="65660" y="51624"/>
                  <a:pt x="68305" y="43780"/>
                </a:cubicBezTo>
                <a:cubicBezTo>
                  <a:pt x="70951" y="35936"/>
                  <a:pt x="71822" y="28856"/>
                  <a:pt x="70919" y="22539"/>
                </a:cubicBezTo>
                <a:cubicBezTo>
                  <a:pt x="70015" y="16222"/>
                  <a:pt x="73253" y="14017"/>
                  <a:pt x="80631" y="15924"/>
                </a:cubicBezTo>
                <a:close/>
                <a:moveTo>
                  <a:pt x="172785" y="12762"/>
                </a:moveTo>
                <a:cubicBezTo>
                  <a:pt x="174014" y="12623"/>
                  <a:pt x="175504" y="12795"/>
                  <a:pt x="177255" y="13279"/>
                </a:cubicBezTo>
                <a:cubicBezTo>
                  <a:pt x="184260" y="15215"/>
                  <a:pt x="191036" y="18219"/>
                  <a:pt x="197582" y="22292"/>
                </a:cubicBezTo>
                <a:cubicBezTo>
                  <a:pt x="204129" y="26364"/>
                  <a:pt x="205448" y="29935"/>
                  <a:pt x="201540" y="33004"/>
                </a:cubicBezTo>
                <a:cubicBezTo>
                  <a:pt x="197633" y="36072"/>
                  <a:pt x="194187" y="39328"/>
                  <a:pt x="191205" y="42769"/>
                </a:cubicBezTo>
                <a:cubicBezTo>
                  <a:pt x="203939" y="41952"/>
                  <a:pt x="215644" y="39722"/>
                  <a:pt x="226320" y="36080"/>
                </a:cubicBezTo>
                <a:cubicBezTo>
                  <a:pt x="236996" y="32437"/>
                  <a:pt x="245511" y="34194"/>
                  <a:pt x="251864" y="41350"/>
                </a:cubicBezTo>
                <a:cubicBezTo>
                  <a:pt x="258216" y="48505"/>
                  <a:pt x="251892" y="54381"/>
                  <a:pt x="232892" y="58977"/>
                </a:cubicBezTo>
                <a:cubicBezTo>
                  <a:pt x="213891" y="63573"/>
                  <a:pt x="197844" y="63168"/>
                  <a:pt x="184751" y="57762"/>
                </a:cubicBezTo>
                <a:cubicBezTo>
                  <a:pt x="180320" y="65793"/>
                  <a:pt x="174111" y="73565"/>
                  <a:pt x="166124" y="81079"/>
                </a:cubicBezTo>
                <a:cubicBezTo>
                  <a:pt x="158136" y="88593"/>
                  <a:pt x="149270" y="94011"/>
                  <a:pt x="139526" y="97330"/>
                </a:cubicBezTo>
                <a:cubicBezTo>
                  <a:pt x="129782" y="100650"/>
                  <a:pt x="127914" y="98488"/>
                  <a:pt x="133923" y="90845"/>
                </a:cubicBezTo>
                <a:cubicBezTo>
                  <a:pt x="139931" y="83202"/>
                  <a:pt x="147582" y="71901"/>
                  <a:pt x="156874" y="56945"/>
                </a:cubicBezTo>
                <a:cubicBezTo>
                  <a:pt x="166167" y="41988"/>
                  <a:pt x="170135" y="30487"/>
                  <a:pt x="168780" y="22442"/>
                </a:cubicBezTo>
                <a:cubicBezTo>
                  <a:pt x="167764" y="16408"/>
                  <a:pt x="169099" y="13182"/>
                  <a:pt x="172785" y="12762"/>
                </a:cubicBezTo>
                <a:close/>
                <a:moveTo>
                  <a:pt x="440328" y="11023"/>
                </a:moveTo>
                <a:cubicBezTo>
                  <a:pt x="442152" y="10394"/>
                  <a:pt x="445115" y="10432"/>
                  <a:pt x="449217" y="11138"/>
                </a:cubicBezTo>
                <a:cubicBezTo>
                  <a:pt x="457419" y="12551"/>
                  <a:pt x="464195" y="14734"/>
                  <a:pt x="469544" y="17688"/>
                </a:cubicBezTo>
                <a:cubicBezTo>
                  <a:pt x="474893" y="20642"/>
                  <a:pt x="476338" y="23926"/>
                  <a:pt x="473878" y="27540"/>
                </a:cubicBezTo>
                <a:cubicBezTo>
                  <a:pt x="471419" y="31154"/>
                  <a:pt x="468605" y="34889"/>
                  <a:pt x="465435" y="38747"/>
                </a:cubicBezTo>
                <a:cubicBezTo>
                  <a:pt x="468361" y="38747"/>
                  <a:pt x="475370" y="36718"/>
                  <a:pt x="486462" y="32659"/>
                </a:cubicBezTo>
                <a:cubicBezTo>
                  <a:pt x="497554" y="28601"/>
                  <a:pt x="505821" y="29885"/>
                  <a:pt x="511263" y="36510"/>
                </a:cubicBezTo>
                <a:cubicBezTo>
                  <a:pt x="516705" y="43135"/>
                  <a:pt x="515071" y="47874"/>
                  <a:pt x="506359" y="50728"/>
                </a:cubicBezTo>
                <a:cubicBezTo>
                  <a:pt x="497647" y="53582"/>
                  <a:pt x="488563" y="55468"/>
                  <a:pt x="479105" y="56385"/>
                </a:cubicBezTo>
                <a:cubicBezTo>
                  <a:pt x="469648" y="57303"/>
                  <a:pt x="462496" y="56866"/>
                  <a:pt x="457649" y="55073"/>
                </a:cubicBezTo>
                <a:cubicBezTo>
                  <a:pt x="447668" y="70503"/>
                  <a:pt x="434070" y="83133"/>
                  <a:pt x="416854" y="92964"/>
                </a:cubicBezTo>
                <a:cubicBezTo>
                  <a:pt x="399639" y="102794"/>
                  <a:pt x="394928" y="102783"/>
                  <a:pt x="402722" y="92931"/>
                </a:cubicBezTo>
                <a:cubicBezTo>
                  <a:pt x="410516" y="83080"/>
                  <a:pt x="416854" y="74601"/>
                  <a:pt x="421737" y="67495"/>
                </a:cubicBezTo>
                <a:cubicBezTo>
                  <a:pt x="426620" y="60390"/>
                  <a:pt x="430822" y="53101"/>
                  <a:pt x="434342" y="45630"/>
                </a:cubicBezTo>
                <a:cubicBezTo>
                  <a:pt x="437863" y="38159"/>
                  <a:pt x="439623" y="32279"/>
                  <a:pt x="439623" y="27992"/>
                </a:cubicBezTo>
                <a:cubicBezTo>
                  <a:pt x="439623" y="23202"/>
                  <a:pt x="439171" y="18843"/>
                  <a:pt x="438268" y="14913"/>
                </a:cubicBezTo>
                <a:cubicBezTo>
                  <a:pt x="437816" y="12949"/>
                  <a:pt x="438503" y="11652"/>
                  <a:pt x="440328" y="11023"/>
                </a:cubicBezTo>
                <a:close/>
                <a:moveTo>
                  <a:pt x="1308624" y="5911"/>
                </a:moveTo>
                <a:cubicBezTo>
                  <a:pt x="1310473" y="5960"/>
                  <a:pt x="1312839" y="6397"/>
                  <a:pt x="1315723" y="7224"/>
                </a:cubicBezTo>
                <a:cubicBezTo>
                  <a:pt x="1327260" y="10529"/>
                  <a:pt x="1336628" y="14426"/>
                  <a:pt x="1343827" y="18914"/>
                </a:cubicBezTo>
                <a:cubicBezTo>
                  <a:pt x="1352359" y="24579"/>
                  <a:pt x="1355037" y="30845"/>
                  <a:pt x="1351861" y="37714"/>
                </a:cubicBezTo>
                <a:cubicBezTo>
                  <a:pt x="1348684" y="44583"/>
                  <a:pt x="1346874" y="59963"/>
                  <a:pt x="1346429" y="83854"/>
                </a:cubicBezTo>
                <a:cubicBezTo>
                  <a:pt x="1345985" y="107745"/>
                  <a:pt x="1346211" y="132055"/>
                  <a:pt x="1347107" y="156785"/>
                </a:cubicBezTo>
                <a:cubicBezTo>
                  <a:pt x="1348003" y="181514"/>
                  <a:pt x="1349136" y="205671"/>
                  <a:pt x="1350506" y="229253"/>
                </a:cubicBezTo>
                <a:cubicBezTo>
                  <a:pt x="1351875" y="252836"/>
                  <a:pt x="1351380" y="270047"/>
                  <a:pt x="1349021" y="280889"/>
                </a:cubicBezTo>
                <a:cubicBezTo>
                  <a:pt x="1346662" y="291730"/>
                  <a:pt x="1341712" y="301123"/>
                  <a:pt x="1334169" y="309067"/>
                </a:cubicBezTo>
                <a:cubicBezTo>
                  <a:pt x="1326626" y="317012"/>
                  <a:pt x="1320456" y="315524"/>
                  <a:pt x="1315659" y="304604"/>
                </a:cubicBezTo>
                <a:cubicBezTo>
                  <a:pt x="1310862" y="293684"/>
                  <a:pt x="1302742" y="281731"/>
                  <a:pt x="1291299" y="268746"/>
                </a:cubicBezTo>
                <a:cubicBezTo>
                  <a:pt x="1279855" y="255761"/>
                  <a:pt x="1281314" y="251746"/>
                  <a:pt x="1295676" y="256700"/>
                </a:cubicBezTo>
                <a:cubicBezTo>
                  <a:pt x="1310038" y="261655"/>
                  <a:pt x="1318136" y="263139"/>
                  <a:pt x="1319972" y="261153"/>
                </a:cubicBezTo>
                <a:cubicBezTo>
                  <a:pt x="1321807" y="259167"/>
                  <a:pt x="1322499" y="227303"/>
                  <a:pt x="1322048" y="165561"/>
                </a:cubicBezTo>
                <a:cubicBezTo>
                  <a:pt x="1321596" y="103819"/>
                  <a:pt x="1320058" y="65739"/>
                  <a:pt x="1317434" y="51320"/>
                </a:cubicBezTo>
                <a:cubicBezTo>
                  <a:pt x="1314809" y="36901"/>
                  <a:pt x="1310984" y="25120"/>
                  <a:pt x="1305958" y="15978"/>
                </a:cubicBezTo>
                <a:cubicBezTo>
                  <a:pt x="1302188" y="9122"/>
                  <a:pt x="1303077" y="5766"/>
                  <a:pt x="1308624" y="5911"/>
                </a:cubicBezTo>
                <a:close/>
                <a:moveTo>
                  <a:pt x="1537910" y="5136"/>
                </a:moveTo>
                <a:cubicBezTo>
                  <a:pt x="1539695" y="5217"/>
                  <a:pt x="1541833" y="5741"/>
                  <a:pt x="1544324" y="6707"/>
                </a:cubicBezTo>
                <a:cubicBezTo>
                  <a:pt x="1554291" y="10572"/>
                  <a:pt x="1561741" y="15193"/>
                  <a:pt x="1566674" y="20571"/>
                </a:cubicBezTo>
                <a:cubicBezTo>
                  <a:pt x="1571607" y="25948"/>
                  <a:pt x="1571879" y="30784"/>
                  <a:pt x="1567491" y="35079"/>
                </a:cubicBezTo>
                <a:cubicBezTo>
                  <a:pt x="1563103" y="39374"/>
                  <a:pt x="1557195" y="46663"/>
                  <a:pt x="1549766" y="56945"/>
                </a:cubicBezTo>
                <a:cubicBezTo>
                  <a:pt x="1555001" y="56486"/>
                  <a:pt x="1561629" y="55848"/>
                  <a:pt x="1569653" y="55030"/>
                </a:cubicBezTo>
                <a:cubicBezTo>
                  <a:pt x="1577676" y="54213"/>
                  <a:pt x="1585359" y="51965"/>
                  <a:pt x="1592701" y="48287"/>
                </a:cubicBezTo>
                <a:cubicBezTo>
                  <a:pt x="1600043" y="44608"/>
                  <a:pt x="1606371" y="44225"/>
                  <a:pt x="1611684" y="47136"/>
                </a:cubicBezTo>
                <a:cubicBezTo>
                  <a:pt x="1616997" y="50047"/>
                  <a:pt x="1623303" y="54432"/>
                  <a:pt x="1630602" y="60289"/>
                </a:cubicBezTo>
                <a:cubicBezTo>
                  <a:pt x="1637901" y="66147"/>
                  <a:pt x="1637769" y="72167"/>
                  <a:pt x="1630204" y="78347"/>
                </a:cubicBezTo>
                <a:cubicBezTo>
                  <a:pt x="1622640" y="84528"/>
                  <a:pt x="1614627" y="94071"/>
                  <a:pt x="1606167" y="106978"/>
                </a:cubicBezTo>
                <a:cubicBezTo>
                  <a:pt x="1597706" y="119884"/>
                  <a:pt x="1591059" y="129040"/>
                  <a:pt x="1586226" y="134446"/>
                </a:cubicBezTo>
                <a:cubicBezTo>
                  <a:pt x="1615667" y="153849"/>
                  <a:pt x="1636399" y="166439"/>
                  <a:pt x="1648424" y="172218"/>
                </a:cubicBezTo>
                <a:cubicBezTo>
                  <a:pt x="1660448" y="177998"/>
                  <a:pt x="1672630" y="182870"/>
                  <a:pt x="1684970" y="186835"/>
                </a:cubicBezTo>
                <a:cubicBezTo>
                  <a:pt x="1697309" y="190800"/>
                  <a:pt x="1709807" y="194213"/>
                  <a:pt x="1722462" y="197074"/>
                </a:cubicBezTo>
                <a:cubicBezTo>
                  <a:pt x="1735117" y="199934"/>
                  <a:pt x="1738243" y="203516"/>
                  <a:pt x="1731841" y="207818"/>
                </a:cubicBezTo>
                <a:cubicBezTo>
                  <a:pt x="1725438" y="212120"/>
                  <a:pt x="1710556" y="214959"/>
                  <a:pt x="1687196" y="216336"/>
                </a:cubicBezTo>
                <a:cubicBezTo>
                  <a:pt x="1663836" y="217713"/>
                  <a:pt x="1646190" y="213364"/>
                  <a:pt x="1634259" y="203290"/>
                </a:cubicBezTo>
                <a:cubicBezTo>
                  <a:pt x="1622328" y="193216"/>
                  <a:pt x="1601836" y="176205"/>
                  <a:pt x="1572782" y="152257"/>
                </a:cubicBezTo>
                <a:cubicBezTo>
                  <a:pt x="1547257" y="176979"/>
                  <a:pt x="1522850" y="195503"/>
                  <a:pt x="1499561" y="207829"/>
                </a:cubicBezTo>
                <a:cubicBezTo>
                  <a:pt x="1476273" y="220154"/>
                  <a:pt x="1454046" y="228371"/>
                  <a:pt x="1432879" y="232480"/>
                </a:cubicBezTo>
                <a:cubicBezTo>
                  <a:pt x="1411713" y="236588"/>
                  <a:pt x="1412165" y="232444"/>
                  <a:pt x="1434235" y="220047"/>
                </a:cubicBezTo>
                <a:cubicBezTo>
                  <a:pt x="1456304" y="207650"/>
                  <a:pt x="1477144" y="194761"/>
                  <a:pt x="1496754" y="181382"/>
                </a:cubicBezTo>
                <a:cubicBezTo>
                  <a:pt x="1516365" y="168002"/>
                  <a:pt x="1534881" y="152580"/>
                  <a:pt x="1552305" y="135113"/>
                </a:cubicBezTo>
                <a:cubicBezTo>
                  <a:pt x="1537147" y="119941"/>
                  <a:pt x="1523990" y="109458"/>
                  <a:pt x="1512833" y="103665"/>
                </a:cubicBezTo>
                <a:cubicBezTo>
                  <a:pt x="1500271" y="117647"/>
                  <a:pt x="1486390" y="127667"/>
                  <a:pt x="1471189" y="133726"/>
                </a:cubicBezTo>
                <a:cubicBezTo>
                  <a:pt x="1455989" y="139784"/>
                  <a:pt x="1456326" y="134955"/>
                  <a:pt x="1472200" y="119239"/>
                </a:cubicBezTo>
                <a:cubicBezTo>
                  <a:pt x="1488075" y="103522"/>
                  <a:pt x="1502247" y="85016"/>
                  <a:pt x="1514715" y="63720"/>
                </a:cubicBezTo>
                <a:cubicBezTo>
                  <a:pt x="1527184" y="42425"/>
                  <a:pt x="1532745" y="26633"/>
                  <a:pt x="1531397" y="16344"/>
                </a:cubicBezTo>
                <a:cubicBezTo>
                  <a:pt x="1530386" y="8627"/>
                  <a:pt x="1532557" y="4891"/>
                  <a:pt x="1537910" y="5136"/>
                </a:cubicBezTo>
                <a:close/>
                <a:moveTo>
                  <a:pt x="539297" y="1"/>
                </a:moveTo>
                <a:cubicBezTo>
                  <a:pt x="542684" y="-16"/>
                  <a:pt x="547605" y="1011"/>
                  <a:pt x="554058" y="3083"/>
                </a:cubicBezTo>
                <a:cubicBezTo>
                  <a:pt x="566964" y="7227"/>
                  <a:pt x="571618" y="12540"/>
                  <a:pt x="568018" y="19022"/>
                </a:cubicBezTo>
                <a:lnTo>
                  <a:pt x="559909" y="25217"/>
                </a:lnTo>
                <a:cubicBezTo>
                  <a:pt x="566448" y="25289"/>
                  <a:pt x="576214" y="23733"/>
                  <a:pt x="589206" y="20549"/>
                </a:cubicBezTo>
                <a:cubicBezTo>
                  <a:pt x="602198" y="17366"/>
                  <a:pt x="611587" y="19434"/>
                  <a:pt x="617374" y="26755"/>
                </a:cubicBezTo>
                <a:cubicBezTo>
                  <a:pt x="623160" y="34076"/>
                  <a:pt x="616811" y="39274"/>
                  <a:pt x="598326" y="42350"/>
                </a:cubicBezTo>
                <a:cubicBezTo>
                  <a:pt x="579842" y="45426"/>
                  <a:pt x="565416" y="46068"/>
                  <a:pt x="555047" y="44275"/>
                </a:cubicBezTo>
                <a:cubicBezTo>
                  <a:pt x="547605" y="56106"/>
                  <a:pt x="537531" y="66036"/>
                  <a:pt x="524826" y="74067"/>
                </a:cubicBezTo>
                <a:lnTo>
                  <a:pt x="519423" y="76962"/>
                </a:lnTo>
                <a:lnTo>
                  <a:pt x="532515" y="73949"/>
                </a:lnTo>
                <a:cubicBezTo>
                  <a:pt x="537958" y="71159"/>
                  <a:pt x="544049" y="71217"/>
                  <a:pt x="550788" y="74121"/>
                </a:cubicBezTo>
                <a:cubicBezTo>
                  <a:pt x="557528" y="77025"/>
                  <a:pt x="564107" y="80567"/>
                  <a:pt x="570524" y="84747"/>
                </a:cubicBezTo>
                <a:cubicBezTo>
                  <a:pt x="576941" y="88927"/>
                  <a:pt x="578318" y="94043"/>
                  <a:pt x="574654" y="100094"/>
                </a:cubicBezTo>
                <a:cubicBezTo>
                  <a:pt x="570990" y="106146"/>
                  <a:pt x="567821" y="118310"/>
                  <a:pt x="565147" y="136587"/>
                </a:cubicBezTo>
                <a:cubicBezTo>
                  <a:pt x="562472" y="154863"/>
                  <a:pt x="558790" y="169017"/>
                  <a:pt x="554101" y="179048"/>
                </a:cubicBezTo>
                <a:cubicBezTo>
                  <a:pt x="552929" y="181556"/>
                  <a:pt x="551674" y="183469"/>
                  <a:pt x="550335" y="184788"/>
                </a:cubicBezTo>
                <a:lnTo>
                  <a:pt x="547991" y="185983"/>
                </a:lnTo>
                <a:lnTo>
                  <a:pt x="550541" y="186749"/>
                </a:lnTo>
                <a:cubicBezTo>
                  <a:pt x="555883" y="188964"/>
                  <a:pt x="558299" y="191147"/>
                  <a:pt x="557790" y="193299"/>
                </a:cubicBezTo>
                <a:cubicBezTo>
                  <a:pt x="557281" y="195450"/>
                  <a:pt x="556188" y="197909"/>
                  <a:pt x="554510" y="200677"/>
                </a:cubicBezTo>
                <a:cubicBezTo>
                  <a:pt x="582315" y="198095"/>
                  <a:pt x="602937" y="195650"/>
                  <a:pt x="616373" y="193342"/>
                </a:cubicBezTo>
                <a:cubicBezTo>
                  <a:pt x="629810" y="191033"/>
                  <a:pt x="640630" y="192703"/>
                  <a:pt x="648832" y="198353"/>
                </a:cubicBezTo>
                <a:cubicBezTo>
                  <a:pt x="657035" y="204004"/>
                  <a:pt x="660215" y="209205"/>
                  <a:pt x="658372" y="213959"/>
                </a:cubicBezTo>
                <a:cubicBezTo>
                  <a:pt x="656530" y="218713"/>
                  <a:pt x="649542" y="220864"/>
                  <a:pt x="637410" y="220412"/>
                </a:cubicBezTo>
                <a:cubicBezTo>
                  <a:pt x="625279" y="219961"/>
                  <a:pt x="614717" y="219735"/>
                  <a:pt x="605726" y="219735"/>
                </a:cubicBezTo>
                <a:cubicBezTo>
                  <a:pt x="597796" y="219735"/>
                  <a:pt x="580724" y="220559"/>
                  <a:pt x="554510" y="222208"/>
                </a:cubicBezTo>
                <a:cubicBezTo>
                  <a:pt x="554510" y="261902"/>
                  <a:pt x="554266" y="283696"/>
                  <a:pt x="553778" y="287589"/>
                </a:cubicBezTo>
                <a:cubicBezTo>
                  <a:pt x="553291" y="291482"/>
                  <a:pt x="551556" y="298021"/>
                  <a:pt x="548573" y="307206"/>
                </a:cubicBezTo>
                <a:cubicBezTo>
                  <a:pt x="545590" y="316391"/>
                  <a:pt x="542235" y="319446"/>
                  <a:pt x="538506" y="316370"/>
                </a:cubicBezTo>
                <a:cubicBezTo>
                  <a:pt x="534778" y="313294"/>
                  <a:pt x="532440" y="308680"/>
                  <a:pt x="531494" y="302528"/>
                </a:cubicBezTo>
                <a:cubicBezTo>
                  <a:pt x="530547" y="296376"/>
                  <a:pt x="529845" y="287327"/>
                  <a:pt x="529386" y="275382"/>
                </a:cubicBezTo>
                <a:cubicBezTo>
                  <a:pt x="528927" y="263437"/>
                  <a:pt x="528697" y="246243"/>
                  <a:pt x="528697" y="223800"/>
                </a:cubicBezTo>
                <a:lnTo>
                  <a:pt x="471458" y="231501"/>
                </a:lnTo>
                <a:cubicBezTo>
                  <a:pt x="468088" y="248322"/>
                  <a:pt x="460051" y="263558"/>
                  <a:pt x="447345" y="277210"/>
                </a:cubicBezTo>
                <a:cubicBezTo>
                  <a:pt x="434640" y="290862"/>
                  <a:pt x="418927" y="299771"/>
                  <a:pt x="400205" y="303937"/>
                </a:cubicBezTo>
                <a:cubicBezTo>
                  <a:pt x="381484" y="308103"/>
                  <a:pt x="378799" y="305611"/>
                  <a:pt x="392150" y="296462"/>
                </a:cubicBezTo>
                <a:cubicBezTo>
                  <a:pt x="405501" y="287313"/>
                  <a:pt x="416772" y="277486"/>
                  <a:pt x="425964" y="266982"/>
                </a:cubicBezTo>
                <a:cubicBezTo>
                  <a:pt x="435156" y="256478"/>
                  <a:pt x="441509" y="245232"/>
                  <a:pt x="445022" y="233243"/>
                </a:cubicBezTo>
                <a:cubicBezTo>
                  <a:pt x="414248" y="238635"/>
                  <a:pt x="394236" y="242231"/>
                  <a:pt x="384987" y="244031"/>
                </a:cubicBezTo>
                <a:cubicBezTo>
                  <a:pt x="375737" y="245830"/>
                  <a:pt x="366560" y="242206"/>
                  <a:pt x="357454" y="233157"/>
                </a:cubicBezTo>
                <a:cubicBezTo>
                  <a:pt x="348348" y="224108"/>
                  <a:pt x="351187" y="220262"/>
                  <a:pt x="365972" y="221617"/>
                </a:cubicBezTo>
                <a:cubicBezTo>
                  <a:pt x="380757" y="222972"/>
                  <a:pt x="407558" y="221119"/>
                  <a:pt x="446377" y="216056"/>
                </a:cubicBezTo>
                <a:cubicBezTo>
                  <a:pt x="446377" y="209403"/>
                  <a:pt x="445252" y="203376"/>
                  <a:pt x="443000" y="197977"/>
                </a:cubicBezTo>
                <a:cubicBezTo>
                  <a:pt x="440749" y="192578"/>
                  <a:pt x="442986" y="190352"/>
                  <a:pt x="449711" y="191298"/>
                </a:cubicBezTo>
                <a:lnTo>
                  <a:pt x="453022" y="192144"/>
                </a:lnTo>
                <a:lnTo>
                  <a:pt x="448668" y="183283"/>
                </a:lnTo>
                <a:cubicBezTo>
                  <a:pt x="447410" y="179725"/>
                  <a:pt x="446435" y="175746"/>
                  <a:pt x="445743" y="171347"/>
                </a:cubicBezTo>
                <a:cubicBezTo>
                  <a:pt x="444359" y="162550"/>
                  <a:pt x="442563" y="149988"/>
                  <a:pt x="440354" y="133661"/>
                </a:cubicBezTo>
                <a:cubicBezTo>
                  <a:pt x="438146" y="117335"/>
                  <a:pt x="434998" y="105533"/>
                  <a:pt x="430911" y="98255"/>
                </a:cubicBezTo>
                <a:cubicBezTo>
                  <a:pt x="426824" y="90978"/>
                  <a:pt x="428854" y="87339"/>
                  <a:pt x="436999" y="87339"/>
                </a:cubicBezTo>
                <a:cubicBezTo>
                  <a:pt x="442635" y="87339"/>
                  <a:pt x="447646" y="87557"/>
                  <a:pt x="452035" y="87995"/>
                </a:cubicBezTo>
                <a:cubicBezTo>
                  <a:pt x="454229" y="88213"/>
                  <a:pt x="458613" y="87939"/>
                  <a:pt x="465188" y="87172"/>
                </a:cubicBezTo>
                <a:lnTo>
                  <a:pt x="465660" y="87104"/>
                </a:lnTo>
                <a:lnTo>
                  <a:pt x="459735" y="83617"/>
                </a:lnTo>
                <a:cubicBezTo>
                  <a:pt x="450830" y="72590"/>
                  <a:pt x="448277" y="65499"/>
                  <a:pt x="452078" y="62344"/>
                </a:cubicBezTo>
                <a:cubicBezTo>
                  <a:pt x="455878" y="59189"/>
                  <a:pt x="462653" y="59408"/>
                  <a:pt x="472405" y="63000"/>
                </a:cubicBezTo>
                <a:cubicBezTo>
                  <a:pt x="482156" y="66592"/>
                  <a:pt x="485566" y="73142"/>
                  <a:pt x="482633" y="82649"/>
                </a:cubicBezTo>
                <a:lnTo>
                  <a:pt x="481383" y="84844"/>
                </a:lnTo>
                <a:lnTo>
                  <a:pt x="491485" y="83392"/>
                </a:lnTo>
                <a:lnTo>
                  <a:pt x="513253" y="78382"/>
                </a:lnTo>
                <a:lnTo>
                  <a:pt x="513087" y="74857"/>
                </a:lnTo>
                <a:cubicBezTo>
                  <a:pt x="513655" y="73025"/>
                  <a:pt x="514847" y="70554"/>
                  <a:pt x="516662" y="67442"/>
                </a:cubicBezTo>
                <a:cubicBezTo>
                  <a:pt x="523926" y="54994"/>
                  <a:pt x="529099" y="44017"/>
                  <a:pt x="532182" y="34509"/>
                </a:cubicBezTo>
                <a:cubicBezTo>
                  <a:pt x="535265" y="25002"/>
                  <a:pt x="536133" y="18459"/>
                  <a:pt x="534785" y="14881"/>
                </a:cubicBezTo>
                <a:cubicBezTo>
                  <a:pt x="533437" y="11303"/>
                  <a:pt x="533085" y="7406"/>
                  <a:pt x="533731" y="3190"/>
                </a:cubicBezTo>
                <a:cubicBezTo>
                  <a:pt x="534053" y="1082"/>
                  <a:pt x="535909" y="19"/>
                  <a:pt x="539297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7" name="图片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867" y="3147464"/>
            <a:ext cx="1424928" cy="66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8346720" y="2572020"/>
            <a:ext cx="39305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6</a:t>
            </a: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7875233" y="3618182"/>
            <a:ext cx="3930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</a:t>
            </a:r>
          </a:p>
        </p:txBody>
      </p:sp>
      <p:sp>
        <p:nvSpPr>
          <p:cNvPr id="20" name="Line 7"/>
          <p:cNvSpPr>
            <a:spLocks noChangeShapeType="1"/>
          </p:cNvSpPr>
          <p:nvPr/>
        </p:nvSpPr>
        <p:spPr bwMode="auto">
          <a:xfrm>
            <a:off x="7665685" y="4199207"/>
            <a:ext cx="12223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8346722" y="4165869"/>
            <a:ext cx="54292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7198960" y="3113357"/>
            <a:ext cx="44132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7875233" y="2572020"/>
            <a:ext cx="39305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7875233" y="4165869"/>
            <a:ext cx="39305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8" name="组合 21"/>
          <p:cNvGrpSpPr/>
          <p:nvPr/>
        </p:nvGrpSpPr>
        <p:grpSpPr bwMode="auto">
          <a:xfrm>
            <a:off x="7875233" y="4599258"/>
            <a:ext cx="1014412" cy="523221"/>
            <a:chOff x="1786286" y="4000202"/>
            <a:chExt cx="1014065" cy="523769"/>
          </a:xfrm>
        </p:grpSpPr>
        <p:sp>
          <p:nvSpPr>
            <p:cNvPr id="34" name="Text Box 8"/>
            <p:cNvSpPr txBox="1">
              <a:spLocks noChangeArrowheads="1"/>
            </p:cNvSpPr>
            <p:nvPr/>
          </p:nvSpPr>
          <p:spPr bwMode="auto">
            <a:xfrm>
              <a:off x="2240156" y="4000202"/>
              <a:ext cx="560195" cy="52376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4</a:t>
              </a:r>
              <a:endPara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Text Box 8"/>
            <p:cNvSpPr txBox="1">
              <a:spLocks noChangeArrowheads="1"/>
            </p:cNvSpPr>
            <p:nvPr/>
          </p:nvSpPr>
          <p:spPr bwMode="auto">
            <a:xfrm>
              <a:off x="1786286" y="4000202"/>
              <a:ext cx="392922" cy="52376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2</a:t>
              </a:r>
              <a:endPara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0" name="Line 7"/>
          <p:cNvSpPr>
            <a:spLocks noChangeShapeType="1"/>
          </p:cNvSpPr>
          <p:nvPr/>
        </p:nvSpPr>
        <p:spPr bwMode="auto">
          <a:xfrm>
            <a:off x="7665685" y="5194570"/>
            <a:ext cx="12223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8346720" y="5135831"/>
            <a:ext cx="39305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</a:t>
            </a: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Text Box 21"/>
          <p:cNvSpPr txBox="1">
            <a:spLocks noChangeArrowheads="1"/>
          </p:cNvSpPr>
          <p:nvPr/>
        </p:nvSpPr>
        <p:spPr bwMode="auto">
          <a:xfrm>
            <a:off x="7875233" y="3111772"/>
            <a:ext cx="390148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6</a:t>
            </a:r>
          </a:p>
        </p:txBody>
      </p:sp>
      <p:sp>
        <p:nvSpPr>
          <p:cNvPr id="33" name="Text Box 41"/>
          <p:cNvSpPr txBox="1">
            <a:spLocks noChangeArrowheads="1"/>
          </p:cNvSpPr>
          <p:nvPr/>
        </p:nvSpPr>
        <p:spPr bwMode="auto">
          <a:xfrm>
            <a:off x="8346200" y="3111848"/>
            <a:ext cx="522050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</a:t>
            </a:r>
          </a:p>
        </p:txBody>
      </p:sp>
      <p:pic>
        <p:nvPicPr>
          <p:cNvPr id="37" name="图片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717" y="3255708"/>
            <a:ext cx="142557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11"/>
          <p:cNvSpPr txBox="1">
            <a:spLocks noChangeArrowheads="1"/>
          </p:cNvSpPr>
          <p:nvPr/>
        </p:nvSpPr>
        <p:spPr bwMode="auto">
          <a:xfrm>
            <a:off x="5168772" y="3726401"/>
            <a:ext cx="121126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5  6</a:t>
            </a: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Line 12"/>
          <p:cNvSpPr>
            <a:spLocks noChangeShapeType="1"/>
          </p:cNvSpPr>
          <p:nvPr/>
        </p:nvSpPr>
        <p:spPr bwMode="auto">
          <a:xfrm>
            <a:off x="5025897" y="4307426"/>
            <a:ext cx="12239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5702172" y="4273932"/>
            <a:ext cx="5478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</a:t>
            </a:r>
          </a:p>
        </p:txBody>
      </p:sp>
      <p:sp>
        <p:nvSpPr>
          <p:cNvPr id="41" name="Text Box 21"/>
          <p:cNvSpPr txBox="1">
            <a:spLocks noChangeArrowheads="1"/>
          </p:cNvSpPr>
          <p:nvPr/>
        </p:nvSpPr>
        <p:spPr bwMode="auto">
          <a:xfrm>
            <a:off x="5168772" y="3218354"/>
            <a:ext cx="390148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</a:t>
            </a:r>
          </a:p>
        </p:txBody>
      </p:sp>
      <p:sp>
        <p:nvSpPr>
          <p:cNvPr id="42" name="Text Box 41"/>
          <p:cNvSpPr txBox="1">
            <a:spLocks noChangeArrowheads="1"/>
          </p:cNvSpPr>
          <p:nvPr/>
        </p:nvSpPr>
        <p:spPr bwMode="auto">
          <a:xfrm>
            <a:off x="5702172" y="3218354"/>
            <a:ext cx="522462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6</a:t>
            </a:r>
          </a:p>
        </p:txBody>
      </p:sp>
      <p:sp>
        <p:nvSpPr>
          <p:cNvPr id="43" name="Text Box 9"/>
          <p:cNvSpPr txBox="1">
            <a:spLocks noChangeArrowheads="1"/>
          </p:cNvSpPr>
          <p:nvPr/>
        </p:nvSpPr>
        <p:spPr bwMode="auto">
          <a:xfrm>
            <a:off x="4516309" y="3218401"/>
            <a:ext cx="39305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7</a:t>
            </a: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4" name="Text Box 9"/>
          <p:cNvSpPr txBox="1">
            <a:spLocks noChangeArrowheads="1"/>
          </p:cNvSpPr>
          <p:nvPr/>
        </p:nvSpPr>
        <p:spPr bwMode="auto">
          <a:xfrm>
            <a:off x="5702172" y="2673889"/>
            <a:ext cx="39305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8</a:t>
            </a: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7577155" y="2184871"/>
            <a:ext cx="1188608" cy="243206"/>
          </a:xfrm>
          <a:custGeom>
            <a:avLst/>
            <a:gdLst/>
            <a:ahLst/>
            <a:cxnLst/>
            <a:rect l="l" t="t" r="r" b="b"/>
            <a:pathLst>
              <a:path w="1188608" h="243206">
                <a:moveTo>
                  <a:pt x="519478" y="180880"/>
                </a:moveTo>
                <a:lnTo>
                  <a:pt x="525738" y="180880"/>
                </a:lnTo>
                <a:cubicBezTo>
                  <a:pt x="541612" y="182988"/>
                  <a:pt x="550575" y="190653"/>
                  <a:pt x="552626" y="203874"/>
                </a:cubicBezTo>
                <a:lnTo>
                  <a:pt x="552626" y="214113"/>
                </a:lnTo>
                <a:cubicBezTo>
                  <a:pt x="545169" y="230734"/>
                  <a:pt x="534077" y="237681"/>
                  <a:pt x="519349" y="234957"/>
                </a:cubicBezTo>
                <a:cubicBezTo>
                  <a:pt x="505568" y="233896"/>
                  <a:pt x="498161" y="224560"/>
                  <a:pt x="497129" y="206950"/>
                </a:cubicBezTo>
                <a:cubicBezTo>
                  <a:pt x="497129" y="193815"/>
                  <a:pt x="504579" y="185125"/>
                  <a:pt x="519478" y="180880"/>
                </a:cubicBezTo>
                <a:close/>
                <a:moveTo>
                  <a:pt x="929280" y="137687"/>
                </a:moveTo>
                <a:lnTo>
                  <a:pt x="1188608" y="137687"/>
                </a:lnTo>
                <a:lnTo>
                  <a:pt x="1188608" y="167522"/>
                </a:lnTo>
                <a:lnTo>
                  <a:pt x="929280" y="167522"/>
                </a:lnTo>
                <a:close/>
                <a:moveTo>
                  <a:pt x="71960" y="114736"/>
                </a:moveTo>
                <a:cubicBezTo>
                  <a:pt x="59212" y="116442"/>
                  <a:pt x="49941" y="122666"/>
                  <a:pt x="44147" y="133407"/>
                </a:cubicBezTo>
                <a:cubicBezTo>
                  <a:pt x="38354" y="144147"/>
                  <a:pt x="35891" y="155749"/>
                  <a:pt x="36759" y="168210"/>
                </a:cubicBezTo>
                <a:cubicBezTo>
                  <a:pt x="37626" y="180672"/>
                  <a:pt x="41824" y="190875"/>
                  <a:pt x="49353" y="198819"/>
                </a:cubicBezTo>
                <a:cubicBezTo>
                  <a:pt x="56881" y="206764"/>
                  <a:pt x="66644" y="210930"/>
                  <a:pt x="78639" y="211317"/>
                </a:cubicBezTo>
                <a:cubicBezTo>
                  <a:pt x="90635" y="211704"/>
                  <a:pt x="100805" y="207517"/>
                  <a:pt x="109151" y="198755"/>
                </a:cubicBezTo>
                <a:cubicBezTo>
                  <a:pt x="117497" y="189993"/>
                  <a:pt x="121670" y="176664"/>
                  <a:pt x="121670" y="158767"/>
                </a:cubicBezTo>
                <a:cubicBezTo>
                  <a:pt x="121670" y="140871"/>
                  <a:pt x="116573" y="128631"/>
                  <a:pt x="106377" y="122049"/>
                </a:cubicBezTo>
                <a:cubicBezTo>
                  <a:pt x="96181" y="115467"/>
                  <a:pt x="84709" y="113029"/>
                  <a:pt x="71960" y="114736"/>
                </a:cubicBezTo>
                <a:close/>
                <a:moveTo>
                  <a:pt x="401279" y="103937"/>
                </a:moveTo>
                <a:lnTo>
                  <a:pt x="644410" y="103937"/>
                </a:lnTo>
                <a:lnTo>
                  <a:pt x="644410" y="133772"/>
                </a:lnTo>
                <a:lnTo>
                  <a:pt x="401279" y="133772"/>
                </a:lnTo>
                <a:close/>
                <a:moveTo>
                  <a:pt x="929280" y="70188"/>
                </a:moveTo>
                <a:lnTo>
                  <a:pt x="1188608" y="70188"/>
                </a:lnTo>
                <a:lnTo>
                  <a:pt x="1188608" y="100023"/>
                </a:lnTo>
                <a:lnTo>
                  <a:pt x="929280" y="100023"/>
                </a:lnTo>
                <a:close/>
                <a:moveTo>
                  <a:pt x="818575" y="58185"/>
                </a:moveTo>
                <a:lnTo>
                  <a:pt x="751248" y="157928"/>
                </a:lnTo>
                <a:lnTo>
                  <a:pt x="818575" y="157928"/>
                </a:lnTo>
                <a:close/>
                <a:moveTo>
                  <a:pt x="275650" y="58185"/>
                </a:moveTo>
                <a:lnTo>
                  <a:pt x="208323" y="157928"/>
                </a:lnTo>
                <a:lnTo>
                  <a:pt x="275650" y="157928"/>
                </a:lnTo>
                <a:close/>
                <a:moveTo>
                  <a:pt x="825523" y="0"/>
                </a:moveTo>
                <a:lnTo>
                  <a:pt x="852475" y="0"/>
                </a:lnTo>
                <a:lnTo>
                  <a:pt x="852475" y="157928"/>
                </a:lnTo>
                <a:lnTo>
                  <a:pt x="884870" y="157928"/>
                </a:lnTo>
                <a:lnTo>
                  <a:pt x="884870" y="187763"/>
                </a:lnTo>
                <a:lnTo>
                  <a:pt x="852475" y="187763"/>
                </a:lnTo>
                <a:lnTo>
                  <a:pt x="852475" y="239044"/>
                </a:lnTo>
                <a:lnTo>
                  <a:pt x="818575" y="239044"/>
                </a:lnTo>
                <a:lnTo>
                  <a:pt x="818575" y="187763"/>
                </a:lnTo>
                <a:lnTo>
                  <a:pt x="714637" y="187763"/>
                </a:lnTo>
                <a:lnTo>
                  <a:pt x="714637" y="160165"/>
                </a:lnTo>
                <a:close/>
                <a:moveTo>
                  <a:pt x="520855" y="0"/>
                </a:moveTo>
                <a:lnTo>
                  <a:pt x="525738" y="0"/>
                </a:lnTo>
                <a:cubicBezTo>
                  <a:pt x="541612" y="2122"/>
                  <a:pt x="550575" y="9342"/>
                  <a:pt x="552626" y="21660"/>
                </a:cubicBezTo>
                <a:lnTo>
                  <a:pt x="552626" y="33082"/>
                </a:lnTo>
                <a:cubicBezTo>
                  <a:pt x="546230" y="49817"/>
                  <a:pt x="535195" y="57282"/>
                  <a:pt x="519521" y="55475"/>
                </a:cubicBezTo>
                <a:cubicBezTo>
                  <a:pt x="505611" y="53338"/>
                  <a:pt x="498147" y="43536"/>
                  <a:pt x="497129" y="26070"/>
                </a:cubicBezTo>
                <a:cubicBezTo>
                  <a:pt x="497129" y="12920"/>
                  <a:pt x="505038" y="4230"/>
                  <a:pt x="520855" y="0"/>
                </a:cubicBezTo>
                <a:close/>
                <a:moveTo>
                  <a:pt x="282598" y="0"/>
                </a:moveTo>
                <a:lnTo>
                  <a:pt x="309550" y="0"/>
                </a:lnTo>
                <a:lnTo>
                  <a:pt x="309550" y="157928"/>
                </a:lnTo>
                <a:lnTo>
                  <a:pt x="341945" y="157928"/>
                </a:lnTo>
                <a:lnTo>
                  <a:pt x="341945" y="187763"/>
                </a:lnTo>
                <a:lnTo>
                  <a:pt x="309550" y="187763"/>
                </a:lnTo>
                <a:lnTo>
                  <a:pt x="309550" y="239044"/>
                </a:lnTo>
                <a:lnTo>
                  <a:pt x="275650" y="239044"/>
                </a:lnTo>
                <a:lnTo>
                  <a:pt x="275650" y="187763"/>
                </a:lnTo>
                <a:lnTo>
                  <a:pt x="171712" y="187763"/>
                </a:lnTo>
                <a:lnTo>
                  <a:pt x="171712" y="160165"/>
                </a:lnTo>
                <a:close/>
                <a:moveTo>
                  <a:pt x="82651" y="0"/>
                </a:moveTo>
                <a:lnTo>
                  <a:pt x="120487" y="0"/>
                </a:lnTo>
                <a:lnTo>
                  <a:pt x="63786" y="87719"/>
                </a:lnTo>
                <a:cubicBezTo>
                  <a:pt x="85813" y="81423"/>
                  <a:pt x="104491" y="82761"/>
                  <a:pt x="119821" y="91730"/>
                </a:cubicBezTo>
                <a:cubicBezTo>
                  <a:pt x="135150" y="100700"/>
                  <a:pt x="145378" y="110545"/>
                  <a:pt x="150505" y="121264"/>
                </a:cubicBezTo>
                <a:cubicBezTo>
                  <a:pt x="155632" y="131983"/>
                  <a:pt x="158428" y="143606"/>
                  <a:pt x="158894" y="156132"/>
                </a:cubicBezTo>
                <a:cubicBezTo>
                  <a:pt x="159360" y="168658"/>
                  <a:pt x="157471" y="181052"/>
                  <a:pt x="153226" y="193313"/>
                </a:cubicBezTo>
                <a:cubicBezTo>
                  <a:pt x="148981" y="205574"/>
                  <a:pt x="141392" y="216702"/>
                  <a:pt x="130457" y="226697"/>
                </a:cubicBezTo>
                <a:cubicBezTo>
                  <a:pt x="119523" y="236692"/>
                  <a:pt x="104351" y="242148"/>
                  <a:pt x="84942" y="243066"/>
                </a:cubicBezTo>
                <a:cubicBezTo>
                  <a:pt x="65532" y="243984"/>
                  <a:pt x="48923" y="240410"/>
                  <a:pt x="35113" y="232343"/>
                </a:cubicBezTo>
                <a:cubicBezTo>
                  <a:pt x="21303" y="224277"/>
                  <a:pt x="11807" y="212905"/>
                  <a:pt x="6623" y="198228"/>
                </a:cubicBezTo>
                <a:cubicBezTo>
                  <a:pt x="1439" y="183551"/>
                  <a:pt x="-702" y="169501"/>
                  <a:pt x="202" y="156078"/>
                </a:cubicBezTo>
                <a:cubicBezTo>
                  <a:pt x="1105" y="142656"/>
                  <a:pt x="3579" y="131460"/>
                  <a:pt x="7623" y="122490"/>
                </a:cubicBezTo>
                <a:cubicBezTo>
                  <a:pt x="11667" y="113520"/>
                  <a:pt x="17840" y="102088"/>
                  <a:pt x="26143" y="8819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5037011" y="2248618"/>
            <a:ext cx="1196516" cy="243304"/>
          </a:xfrm>
          <a:custGeom>
            <a:avLst/>
            <a:gdLst/>
            <a:ahLst/>
            <a:cxnLst/>
            <a:rect l="l" t="t" r="r" b="b"/>
            <a:pathLst>
              <a:path w="1196516" h="243304">
                <a:moveTo>
                  <a:pt x="527386" y="180880"/>
                </a:moveTo>
                <a:lnTo>
                  <a:pt x="533646" y="180880"/>
                </a:lnTo>
                <a:cubicBezTo>
                  <a:pt x="549520" y="182988"/>
                  <a:pt x="558483" y="190653"/>
                  <a:pt x="560534" y="203874"/>
                </a:cubicBezTo>
                <a:lnTo>
                  <a:pt x="560534" y="214113"/>
                </a:lnTo>
                <a:cubicBezTo>
                  <a:pt x="553077" y="230734"/>
                  <a:pt x="541985" y="237681"/>
                  <a:pt x="527257" y="234957"/>
                </a:cubicBezTo>
                <a:cubicBezTo>
                  <a:pt x="513476" y="233896"/>
                  <a:pt x="506069" y="224560"/>
                  <a:pt x="505037" y="206950"/>
                </a:cubicBezTo>
                <a:cubicBezTo>
                  <a:pt x="505037" y="193815"/>
                  <a:pt x="512487" y="185125"/>
                  <a:pt x="527386" y="180880"/>
                </a:cubicBezTo>
                <a:close/>
                <a:moveTo>
                  <a:pt x="937188" y="137687"/>
                </a:moveTo>
                <a:lnTo>
                  <a:pt x="1196516" y="137687"/>
                </a:lnTo>
                <a:lnTo>
                  <a:pt x="1196516" y="167522"/>
                </a:lnTo>
                <a:lnTo>
                  <a:pt x="937188" y="167522"/>
                </a:lnTo>
                <a:close/>
                <a:moveTo>
                  <a:pt x="260843" y="114736"/>
                </a:moveTo>
                <a:cubicBezTo>
                  <a:pt x="248095" y="116442"/>
                  <a:pt x="238824" y="122666"/>
                  <a:pt x="233030" y="133407"/>
                </a:cubicBezTo>
                <a:cubicBezTo>
                  <a:pt x="227237" y="144147"/>
                  <a:pt x="224774" y="155749"/>
                  <a:pt x="225641" y="168210"/>
                </a:cubicBezTo>
                <a:cubicBezTo>
                  <a:pt x="226509" y="180672"/>
                  <a:pt x="230707" y="190875"/>
                  <a:pt x="238236" y="198819"/>
                </a:cubicBezTo>
                <a:cubicBezTo>
                  <a:pt x="245764" y="206764"/>
                  <a:pt x="255526" y="210930"/>
                  <a:pt x="267522" y="211317"/>
                </a:cubicBezTo>
                <a:cubicBezTo>
                  <a:pt x="279518" y="211704"/>
                  <a:pt x="289688" y="207517"/>
                  <a:pt x="298034" y="198755"/>
                </a:cubicBezTo>
                <a:cubicBezTo>
                  <a:pt x="306380" y="189993"/>
                  <a:pt x="310553" y="176664"/>
                  <a:pt x="310553" y="158767"/>
                </a:cubicBezTo>
                <a:cubicBezTo>
                  <a:pt x="310553" y="140871"/>
                  <a:pt x="305456" y="128631"/>
                  <a:pt x="295260" y="122049"/>
                </a:cubicBezTo>
                <a:cubicBezTo>
                  <a:pt x="285064" y="115467"/>
                  <a:pt x="273592" y="113029"/>
                  <a:pt x="260843" y="114736"/>
                </a:cubicBezTo>
                <a:close/>
                <a:moveTo>
                  <a:pt x="409187" y="103937"/>
                </a:moveTo>
                <a:lnTo>
                  <a:pt x="652318" y="103937"/>
                </a:lnTo>
                <a:lnTo>
                  <a:pt x="652318" y="133772"/>
                </a:lnTo>
                <a:lnTo>
                  <a:pt x="409187" y="133772"/>
                </a:lnTo>
                <a:close/>
                <a:moveTo>
                  <a:pt x="937188" y="70188"/>
                </a:moveTo>
                <a:lnTo>
                  <a:pt x="1196516" y="70188"/>
                </a:lnTo>
                <a:lnTo>
                  <a:pt x="1196516" y="100023"/>
                </a:lnTo>
                <a:lnTo>
                  <a:pt x="937188" y="100023"/>
                </a:lnTo>
                <a:close/>
                <a:moveTo>
                  <a:pt x="733343" y="4065"/>
                </a:moveTo>
                <a:lnTo>
                  <a:pt x="886045" y="4065"/>
                </a:lnTo>
                <a:lnTo>
                  <a:pt x="886045" y="30910"/>
                </a:lnTo>
                <a:cubicBezTo>
                  <a:pt x="843555" y="99600"/>
                  <a:pt x="815398" y="168977"/>
                  <a:pt x="801574" y="239044"/>
                </a:cubicBezTo>
                <a:lnTo>
                  <a:pt x="764404" y="239044"/>
                </a:lnTo>
                <a:cubicBezTo>
                  <a:pt x="780623" y="167572"/>
                  <a:pt x="808966" y="99635"/>
                  <a:pt x="849434" y="35234"/>
                </a:cubicBezTo>
                <a:lnTo>
                  <a:pt x="733343" y="35234"/>
                </a:lnTo>
                <a:close/>
                <a:moveTo>
                  <a:pt x="32933" y="4065"/>
                </a:moveTo>
                <a:lnTo>
                  <a:pt x="147281" y="4065"/>
                </a:lnTo>
                <a:lnTo>
                  <a:pt x="147281" y="35234"/>
                </a:lnTo>
                <a:lnTo>
                  <a:pt x="60143" y="35234"/>
                </a:lnTo>
                <a:cubicBezTo>
                  <a:pt x="55999" y="57748"/>
                  <a:pt x="51754" y="74339"/>
                  <a:pt x="47409" y="85008"/>
                </a:cubicBezTo>
                <a:cubicBezTo>
                  <a:pt x="57333" y="79631"/>
                  <a:pt x="68568" y="77182"/>
                  <a:pt x="81116" y="77663"/>
                </a:cubicBezTo>
                <a:cubicBezTo>
                  <a:pt x="93663" y="78143"/>
                  <a:pt x="105677" y="81015"/>
                  <a:pt x="117156" y="86277"/>
                </a:cubicBezTo>
                <a:cubicBezTo>
                  <a:pt x="128636" y="91540"/>
                  <a:pt x="136942" y="98606"/>
                  <a:pt x="142076" y="107476"/>
                </a:cubicBezTo>
                <a:cubicBezTo>
                  <a:pt x="147210" y="116345"/>
                  <a:pt x="150931" y="125157"/>
                  <a:pt x="153240" y="133912"/>
                </a:cubicBezTo>
                <a:cubicBezTo>
                  <a:pt x="155549" y="142667"/>
                  <a:pt x="156466" y="152182"/>
                  <a:pt x="155993" y="162456"/>
                </a:cubicBezTo>
                <a:cubicBezTo>
                  <a:pt x="155520" y="172731"/>
                  <a:pt x="153408" y="183257"/>
                  <a:pt x="149658" y="194033"/>
                </a:cubicBezTo>
                <a:cubicBezTo>
                  <a:pt x="145908" y="204810"/>
                  <a:pt x="140197" y="213798"/>
                  <a:pt x="132525" y="220997"/>
                </a:cubicBezTo>
                <a:cubicBezTo>
                  <a:pt x="124853" y="228195"/>
                  <a:pt x="115597" y="233903"/>
                  <a:pt x="104756" y="238119"/>
                </a:cubicBezTo>
                <a:cubicBezTo>
                  <a:pt x="93914" y="242335"/>
                  <a:pt x="81367" y="243980"/>
                  <a:pt x="67113" y="243055"/>
                </a:cubicBezTo>
                <a:cubicBezTo>
                  <a:pt x="52858" y="242130"/>
                  <a:pt x="39300" y="236903"/>
                  <a:pt x="26437" y="227374"/>
                </a:cubicBezTo>
                <a:cubicBezTo>
                  <a:pt x="13573" y="217845"/>
                  <a:pt x="4761" y="200906"/>
                  <a:pt x="0" y="176556"/>
                </a:cubicBezTo>
                <a:lnTo>
                  <a:pt x="31556" y="167350"/>
                </a:lnTo>
                <a:cubicBezTo>
                  <a:pt x="38138" y="192918"/>
                  <a:pt x="48309" y="206735"/>
                  <a:pt x="62068" y="208800"/>
                </a:cubicBezTo>
                <a:cubicBezTo>
                  <a:pt x="75828" y="210865"/>
                  <a:pt x="86999" y="209424"/>
                  <a:pt x="95581" y="204477"/>
                </a:cubicBezTo>
                <a:cubicBezTo>
                  <a:pt x="104164" y="199529"/>
                  <a:pt x="110402" y="192524"/>
                  <a:pt x="114295" y="183461"/>
                </a:cubicBezTo>
                <a:cubicBezTo>
                  <a:pt x="118189" y="174398"/>
                  <a:pt x="119917" y="164303"/>
                  <a:pt x="119479" y="153175"/>
                </a:cubicBezTo>
                <a:cubicBezTo>
                  <a:pt x="119042" y="142047"/>
                  <a:pt x="116160" y="132794"/>
                  <a:pt x="110832" y="125416"/>
                </a:cubicBezTo>
                <a:cubicBezTo>
                  <a:pt x="105505" y="118037"/>
                  <a:pt x="98733" y="113087"/>
                  <a:pt x="90516" y="110563"/>
                </a:cubicBezTo>
                <a:cubicBezTo>
                  <a:pt x="82299" y="108039"/>
                  <a:pt x="72996" y="108053"/>
                  <a:pt x="62606" y="110606"/>
                </a:cubicBezTo>
                <a:cubicBezTo>
                  <a:pt x="52217" y="113158"/>
                  <a:pt x="43243" y="119532"/>
                  <a:pt x="35686" y="129728"/>
                </a:cubicBezTo>
                <a:lnTo>
                  <a:pt x="6755" y="126437"/>
                </a:lnTo>
                <a:cubicBezTo>
                  <a:pt x="8561" y="118421"/>
                  <a:pt x="17287" y="77630"/>
                  <a:pt x="32933" y="4065"/>
                </a:cubicBezTo>
                <a:close/>
                <a:moveTo>
                  <a:pt x="528763" y="0"/>
                </a:moveTo>
                <a:lnTo>
                  <a:pt x="533646" y="0"/>
                </a:lnTo>
                <a:cubicBezTo>
                  <a:pt x="549520" y="2122"/>
                  <a:pt x="558483" y="9342"/>
                  <a:pt x="560534" y="21660"/>
                </a:cubicBezTo>
                <a:lnTo>
                  <a:pt x="560534" y="33082"/>
                </a:lnTo>
                <a:cubicBezTo>
                  <a:pt x="554138" y="49817"/>
                  <a:pt x="543103" y="57282"/>
                  <a:pt x="527429" y="55475"/>
                </a:cubicBezTo>
                <a:cubicBezTo>
                  <a:pt x="513519" y="53338"/>
                  <a:pt x="506055" y="43536"/>
                  <a:pt x="505037" y="26070"/>
                </a:cubicBezTo>
                <a:cubicBezTo>
                  <a:pt x="505037" y="12920"/>
                  <a:pt x="512946" y="4230"/>
                  <a:pt x="528763" y="0"/>
                </a:cubicBezTo>
                <a:close/>
                <a:moveTo>
                  <a:pt x="271534" y="0"/>
                </a:moveTo>
                <a:lnTo>
                  <a:pt x="309370" y="0"/>
                </a:lnTo>
                <a:lnTo>
                  <a:pt x="252669" y="87719"/>
                </a:lnTo>
                <a:cubicBezTo>
                  <a:pt x="274696" y="81423"/>
                  <a:pt x="293374" y="82761"/>
                  <a:pt x="308704" y="91730"/>
                </a:cubicBezTo>
                <a:cubicBezTo>
                  <a:pt x="324033" y="100700"/>
                  <a:pt x="334261" y="110545"/>
                  <a:pt x="339388" y="121264"/>
                </a:cubicBezTo>
                <a:cubicBezTo>
                  <a:pt x="344515" y="131983"/>
                  <a:pt x="347311" y="143606"/>
                  <a:pt x="347777" y="156132"/>
                </a:cubicBezTo>
                <a:cubicBezTo>
                  <a:pt x="348243" y="168658"/>
                  <a:pt x="346354" y="181052"/>
                  <a:pt x="342109" y="193313"/>
                </a:cubicBezTo>
                <a:cubicBezTo>
                  <a:pt x="337864" y="205574"/>
                  <a:pt x="330275" y="216702"/>
                  <a:pt x="319340" y="226697"/>
                </a:cubicBezTo>
                <a:cubicBezTo>
                  <a:pt x="308406" y="236692"/>
                  <a:pt x="293234" y="242148"/>
                  <a:pt x="273825" y="243066"/>
                </a:cubicBezTo>
                <a:cubicBezTo>
                  <a:pt x="254415" y="243984"/>
                  <a:pt x="237806" y="240410"/>
                  <a:pt x="223996" y="232343"/>
                </a:cubicBezTo>
                <a:cubicBezTo>
                  <a:pt x="210186" y="224277"/>
                  <a:pt x="200690" y="212905"/>
                  <a:pt x="195506" y="198228"/>
                </a:cubicBezTo>
                <a:cubicBezTo>
                  <a:pt x="190322" y="183551"/>
                  <a:pt x="188181" y="169501"/>
                  <a:pt x="189085" y="156078"/>
                </a:cubicBezTo>
                <a:cubicBezTo>
                  <a:pt x="189988" y="142656"/>
                  <a:pt x="192462" y="131460"/>
                  <a:pt x="196506" y="122490"/>
                </a:cubicBezTo>
                <a:cubicBezTo>
                  <a:pt x="200550" y="113520"/>
                  <a:pt x="206723" y="102088"/>
                  <a:pt x="215026" y="8819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7" name="矩形 46"/>
          <p:cNvSpPr>
            <a:spLocks noChangeArrowheads="1"/>
          </p:cNvSpPr>
          <p:nvPr/>
        </p:nvSpPr>
        <p:spPr bwMode="auto">
          <a:xfrm>
            <a:off x="6277521" y="2063669"/>
            <a:ext cx="3930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8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8" name="矩形 47"/>
          <p:cNvSpPr>
            <a:spLocks noChangeArrowheads="1"/>
          </p:cNvSpPr>
          <p:nvPr/>
        </p:nvSpPr>
        <p:spPr bwMode="auto">
          <a:xfrm>
            <a:off x="8839246" y="2014829"/>
            <a:ext cx="6014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16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829559" y="17910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温故知新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615" y="3698353"/>
            <a:ext cx="2386622" cy="31596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0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 animBg="1"/>
      <p:bldP spid="21" grpId="0"/>
      <p:bldP spid="22" grpId="0"/>
      <p:bldP spid="23" grpId="0"/>
      <p:bldP spid="27" grpId="0"/>
      <p:bldP spid="30" grpId="0" animBg="1"/>
      <p:bldP spid="31" grpId="0"/>
      <p:bldP spid="32" grpId="0"/>
      <p:bldP spid="33" grpId="0"/>
      <p:bldP spid="38" grpId="0"/>
      <p:bldP spid="39" grpId="0" animBg="1"/>
      <p:bldP spid="40" grpId="0"/>
      <p:bldP spid="41" grpId="0"/>
      <p:bldP spid="42" grpId="0"/>
      <p:bldP spid="43" grpId="0"/>
      <p:bldP spid="44" grpId="0"/>
      <p:bldP spid="47" grpId="0"/>
      <p:bldP spid="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234644" y="22246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新知探究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520394" y="3577432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学，然后知不足。</a:t>
            </a: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>
            <a:off x="761319" y="23637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062944" y="2513013"/>
            <a:ext cx="1800225" cy="1800225"/>
          </a:xfrm>
          <a:prstGeom prst="ellipse">
            <a:avLst/>
          </a:prstGeom>
          <a:solidFill>
            <a:srgbClr val="F5F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V="1">
            <a:off x="2848882" y="34194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210" y="1552575"/>
            <a:ext cx="4743450" cy="5305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5425583" y="4249243"/>
            <a:ext cx="159530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256÷2=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3" name="组合 22"/>
          <p:cNvGrpSpPr/>
          <p:nvPr/>
        </p:nvGrpSpPr>
        <p:grpSpPr bwMode="auto">
          <a:xfrm>
            <a:off x="2501952" y="1920891"/>
            <a:ext cx="7188099" cy="2206365"/>
            <a:chOff x="900087" y="730604"/>
            <a:chExt cx="7187809" cy="2206241"/>
          </a:xfrm>
        </p:grpSpPr>
        <p:pic>
          <p:nvPicPr>
            <p:cNvPr id="24" name="Picture 22" descr="照片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0"/>
            <a:stretch>
              <a:fillRect/>
            </a:stretch>
          </p:blipFill>
          <p:spPr bwMode="auto">
            <a:xfrm>
              <a:off x="1503957" y="730604"/>
              <a:ext cx="5964355" cy="2206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圆角矩形标注 24"/>
            <p:cNvSpPr/>
            <p:nvPr/>
          </p:nvSpPr>
          <p:spPr bwMode="auto">
            <a:xfrm>
              <a:off x="900087" y="1317166"/>
              <a:ext cx="2737021" cy="546069"/>
            </a:xfrm>
            <a:prstGeom prst="wedgeRoundRectCallout">
              <a:avLst>
                <a:gd name="adj1" fmla="val 63518"/>
                <a:gd name="adj2" fmla="val -34858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一共有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256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张照片。</a:t>
              </a:r>
            </a:p>
          </p:txBody>
        </p:sp>
        <p:sp>
          <p:nvSpPr>
            <p:cNvPr id="26" name="圆角矩形标注 25"/>
            <p:cNvSpPr/>
            <p:nvPr/>
          </p:nvSpPr>
          <p:spPr bwMode="auto">
            <a:xfrm>
              <a:off x="5801462" y="775733"/>
              <a:ext cx="2286434" cy="784956"/>
            </a:xfrm>
            <a:prstGeom prst="wedgeRoundRectCallout">
              <a:avLst>
                <a:gd name="adj1" fmla="val -64481"/>
                <a:gd name="adj2" fmla="val 29306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用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2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本这样的相册正好插完。</a:t>
              </a: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2707640" y="4832076"/>
            <a:ext cx="67767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同桌交流：商可能是几位数？试着算一算。</a:t>
            </a:r>
          </a:p>
        </p:txBody>
      </p:sp>
      <p:sp>
        <p:nvSpPr>
          <p:cNvPr id="11" name="任意多边形: 形状 10"/>
          <p:cNvSpPr/>
          <p:nvPr/>
        </p:nvSpPr>
        <p:spPr>
          <a:xfrm>
            <a:off x="2108618" y="1629993"/>
            <a:ext cx="3731190" cy="322164"/>
          </a:xfrm>
          <a:custGeom>
            <a:avLst/>
            <a:gdLst/>
            <a:ahLst/>
            <a:cxnLst/>
            <a:rect l="l" t="t" r="r" b="b"/>
            <a:pathLst>
              <a:path w="3731190" h="322164">
                <a:moveTo>
                  <a:pt x="3637860" y="243775"/>
                </a:moveTo>
                <a:lnTo>
                  <a:pt x="3683914" y="243775"/>
                </a:lnTo>
                <a:lnTo>
                  <a:pt x="3683914" y="289807"/>
                </a:lnTo>
                <a:lnTo>
                  <a:pt x="3637860" y="289807"/>
                </a:lnTo>
                <a:close/>
                <a:moveTo>
                  <a:pt x="2958908" y="226122"/>
                </a:moveTo>
                <a:cubicBezTo>
                  <a:pt x="2961360" y="226227"/>
                  <a:pt x="2964380" y="226888"/>
                  <a:pt x="2967969" y="228105"/>
                </a:cubicBezTo>
                <a:cubicBezTo>
                  <a:pt x="2982324" y="232973"/>
                  <a:pt x="2990222" y="239645"/>
                  <a:pt x="2991663" y="248120"/>
                </a:cubicBezTo>
                <a:cubicBezTo>
                  <a:pt x="2993104" y="256595"/>
                  <a:pt x="2991881" y="263636"/>
                  <a:pt x="2987995" y="269243"/>
                </a:cubicBezTo>
                <a:cubicBezTo>
                  <a:pt x="2984109" y="274850"/>
                  <a:pt x="2978344" y="273775"/>
                  <a:pt x="2970701" y="266017"/>
                </a:cubicBezTo>
                <a:cubicBezTo>
                  <a:pt x="2963057" y="258259"/>
                  <a:pt x="2956884" y="249655"/>
                  <a:pt x="2952180" y="240204"/>
                </a:cubicBezTo>
                <a:cubicBezTo>
                  <a:pt x="2949309" y="230503"/>
                  <a:pt x="2951551" y="225809"/>
                  <a:pt x="2958908" y="226122"/>
                </a:cubicBezTo>
                <a:close/>
                <a:moveTo>
                  <a:pt x="2900755" y="221641"/>
                </a:moveTo>
                <a:cubicBezTo>
                  <a:pt x="2903229" y="221863"/>
                  <a:pt x="2905396" y="225964"/>
                  <a:pt x="2907256" y="233945"/>
                </a:cubicBezTo>
                <a:cubicBezTo>
                  <a:pt x="2910978" y="249905"/>
                  <a:pt x="2909128" y="265906"/>
                  <a:pt x="2901707" y="281945"/>
                </a:cubicBezTo>
                <a:cubicBezTo>
                  <a:pt x="2894286" y="297985"/>
                  <a:pt x="2887061" y="301340"/>
                  <a:pt x="2880035" y="292012"/>
                </a:cubicBezTo>
                <a:cubicBezTo>
                  <a:pt x="2873008" y="282684"/>
                  <a:pt x="2871940" y="273796"/>
                  <a:pt x="2876830" y="265350"/>
                </a:cubicBezTo>
                <a:cubicBezTo>
                  <a:pt x="2881046" y="258596"/>
                  <a:pt x="2886241" y="247683"/>
                  <a:pt x="2892414" y="232611"/>
                </a:cubicBezTo>
                <a:cubicBezTo>
                  <a:pt x="2895501" y="225075"/>
                  <a:pt x="2898281" y="221419"/>
                  <a:pt x="2900755" y="221641"/>
                </a:cubicBezTo>
                <a:close/>
                <a:moveTo>
                  <a:pt x="3025878" y="221177"/>
                </a:moveTo>
                <a:cubicBezTo>
                  <a:pt x="3028448" y="221318"/>
                  <a:pt x="3031642" y="222053"/>
                  <a:pt x="3035458" y="223383"/>
                </a:cubicBezTo>
                <a:cubicBezTo>
                  <a:pt x="3050723" y="228703"/>
                  <a:pt x="3059076" y="236139"/>
                  <a:pt x="3060517" y="245689"/>
                </a:cubicBezTo>
                <a:cubicBezTo>
                  <a:pt x="3061959" y="255240"/>
                  <a:pt x="3060392" y="262281"/>
                  <a:pt x="3055817" y="266813"/>
                </a:cubicBezTo>
                <a:cubicBezTo>
                  <a:pt x="3051243" y="271344"/>
                  <a:pt x="3045503" y="269745"/>
                  <a:pt x="3038598" y="262016"/>
                </a:cubicBezTo>
                <a:cubicBezTo>
                  <a:pt x="3031694" y="254286"/>
                  <a:pt x="3025351" y="245603"/>
                  <a:pt x="3019572" y="235967"/>
                </a:cubicBezTo>
                <a:cubicBezTo>
                  <a:pt x="3016066" y="225685"/>
                  <a:pt x="3018168" y="220755"/>
                  <a:pt x="3025878" y="221177"/>
                </a:cubicBezTo>
                <a:close/>
                <a:moveTo>
                  <a:pt x="3106377" y="220223"/>
                </a:moveTo>
                <a:cubicBezTo>
                  <a:pt x="3108638" y="220198"/>
                  <a:pt x="3111570" y="220718"/>
                  <a:pt x="3115175" y="221781"/>
                </a:cubicBezTo>
                <a:cubicBezTo>
                  <a:pt x="3129594" y="226033"/>
                  <a:pt x="3140030" y="231385"/>
                  <a:pt x="3146483" y="237838"/>
                </a:cubicBezTo>
                <a:cubicBezTo>
                  <a:pt x="3153510" y="244879"/>
                  <a:pt x="3157719" y="253899"/>
                  <a:pt x="3159110" y="264898"/>
                </a:cubicBezTo>
                <a:cubicBezTo>
                  <a:pt x="3160501" y="275897"/>
                  <a:pt x="3158669" y="284372"/>
                  <a:pt x="3153614" y="290323"/>
                </a:cubicBezTo>
                <a:cubicBezTo>
                  <a:pt x="3148559" y="296275"/>
                  <a:pt x="3140829" y="291847"/>
                  <a:pt x="3130426" y="277041"/>
                </a:cubicBezTo>
                <a:cubicBezTo>
                  <a:pt x="3120022" y="262234"/>
                  <a:pt x="3111274" y="248260"/>
                  <a:pt x="3104183" y="235117"/>
                </a:cubicBezTo>
                <a:cubicBezTo>
                  <a:pt x="3098865" y="225260"/>
                  <a:pt x="3099596" y="220295"/>
                  <a:pt x="3106377" y="220223"/>
                </a:cubicBezTo>
                <a:close/>
                <a:moveTo>
                  <a:pt x="199608" y="177781"/>
                </a:moveTo>
                <a:lnTo>
                  <a:pt x="149189" y="181735"/>
                </a:lnTo>
                <a:lnTo>
                  <a:pt x="153672" y="182922"/>
                </a:lnTo>
                <a:cubicBezTo>
                  <a:pt x="165338" y="187368"/>
                  <a:pt x="171662" y="192692"/>
                  <a:pt x="172645" y="198894"/>
                </a:cubicBezTo>
                <a:cubicBezTo>
                  <a:pt x="173627" y="205096"/>
                  <a:pt x="172057" y="211000"/>
                  <a:pt x="167934" y="216607"/>
                </a:cubicBezTo>
                <a:cubicBezTo>
                  <a:pt x="163811" y="222215"/>
                  <a:pt x="159147" y="221074"/>
                  <a:pt x="153941" y="213187"/>
                </a:cubicBezTo>
                <a:cubicBezTo>
                  <a:pt x="148736" y="205300"/>
                  <a:pt x="144290" y="198130"/>
                  <a:pt x="140605" y="191677"/>
                </a:cubicBezTo>
                <a:cubicBezTo>
                  <a:pt x="139866" y="189107"/>
                  <a:pt x="139585" y="186996"/>
                  <a:pt x="139760" y="185346"/>
                </a:cubicBezTo>
                <a:lnTo>
                  <a:pt x="141352" y="182350"/>
                </a:lnTo>
                <a:lnTo>
                  <a:pt x="115954" y="184342"/>
                </a:lnTo>
                <a:cubicBezTo>
                  <a:pt x="103923" y="208362"/>
                  <a:pt x="96315" y="220967"/>
                  <a:pt x="93132" y="222157"/>
                </a:cubicBezTo>
                <a:cubicBezTo>
                  <a:pt x="130015" y="222200"/>
                  <a:pt x="163843" y="222200"/>
                  <a:pt x="194617" y="222157"/>
                </a:cubicBezTo>
                <a:cubicBezTo>
                  <a:pt x="196180" y="213696"/>
                  <a:pt x="197844" y="198904"/>
                  <a:pt x="199608" y="177781"/>
                </a:cubicBezTo>
                <a:close/>
                <a:moveTo>
                  <a:pt x="1647607" y="175599"/>
                </a:moveTo>
                <a:lnTo>
                  <a:pt x="1646061" y="254552"/>
                </a:lnTo>
                <a:cubicBezTo>
                  <a:pt x="1669321" y="250952"/>
                  <a:pt x="1682338" y="250501"/>
                  <a:pt x="1685113" y="253197"/>
                </a:cubicBezTo>
                <a:cubicBezTo>
                  <a:pt x="1687888" y="255892"/>
                  <a:pt x="1690146" y="254068"/>
                  <a:pt x="1691889" y="247722"/>
                </a:cubicBezTo>
                <a:cubicBezTo>
                  <a:pt x="1693631" y="241377"/>
                  <a:pt x="1695850" y="231105"/>
                  <a:pt x="1698546" y="216909"/>
                </a:cubicBezTo>
                <a:cubicBezTo>
                  <a:pt x="1695850" y="220451"/>
                  <a:pt x="1689831" y="222688"/>
                  <a:pt x="1680488" y="223620"/>
                </a:cubicBezTo>
                <a:cubicBezTo>
                  <a:pt x="1671146" y="224552"/>
                  <a:pt x="1663047" y="222057"/>
                  <a:pt x="1656192" y="216134"/>
                </a:cubicBezTo>
                <a:cubicBezTo>
                  <a:pt x="1649337" y="210212"/>
                  <a:pt x="1653073" y="206139"/>
                  <a:pt x="1667399" y="203916"/>
                </a:cubicBezTo>
                <a:cubicBezTo>
                  <a:pt x="1681725" y="201694"/>
                  <a:pt x="1693240" y="200582"/>
                  <a:pt x="1701945" y="200582"/>
                </a:cubicBezTo>
                <a:cubicBezTo>
                  <a:pt x="1704182" y="192365"/>
                  <a:pt x="1705300" y="185633"/>
                  <a:pt x="1705300" y="180384"/>
                </a:cubicBezTo>
                <a:cubicBezTo>
                  <a:pt x="1705300" y="176842"/>
                  <a:pt x="1700468" y="176645"/>
                  <a:pt x="1690802" y="179793"/>
                </a:cubicBezTo>
                <a:cubicBezTo>
                  <a:pt x="1681137" y="182940"/>
                  <a:pt x="1672949" y="184514"/>
                  <a:pt x="1666237" y="184514"/>
                </a:cubicBezTo>
                <a:cubicBezTo>
                  <a:pt x="1663040" y="184514"/>
                  <a:pt x="1659856" y="183748"/>
                  <a:pt x="1656687" y="182215"/>
                </a:cubicBezTo>
                <a:close/>
                <a:moveTo>
                  <a:pt x="1622959" y="174066"/>
                </a:moveTo>
                <a:lnTo>
                  <a:pt x="1622604" y="174727"/>
                </a:lnTo>
                <a:cubicBezTo>
                  <a:pt x="1617764" y="177423"/>
                  <a:pt x="1610225" y="181883"/>
                  <a:pt x="1599986" y="188106"/>
                </a:cubicBezTo>
                <a:cubicBezTo>
                  <a:pt x="1589747" y="194330"/>
                  <a:pt x="1583064" y="198302"/>
                  <a:pt x="1579938" y="200023"/>
                </a:cubicBezTo>
                <a:lnTo>
                  <a:pt x="1583444" y="218113"/>
                </a:lnTo>
                <a:cubicBezTo>
                  <a:pt x="1587158" y="218257"/>
                  <a:pt x="1592597" y="216493"/>
                  <a:pt x="1599760" y="212822"/>
                </a:cubicBezTo>
                <a:cubicBezTo>
                  <a:pt x="1606923" y="209151"/>
                  <a:pt x="1613283" y="210671"/>
                  <a:pt x="1618839" y="217382"/>
                </a:cubicBezTo>
                <a:cubicBezTo>
                  <a:pt x="1624396" y="224093"/>
                  <a:pt x="1621865" y="228843"/>
                  <a:pt x="1611246" y="231632"/>
                </a:cubicBezTo>
                <a:cubicBezTo>
                  <a:pt x="1600627" y="234422"/>
                  <a:pt x="1592436" y="235816"/>
                  <a:pt x="1586671" y="235816"/>
                </a:cubicBezTo>
                <a:lnTo>
                  <a:pt x="1591554" y="259951"/>
                </a:lnTo>
                <a:lnTo>
                  <a:pt x="1622959" y="257714"/>
                </a:lnTo>
                <a:close/>
                <a:moveTo>
                  <a:pt x="3088534" y="154023"/>
                </a:moveTo>
                <a:cubicBezTo>
                  <a:pt x="3087889" y="153658"/>
                  <a:pt x="3081371" y="154582"/>
                  <a:pt x="3068981" y="156798"/>
                </a:cubicBezTo>
                <a:cubicBezTo>
                  <a:pt x="3056591" y="159014"/>
                  <a:pt x="3045040" y="160846"/>
                  <a:pt x="3034328" y="162294"/>
                </a:cubicBezTo>
                <a:cubicBezTo>
                  <a:pt x="3037024" y="172547"/>
                  <a:pt x="3039096" y="182155"/>
                  <a:pt x="3040545" y="191118"/>
                </a:cubicBezTo>
                <a:cubicBezTo>
                  <a:pt x="3055315" y="189426"/>
                  <a:pt x="3070788" y="186558"/>
                  <a:pt x="3086964" y="182514"/>
                </a:cubicBezTo>
                <a:cubicBezTo>
                  <a:pt x="3087753" y="173766"/>
                  <a:pt x="3088373" y="166922"/>
                  <a:pt x="3088825" y="161982"/>
                </a:cubicBezTo>
                <a:cubicBezTo>
                  <a:pt x="3089277" y="157042"/>
                  <a:pt x="3089180" y="154389"/>
                  <a:pt x="3088534" y="154023"/>
                </a:cubicBezTo>
                <a:close/>
                <a:moveTo>
                  <a:pt x="506212" y="133233"/>
                </a:moveTo>
                <a:cubicBezTo>
                  <a:pt x="500504" y="153539"/>
                  <a:pt x="491771" y="172511"/>
                  <a:pt x="480012" y="190150"/>
                </a:cubicBezTo>
                <a:cubicBezTo>
                  <a:pt x="474133" y="198969"/>
                  <a:pt x="467941" y="207423"/>
                  <a:pt x="461438" y="215510"/>
                </a:cubicBezTo>
                <a:lnTo>
                  <a:pt x="447079" y="231780"/>
                </a:lnTo>
                <a:lnTo>
                  <a:pt x="456351" y="228933"/>
                </a:lnTo>
                <a:cubicBezTo>
                  <a:pt x="465055" y="228933"/>
                  <a:pt x="481253" y="226889"/>
                  <a:pt x="504943" y="222802"/>
                </a:cubicBezTo>
                <a:cubicBezTo>
                  <a:pt x="505789" y="191828"/>
                  <a:pt x="506212" y="161971"/>
                  <a:pt x="506212" y="133233"/>
                </a:cubicBezTo>
                <a:close/>
                <a:moveTo>
                  <a:pt x="148558" y="118982"/>
                </a:moveTo>
                <a:cubicBezTo>
                  <a:pt x="150155" y="118870"/>
                  <a:pt x="152147" y="119178"/>
                  <a:pt x="154533" y="119908"/>
                </a:cubicBezTo>
                <a:cubicBezTo>
                  <a:pt x="164076" y="122826"/>
                  <a:pt x="170626" y="126641"/>
                  <a:pt x="174183" y="131351"/>
                </a:cubicBezTo>
                <a:cubicBezTo>
                  <a:pt x="177739" y="136062"/>
                  <a:pt x="177940" y="142279"/>
                  <a:pt x="174785" y="150001"/>
                </a:cubicBezTo>
                <a:cubicBezTo>
                  <a:pt x="171630" y="157723"/>
                  <a:pt x="166507" y="157856"/>
                  <a:pt x="159416" y="150399"/>
                </a:cubicBezTo>
                <a:cubicBezTo>
                  <a:pt x="152325" y="142942"/>
                  <a:pt x="147460" y="136596"/>
                  <a:pt x="144821" y="131362"/>
                </a:cubicBezTo>
                <a:cubicBezTo>
                  <a:pt x="142519" y="123446"/>
                  <a:pt x="143765" y="119320"/>
                  <a:pt x="148558" y="118982"/>
                </a:cubicBezTo>
                <a:close/>
                <a:moveTo>
                  <a:pt x="2346740" y="114027"/>
                </a:moveTo>
                <a:cubicBezTo>
                  <a:pt x="2348643" y="114248"/>
                  <a:pt x="2350957" y="114828"/>
                  <a:pt x="2353681" y="115767"/>
                </a:cubicBezTo>
                <a:cubicBezTo>
                  <a:pt x="2361870" y="118836"/>
                  <a:pt x="2368642" y="123540"/>
                  <a:pt x="2373998" y="129878"/>
                </a:cubicBezTo>
                <a:cubicBezTo>
                  <a:pt x="2379354" y="136216"/>
                  <a:pt x="2379411" y="141719"/>
                  <a:pt x="2374170" y="146387"/>
                </a:cubicBezTo>
                <a:cubicBezTo>
                  <a:pt x="2368929" y="151055"/>
                  <a:pt x="2360923" y="163481"/>
                  <a:pt x="2350154" y="183664"/>
                </a:cubicBezTo>
                <a:cubicBezTo>
                  <a:pt x="2339384" y="203848"/>
                  <a:pt x="2326252" y="222376"/>
                  <a:pt x="2310758" y="239247"/>
                </a:cubicBezTo>
                <a:cubicBezTo>
                  <a:pt x="2295263" y="256118"/>
                  <a:pt x="2276739" y="271201"/>
                  <a:pt x="2255186" y="284494"/>
                </a:cubicBezTo>
                <a:cubicBezTo>
                  <a:pt x="2233632" y="297787"/>
                  <a:pt x="2210441" y="307169"/>
                  <a:pt x="2185611" y="312640"/>
                </a:cubicBezTo>
                <a:cubicBezTo>
                  <a:pt x="2160781" y="318111"/>
                  <a:pt x="2159174" y="315315"/>
                  <a:pt x="2180792" y="304251"/>
                </a:cubicBezTo>
                <a:cubicBezTo>
                  <a:pt x="2202410" y="293188"/>
                  <a:pt x="2223472" y="279636"/>
                  <a:pt x="2243979" y="263597"/>
                </a:cubicBezTo>
                <a:cubicBezTo>
                  <a:pt x="2264485" y="247557"/>
                  <a:pt x="2282067" y="231324"/>
                  <a:pt x="2296722" y="214897"/>
                </a:cubicBezTo>
                <a:cubicBezTo>
                  <a:pt x="2311378" y="198471"/>
                  <a:pt x="2322936" y="180775"/>
                  <a:pt x="2331397" y="161810"/>
                </a:cubicBezTo>
                <a:cubicBezTo>
                  <a:pt x="2339857" y="142845"/>
                  <a:pt x="2342962" y="129491"/>
                  <a:pt x="2340711" y="121747"/>
                </a:cubicBezTo>
                <a:cubicBezTo>
                  <a:pt x="2339022" y="115939"/>
                  <a:pt x="2341032" y="113366"/>
                  <a:pt x="2346740" y="114027"/>
                </a:cubicBezTo>
                <a:close/>
                <a:moveTo>
                  <a:pt x="191778" y="110193"/>
                </a:moveTo>
                <a:cubicBezTo>
                  <a:pt x="188838" y="110238"/>
                  <a:pt x="184959" y="110705"/>
                  <a:pt x="180141" y="111594"/>
                </a:cubicBezTo>
                <a:cubicBezTo>
                  <a:pt x="170504" y="113372"/>
                  <a:pt x="156480" y="115100"/>
                  <a:pt x="138067" y="116778"/>
                </a:cubicBezTo>
                <a:cubicBezTo>
                  <a:pt x="134209" y="129154"/>
                  <a:pt x="129133" y="144032"/>
                  <a:pt x="122837" y="161412"/>
                </a:cubicBezTo>
                <a:cubicBezTo>
                  <a:pt x="147718" y="160566"/>
                  <a:pt x="173329" y="158902"/>
                  <a:pt x="199672" y="156422"/>
                </a:cubicBezTo>
                <a:cubicBezTo>
                  <a:pt x="200533" y="127956"/>
                  <a:pt x="199902" y="112924"/>
                  <a:pt x="197779" y="111325"/>
                </a:cubicBezTo>
                <a:cubicBezTo>
                  <a:pt x="196718" y="110526"/>
                  <a:pt x="194718" y="110148"/>
                  <a:pt x="191778" y="110193"/>
                </a:cubicBezTo>
                <a:close/>
                <a:moveTo>
                  <a:pt x="969157" y="93402"/>
                </a:moveTo>
                <a:cubicBezTo>
                  <a:pt x="966421" y="92739"/>
                  <a:pt x="962933" y="92744"/>
                  <a:pt x="958692" y="93418"/>
                </a:cubicBezTo>
                <a:cubicBezTo>
                  <a:pt x="950210" y="94766"/>
                  <a:pt x="935364" y="97462"/>
                  <a:pt x="914155" y="101506"/>
                </a:cubicBezTo>
                <a:lnTo>
                  <a:pt x="914155" y="135772"/>
                </a:lnTo>
                <a:cubicBezTo>
                  <a:pt x="926688" y="134094"/>
                  <a:pt x="936698" y="131649"/>
                  <a:pt x="944183" y="128437"/>
                </a:cubicBezTo>
                <a:cubicBezTo>
                  <a:pt x="951669" y="125224"/>
                  <a:pt x="958434" y="126723"/>
                  <a:pt x="964478" y="132932"/>
                </a:cubicBezTo>
                <a:cubicBezTo>
                  <a:pt x="970523" y="139142"/>
                  <a:pt x="967336" y="143892"/>
                  <a:pt x="954917" y="147183"/>
                </a:cubicBezTo>
                <a:cubicBezTo>
                  <a:pt x="942498" y="150474"/>
                  <a:pt x="928911" y="152120"/>
                  <a:pt x="914155" y="152120"/>
                </a:cubicBezTo>
                <a:lnTo>
                  <a:pt x="914155" y="181653"/>
                </a:lnTo>
                <a:cubicBezTo>
                  <a:pt x="927549" y="179990"/>
                  <a:pt x="937791" y="177774"/>
                  <a:pt x="944882" y="175007"/>
                </a:cubicBezTo>
                <a:cubicBezTo>
                  <a:pt x="951974" y="172239"/>
                  <a:pt x="958746" y="174304"/>
                  <a:pt x="965199" y="181201"/>
                </a:cubicBezTo>
                <a:cubicBezTo>
                  <a:pt x="971652" y="188099"/>
                  <a:pt x="965586" y="192853"/>
                  <a:pt x="947001" y="195463"/>
                </a:cubicBezTo>
                <a:cubicBezTo>
                  <a:pt x="928416" y="198073"/>
                  <a:pt x="917360" y="198474"/>
                  <a:pt x="913832" y="196667"/>
                </a:cubicBezTo>
                <a:cubicBezTo>
                  <a:pt x="913101" y="212083"/>
                  <a:pt x="912305" y="225979"/>
                  <a:pt x="911445" y="238354"/>
                </a:cubicBezTo>
                <a:cubicBezTo>
                  <a:pt x="927678" y="236662"/>
                  <a:pt x="939652" y="234665"/>
                  <a:pt x="947367" y="232364"/>
                </a:cubicBezTo>
                <a:cubicBezTo>
                  <a:pt x="955082" y="230062"/>
                  <a:pt x="961668" y="230191"/>
                  <a:pt x="967124" y="232751"/>
                </a:cubicBezTo>
                <a:cubicBezTo>
                  <a:pt x="972580" y="235311"/>
                  <a:pt x="975509" y="237333"/>
                  <a:pt x="975911" y="238817"/>
                </a:cubicBezTo>
                <a:cubicBezTo>
                  <a:pt x="976313" y="240301"/>
                  <a:pt x="977116" y="239831"/>
                  <a:pt x="978320" y="237408"/>
                </a:cubicBezTo>
                <a:cubicBezTo>
                  <a:pt x="979525" y="234984"/>
                  <a:pt x="980127" y="223627"/>
                  <a:pt x="980127" y="203336"/>
                </a:cubicBezTo>
                <a:cubicBezTo>
                  <a:pt x="980127" y="181825"/>
                  <a:pt x="979905" y="159792"/>
                  <a:pt x="979460" y="137234"/>
                </a:cubicBezTo>
                <a:cubicBezTo>
                  <a:pt x="979016" y="114677"/>
                  <a:pt x="977564" y="101398"/>
                  <a:pt x="975104" y="97397"/>
                </a:cubicBezTo>
                <a:cubicBezTo>
                  <a:pt x="973875" y="95397"/>
                  <a:pt x="971892" y="94065"/>
                  <a:pt x="969157" y="93402"/>
                </a:cubicBezTo>
                <a:close/>
                <a:moveTo>
                  <a:pt x="2211152" y="85395"/>
                </a:moveTo>
                <a:cubicBezTo>
                  <a:pt x="2213075" y="85169"/>
                  <a:pt x="2215456" y="86599"/>
                  <a:pt x="2218296" y="89686"/>
                </a:cubicBezTo>
                <a:cubicBezTo>
                  <a:pt x="2223974" y="95859"/>
                  <a:pt x="2226814" y="104947"/>
                  <a:pt x="2226814" y="116950"/>
                </a:cubicBezTo>
                <a:cubicBezTo>
                  <a:pt x="2226814" y="128365"/>
                  <a:pt x="2222282" y="142031"/>
                  <a:pt x="2213219" y="157949"/>
                </a:cubicBezTo>
                <a:cubicBezTo>
                  <a:pt x="2204156" y="173866"/>
                  <a:pt x="2196706" y="176684"/>
                  <a:pt x="2190870" y="166402"/>
                </a:cubicBezTo>
                <a:cubicBezTo>
                  <a:pt x="2185034" y="156120"/>
                  <a:pt x="2183922" y="147699"/>
                  <a:pt x="2187536" y="141139"/>
                </a:cubicBezTo>
                <a:cubicBezTo>
                  <a:pt x="2191150" y="134578"/>
                  <a:pt x="2194806" y="126214"/>
                  <a:pt x="2198506" y="116047"/>
                </a:cubicBezTo>
                <a:cubicBezTo>
                  <a:pt x="2201991" y="106453"/>
                  <a:pt x="2204740" y="98118"/>
                  <a:pt x="2206755" y="91041"/>
                </a:cubicBezTo>
                <a:cubicBezTo>
                  <a:pt x="2207763" y="87503"/>
                  <a:pt x="2209228" y="85620"/>
                  <a:pt x="2211152" y="85395"/>
                </a:cubicBezTo>
                <a:close/>
                <a:moveTo>
                  <a:pt x="200699" y="82405"/>
                </a:moveTo>
                <a:cubicBezTo>
                  <a:pt x="204561" y="82114"/>
                  <a:pt x="208434" y="82935"/>
                  <a:pt x="212320" y="84868"/>
                </a:cubicBezTo>
                <a:cubicBezTo>
                  <a:pt x="220093" y="88732"/>
                  <a:pt x="226919" y="93249"/>
                  <a:pt x="232798" y="98419"/>
                </a:cubicBezTo>
                <a:cubicBezTo>
                  <a:pt x="238678" y="103589"/>
                  <a:pt x="239592" y="109103"/>
                  <a:pt x="235541" y="114960"/>
                </a:cubicBezTo>
                <a:cubicBezTo>
                  <a:pt x="231490" y="120818"/>
                  <a:pt x="229464" y="133606"/>
                  <a:pt x="229464" y="153324"/>
                </a:cubicBezTo>
                <a:cubicBezTo>
                  <a:pt x="248866" y="152464"/>
                  <a:pt x="266419" y="150897"/>
                  <a:pt x="282121" y="148624"/>
                </a:cubicBezTo>
                <a:cubicBezTo>
                  <a:pt x="297824" y="146351"/>
                  <a:pt x="309622" y="150865"/>
                  <a:pt x="317517" y="162165"/>
                </a:cubicBezTo>
                <a:cubicBezTo>
                  <a:pt x="325411" y="173465"/>
                  <a:pt x="324138" y="178893"/>
                  <a:pt x="313698" y="178448"/>
                </a:cubicBezTo>
                <a:cubicBezTo>
                  <a:pt x="303259" y="178004"/>
                  <a:pt x="291546" y="177555"/>
                  <a:pt x="278561" y="177104"/>
                </a:cubicBezTo>
                <a:cubicBezTo>
                  <a:pt x="265576" y="176652"/>
                  <a:pt x="248687" y="176426"/>
                  <a:pt x="227894" y="176426"/>
                </a:cubicBezTo>
                <a:cubicBezTo>
                  <a:pt x="227091" y="197592"/>
                  <a:pt x="225814" y="213747"/>
                  <a:pt x="224065" y="224889"/>
                </a:cubicBezTo>
                <a:cubicBezTo>
                  <a:pt x="229672" y="224889"/>
                  <a:pt x="239524" y="226101"/>
                  <a:pt x="253620" y="228524"/>
                </a:cubicBezTo>
                <a:cubicBezTo>
                  <a:pt x="267717" y="230948"/>
                  <a:pt x="275987" y="237494"/>
                  <a:pt x="278432" y="248163"/>
                </a:cubicBezTo>
                <a:cubicBezTo>
                  <a:pt x="280877" y="258832"/>
                  <a:pt x="275819" y="262346"/>
                  <a:pt x="263257" y="258703"/>
                </a:cubicBezTo>
                <a:cubicBezTo>
                  <a:pt x="250695" y="255061"/>
                  <a:pt x="236885" y="251483"/>
                  <a:pt x="221828" y="247970"/>
                </a:cubicBezTo>
                <a:cubicBezTo>
                  <a:pt x="216795" y="276191"/>
                  <a:pt x="207853" y="296966"/>
                  <a:pt x="195005" y="310296"/>
                </a:cubicBezTo>
                <a:cubicBezTo>
                  <a:pt x="182156" y="323625"/>
                  <a:pt x="173107" y="325572"/>
                  <a:pt x="167859" y="316136"/>
                </a:cubicBezTo>
                <a:cubicBezTo>
                  <a:pt x="162610" y="306700"/>
                  <a:pt x="154666" y="297450"/>
                  <a:pt x="144025" y="288387"/>
                </a:cubicBezTo>
                <a:cubicBezTo>
                  <a:pt x="133385" y="279324"/>
                  <a:pt x="135507" y="276144"/>
                  <a:pt x="150392" y="278848"/>
                </a:cubicBezTo>
                <a:cubicBezTo>
                  <a:pt x="165277" y="281551"/>
                  <a:pt x="174971" y="281386"/>
                  <a:pt x="179474" y="278353"/>
                </a:cubicBezTo>
                <a:cubicBezTo>
                  <a:pt x="183977" y="275320"/>
                  <a:pt x="187992" y="264210"/>
                  <a:pt x="191520" y="245023"/>
                </a:cubicBezTo>
                <a:cubicBezTo>
                  <a:pt x="144054" y="242484"/>
                  <a:pt x="113086" y="242535"/>
                  <a:pt x="98617" y="245173"/>
                </a:cubicBezTo>
                <a:cubicBezTo>
                  <a:pt x="84148" y="247812"/>
                  <a:pt x="72901" y="251185"/>
                  <a:pt x="64878" y="255294"/>
                </a:cubicBezTo>
                <a:cubicBezTo>
                  <a:pt x="56855" y="259402"/>
                  <a:pt x="51208" y="256287"/>
                  <a:pt x="47939" y="245948"/>
                </a:cubicBezTo>
                <a:cubicBezTo>
                  <a:pt x="44669" y="235608"/>
                  <a:pt x="47655" y="228549"/>
                  <a:pt x="56898" y="224771"/>
                </a:cubicBezTo>
                <a:cubicBezTo>
                  <a:pt x="66140" y="220992"/>
                  <a:pt x="77264" y="208025"/>
                  <a:pt x="90271" y="185869"/>
                </a:cubicBezTo>
                <a:cubicBezTo>
                  <a:pt x="61074" y="188551"/>
                  <a:pt x="41901" y="190795"/>
                  <a:pt x="32752" y="192602"/>
                </a:cubicBezTo>
                <a:cubicBezTo>
                  <a:pt x="23603" y="194409"/>
                  <a:pt x="14483" y="190562"/>
                  <a:pt x="5391" y="181062"/>
                </a:cubicBezTo>
                <a:cubicBezTo>
                  <a:pt x="-3701" y="171561"/>
                  <a:pt x="-1291" y="167270"/>
                  <a:pt x="12619" y="168188"/>
                </a:cubicBezTo>
                <a:cubicBezTo>
                  <a:pt x="26529" y="169106"/>
                  <a:pt x="54944" y="167851"/>
                  <a:pt x="97864" y="164423"/>
                </a:cubicBezTo>
                <a:cubicBezTo>
                  <a:pt x="109006" y="135700"/>
                  <a:pt x="112778" y="116093"/>
                  <a:pt x="109178" y="105603"/>
                </a:cubicBezTo>
                <a:cubicBezTo>
                  <a:pt x="105579" y="95114"/>
                  <a:pt x="106748" y="90353"/>
                  <a:pt x="112685" y="91321"/>
                </a:cubicBezTo>
                <a:cubicBezTo>
                  <a:pt x="118621" y="92289"/>
                  <a:pt x="123741" y="93640"/>
                  <a:pt x="128043" y="95375"/>
                </a:cubicBezTo>
                <a:cubicBezTo>
                  <a:pt x="132345" y="97111"/>
                  <a:pt x="141688" y="97340"/>
                  <a:pt x="156071" y="96064"/>
                </a:cubicBezTo>
                <a:cubicBezTo>
                  <a:pt x="170454" y="94787"/>
                  <a:pt x="181482" y="91636"/>
                  <a:pt x="189154" y="86610"/>
                </a:cubicBezTo>
                <a:cubicBezTo>
                  <a:pt x="192990" y="84097"/>
                  <a:pt x="196838" y="82695"/>
                  <a:pt x="200699" y="82405"/>
                </a:cubicBezTo>
                <a:close/>
                <a:moveTo>
                  <a:pt x="2381731" y="69681"/>
                </a:moveTo>
                <a:cubicBezTo>
                  <a:pt x="2385760" y="68742"/>
                  <a:pt x="2394364" y="70595"/>
                  <a:pt x="2407543" y="75242"/>
                </a:cubicBezTo>
                <a:cubicBezTo>
                  <a:pt x="2422830" y="78310"/>
                  <a:pt x="2430724" y="86492"/>
                  <a:pt x="2431226" y="99785"/>
                </a:cubicBezTo>
                <a:cubicBezTo>
                  <a:pt x="2431728" y="113078"/>
                  <a:pt x="2426010" y="117172"/>
                  <a:pt x="2414072" y="112067"/>
                </a:cubicBezTo>
                <a:cubicBezTo>
                  <a:pt x="2402133" y="106962"/>
                  <a:pt x="2388833" y="99197"/>
                  <a:pt x="2374170" y="88772"/>
                </a:cubicBezTo>
                <a:cubicBezTo>
                  <a:pt x="2359507" y="78346"/>
                  <a:pt x="2356094" y="72793"/>
                  <a:pt x="2363931" y="72112"/>
                </a:cubicBezTo>
                <a:cubicBezTo>
                  <a:pt x="2371768" y="71431"/>
                  <a:pt x="2377701" y="70621"/>
                  <a:pt x="2381731" y="69681"/>
                </a:cubicBezTo>
                <a:close/>
                <a:moveTo>
                  <a:pt x="1193677" y="68444"/>
                </a:moveTo>
                <a:cubicBezTo>
                  <a:pt x="1191455" y="68444"/>
                  <a:pt x="1186084" y="69506"/>
                  <a:pt x="1177566" y="71628"/>
                </a:cubicBezTo>
                <a:cubicBezTo>
                  <a:pt x="1177566" y="81437"/>
                  <a:pt x="1177330" y="95128"/>
                  <a:pt x="1176856" y="112702"/>
                </a:cubicBezTo>
                <a:cubicBezTo>
                  <a:pt x="1176383" y="130276"/>
                  <a:pt x="1175716" y="141113"/>
                  <a:pt x="1174856" y="145215"/>
                </a:cubicBezTo>
                <a:lnTo>
                  <a:pt x="1197743" y="143021"/>
                </a:lnTo>
                <a:cubicBezTo>
                  <a:pt x="1198575" y="123805"/>
                  <a:pt x="1198772" y="108730"/>
                  <a:pt x="1198334" y="97795"/>
                </a:cubicBezTo>
                <a:cubicBezTo>
                  <a:pt x="1197897" y="86861"/>
                  <a:pt x="1197320" y="79235"/>
                  <a:pt x="1196603" y="74919"/>
                </a:cubicBezTo>
                <a:cubicBezTo>
                  <a:pt x="1195886" y="70603"/>
                  <a:pt x="1194911" y="68444"/>
                  <a:pt x="1193677" y="68444"/>
                </a:cubicBezTo>
                <a:close/>
                <a:moveTo>
                  <a:pt x="972510" y="67925"/>
                </a:moveTo>
                <a:cubicBezTo>
                  <a:pt x="974978" y="68031"/>
                  <a:pt x="978256" y="68918"/>
                  <a:pt x="982343" y="70585"/>
                </a:cubicBezTo>
                <a:cubicBezTo>
                  <a:pt x="990517" y="73919"/>
                  <a:pt x="998515" y="77898"/>
                  <a:pt x="1006337" y="82523"/>
                </a:cubicBezTo>
                <a:cubicBezTo>
                  <a:pt x="1014160" y="87148"/>
                  <a:pt x="1015598" y="93346"/>
                  <a:pt x="1010650" y="101119"/>
                </a:cubicBezTo>
                <a:cubicBezTo>
                  <a:pt x="1005703" y="108891"/>
                  <a:pt x="1003892" y="122450"/>
                  <a:pt x="1005219" y="141795"/>
                </a:cubicBezTo>
                <a:cubicBezTo>
                  <a:pt x="1006545" y="161140"/>
                  <a:pt x="1007893" y="183317"/>
                  <a:pt x="1009263" y="208326"/>
                </a:cubicBezTo>
                <a:cubicBezTo>
                  <a:pt x="1010632" y="233335"/>
                  <a:pt x="1009195" y="251970"/>
                  <a:pt x="1004950" y="264231"/>
                </a:cubicBezTo>
                <a:cubicBezTo>
                  <a:pt x="1000705" y="276492"/>
                  <a:pt x="995098" y="285394"/>
                  <a:pt x="988129" y="290936"/>
                </a:cubicBezTo>
                <a:cubicBezTo>
                  <a:pt x="981160" y="296479"/>
                  <a:pt x="975947" y="291338"/>
                  <a:pt x="972491" y="275513"/>
                </a:cubicBezTo>
                <a:cubicBezTo>
                  <a:pt x="969035" y="259689"/>
                  <a:pt x="965009" y="251590"/>
                  <a:pt x="960413" y="251218"/>
                </a:cubicBezTo>
                <a:cubicBezTo>
                  <a:pt x="955817" y="250845"/>
                  <a:pt x="939329" y="252759"/>
                  <a:pt x="910950" y="256961"/>
                </a:cubicBezTo>
                <a:cubicBezTo>
                  <a:pt x="906390" y="282458"/>
                  <a:pt x="900130" y="288778"/>
                  <a:pt x="892171" y="275922"/>
                </a:cubicBezTo>
                <a:cubicBezTo>
                  <a:pt x="884213" y="263066"/>
                  <a:pt x="881811" y="250418"/>
                  <a:pt x="884965" y="237978"/>
                </a:cubicBezTo>
                <a:cubicBezTo>
                  <a:pt x="888120" y="225538"/>
                  <a:pt x="890146" y="201084"/>
                  <a:pt x="891042" y="164617"/>
                </a:cubicBezTo>
                <a:cubicBezTo>
                  <a:pt x="891938" y="128150"/>
                  <a:pt x="890139" y="104553"/>
                  <a:pt x="885643" y="93827"/>
                </a:cubicBezTo>
                <a:cubicBezTo>
                  <a:pt x="881147" y="83100"/>
                  <a:pt x="883685" y="79311"/>
                  <a:pt x="893258" y="82458"/>
                </a:cubicBezTo>
                <a:cubicBezTo>
                  <a:pt x="902830" y="85606"/>
                  <a:pt x="917177" y="85036"/>
                  <a:pt x="936300" y="80748"/>
                </a:cubicBezTo>
                <a:cubicBezTo>
                  <a:pt x="955422" y="76461"/>
                  <a:pt x="965833" y="72861"/>
                  <a:pt x="967533" y="69950"/>
                </a:cubicBezTo>
                <a:cubicBezTo>
                  <a:pt x="968382" y="68495"/>
                  <a:pt x="970041" y="67820"/>
                  <a:pt x="972510" y="67925"/>
                </a:cubicBezTo>
                <a:close/>
                <a:moveTo>
                  <a:pt x="2946233" y="63045"/>
                </a:moveTo>
                <a:cubicBezTo>
                  <a:pt x="2941278" y="63949"/>
                  <a:pt x="2933746" y="65490"/>
                  <a:pt x="2923636" y="67670"/>
                </a:cubicBezTo>
                <a:cubicBezTo>
                  <a:pt x="2923636" y="82311"/>
                  <a:pt x="2923995" y="96013"/>
                  <a:pt x="2924712" y="108776"/>
                </a:cubicBezTo>
                <a:cubicBezTo>
                  <a:pt x="2930161" y="107141"/>
                  <a:pt x="2935180" y="105381"/>
                  <a:pt x="2939769" y="103495"/>
                </a:cubicBezTo>
                <a:cubicBezTo>
                  <a:pt x="2944358" y="101610"/>
                  <a:pt x="2948441" y="103137"/>
                  <a:pt x="2952019" y="108077"/>
                </a:cubicBezTo>
                <a:cubicBezTo>
                  <a:pt x="2955597" y="113017"/>
                  <a:pt x="2954862" y="117319"/>
                  <a:pt x="2949814" y="120983"/>
                </a:cubicBezTo>
                <a:cubicBezTo>
                  <a:pt x="2944767" y="124647"/>
                  <a:pt x="2936492" y="126028"/>
                  <a:pt x="2924991" y="125124"/>
                </a:cubicBezTo>
                <a:lnTo>
                  <a:pt x="2924991" y="166833"/>
                </a:lnTo>
                <a:cubicBezTo>
                  <a:pt x="2931674" y="166833"/>
                  <a:pt x="2937890" y="165929"/>
                  <a:pt x="2943641" y="164122"/>
                </a:cubicBezTo>
                <a:cubicBezTo>
                  <a:pt x="2949391" y="162315"/>
                  <a:pt x="2953113" y="162086"/>
                  <a:pt x="2954805" y="163434"/>
                </a:cubicBezTo>
                <a:cubicBezTo>
                  <a:pt x="2956497" y="164782"/>
                  <a:pt x="2957548" y="156472"/>
                  <a:pt x="2957956" y="138504"/>
                </a:cubicBezTo>
                <a:cubicBezTo>
                  <a:pt x="2958365" y="120535"/>
                  <a:pt x="2958569" y="103456"/>
                  <a:pt x="2958569" y="87266"/>
                </a:cubicBezTo>
                <a:cubicBezTo>
                  <a:pt x="2958569" y="72582"/>
                  <a:pt x="2957752" y="64648"/>
                  <a:pt x="2956117" y="63465"/>
                </a:cubicBezTo>
                <a:cubicBezTo>
                  <a:pt x="2954482" y="62282"/>
                  <a:pt x="2951187" y="62142"/>
                  <a:pt x="2946233" y="63045"/>
                </a:cubicBezTo>
                <a:close/>
                <a:moveTo>
                  <a:pt x="1295712" y="50193"/>
                </a:moveTo>
                <a:cubicBezTo>
                  <a:pt x="1290313" y="51519"/>
                  <a:pt x="1284673" y="52828"/>
                  <a:pt x="1278794" y="54119"/>
                </a:cubicBezTo>
                <a:cubicBezTo>
                  <a:pt x="1279654" y="68918"/>
                  <a:pt x="1279654" y="95246"/>
                  <a:pt x="1278794" y="133104"/>
                </a:cubicBezTo>
                <a:cubicBezTo>
                  <a:pt x="1277747" y="133104"/>
                  <a:pt x="1287140" y="131907"/>
                  <a:pt x="1306972" y="129512"/>
                </a:cubicBezTo>
                <a:cubicBezTo>
                  <a:pt x="1306972" y="86391"/>
                  <a:pt x="1306445" y="62059"/>
                  <a:pt x="1305391" y="56517"/>
                </a:cubicBezTo>
                <a:cubicBezTo>
                  <a:pt x="1304337" y="50974"/>
                  <a:pt x="1301111" y="48866"/>
                  <a:pt x="1295712" y="50193"/>
                </a:cubicBezTo>
                <a:close/>
                <a:moveTo>
                  <a:pt x="1950385" y="46848"/>
                </a:moveTo>
                <a:cubicBezTo>
                  <a:pt x="1946491" y="50677"/>
                  <a:pt x="1941697" y="54967"/>
                  <a:pt x="1936002" y="59719"/>
                </a:cubicBezTo>
                <a:lnTo>
                  <a:pt x="1919421" y="72826"/>
                </a:lnTo>
                <a:lnTo>
                  <a:pt x="1929466" y="72499"/>
                </a:lnTo>
                <a:cubicBezTo>
                  <a:pt x="1940200" y="74414"/>
                  <a:pt x="1948101" y="77934"/>
                  <a:pt x="1953170" y="83061"/>
                </a:cubicBezTo>
                <a:cubicBezTo>
                  <a:pt x="1958240" y="88187"/>
                  <a:pt x="1960322" y="92256"/>
                  <a:pt x="1959419" y="95268"/>
                </a:cubicBezTo>
                <a:cubicBezTo>
                  <a:pt x="1961642" y="91582"/>
                  <a:pt x="1967159" y="84889"/>
                  <a:pt x="1975971" y="75188"/>
                </a:cubicBezTo>
                <a:cubicBezTo>
                  <a:pt x="1984783" y="65487"/>
                  <a:pt x="1990050" y="58786"/>
                  <a:pt x="1991770" y="55087"/>
                </a:cubicBezTo>
                <a:cubicBezTo>
                  <a:pt x="1993491" y="51387"/>
                  <a:pt x="1992129" y="49537"/>
                  <a:pt x="1987684" y="49537"/>
                </a:cubicBezTo>
                <a:cubicBezTo>
                  <a:pt x="1981775" y="49537"/>
                  <a:pt x="1975444" y="49989"/>
                  <a:pt x="1968690" y="50892"/>
                </a:cubicBezTo>
                <a:cubicBezTo>
                  <a:pt x="1961936" y="51795"/>
                  <a:pt x="1955834" y="50447"/>
                  <a:pt x="1950385" y="46848"/>
                </a:cubicBezTo>
                <a:close/>
                <a:moveTo>
                  <a:pt x="2960314" y="38032"/>
                </a:moveTo>
                <a:cubicBezTo>
                  <a:pt x="2963413" y="37815"/>
                  <a:pt x="2966944" y="38316"/>
                  <a:pt x="2970905" y="39535"/>
                </a:cubicBezTo>
                <a:cubicBezTo>
                  <a:pt x="2978828" y="41972"/>
                  <a:pt x="2984855" y="45134"/>
                  <a:pt x="2988985" y="49021"/>
                </a:cubicBezTo>
                <a:cubicBezTo>
                  <a:pt x="2993115" y="52907"/>
                  <a:pt x="2993584" y="57341"/>
                  <a:pt x="2990394" y="62325"/>
                </a:cubicBezTo>
                <a:cubicBezTo>
                  <a:pt x="2987203" y="67308"/>
                  <a:pt x="2985392" y="74765"/>
                  <a:pt x="2984962" y="84695"/>
                </a:cubicBezTo>
                <a:cubicBezTo>
                  <a:pt x="2984532" y="94626"/>
                  <a:pt x="2984553" y="106862"/>
                  <a:pt x="2985027" y="121403"/>
                </a:cubicBezTo>
                <a:cubicBezTo>
                  <a:pt x="2985500" y="135944"/>
                  <a:pt x="2985737" y="149761"/>
                  <a:pt x="2985737" y="162853"/>
                </a:cubicBezTo>
                <a:cubicBezTo>
                  <a:pt x="2985737" y="177710"/>
                  <a:pt x="2983277" y="189985"/>
                  <a:pt x="2978358" y="199679"/>
                </a:cubicBezTo>
                <a:cubicBezTo>
                  <a:pt x="2973440" y="209373"/>
                  <a:pt x="2968496" y="209939"/>
                  <a:pt x="2963527" y="201378"/>
                </a:cubicBezTo>
                <a:cubicBezTo>
                  <a:pt x="2958559" y="192817"/>
                  <a:pt x="2955472" y="186299"/>
                  <a:pt x="2954267" y="181825"/>
                </a:cubicBezTo>
                <a:cubicBezTo>
                  <a:pt x="2938579" y="183618"/>
                  <a:pt x="2928605" y="184514"/>
                  <a:pt x="2924346" y="184514"/>
                </a:cubicBezTo>
                <a:cubicBezTo>
                  <a:pt x="2919686" y="206110"/>
                  <a:pt x="2914104" y="211617"/>
                  <a:pt x="2907601" y="201034"/>
                </a:cubicBezTo>
                <a:cubicBezTo>
                  <a:pt x="2901097" y="190451"/>
                  <a:pt x="2898519" y="180036"/>
                  <a:pt x="2899867" y="169790"/>
                </a:cubicBezTo>
                <a:cubicBezTo>
                  <a:pt x="2901215" y="159544"/>
                  <a:pt x="2901889" y="145982"/>
                  <a:pt x="2901889" y="129104"/>
                </a:cubicBezTo>
                <a:cubicBezTo>
                  <a:pt x="2901889" y="112139"/>
                  <a:pt x="2901671" y="97752"/>
                  <a:pt x="2901234" y="85943"/>
                </a:cubicBezTo>
                <a:cubicBezTo>
                  <a:pt x="2900796" y="74134"/>
                  <a:pt x="2898770" y="63963"/>
                  <a:pt x="2895157" y="55431"/>
                </a:cubicBezTo>
                <a:cubicBezTo>
                  <a:pt x="2891543" y="46898"/>
                  <a:pt x="2894734" y="44206"/>
                  <a:pt x="2904729" y="47354"/>
                </a:cubicBezTo>
                <a:cubicBezTo>
                  <a:pt x="2914724" y="50501"/>
                  <a:pt x="2924034" y="51028"/>
                  <a:pt x="2932660" y="48935"/>
                </a:cubicBezTo>
                <a:cubicBezTo>
                  <a:pt x="2941286" y="46841"/>
                  <a:pt x="2947835" y="44141"/>
                  <a:pt x="2952309" y="40836"/>
                </a:cubicBezTo>
                <a:cubicBezTo>
                  <a:pt x="2954547" y="39183"/>
                  <a:pt x="2957215" y="38248"/>
                  <a:pt x="2960314" y="38032"/>
                </a:cubicBezTo>
                <a:close/>
                <a:moveTo>
                  <a:pt x="3666426" y="34695"/>
                </a:moveTo>
                <a:cubicBezTo>
                  <a:pt x="3692411" y="30995"/>
                  <a:pt x="3713039" y="43815"/>
                  <a:pt x="3728311" y="73155"/>
                </a:cubicBezTo>
                <a:cubicBezTo>
                  <a:pt x="3737403" y="105119"/>
                  <a:pt x="3724963" y="136840"/>
                  <a:pt x="3690991" y="168317"/>
                </a:cubicBezTo>
                <a:cubicBezTo>
                  <a:pt x="3680867" y="183517"/>
                  <a:pt x="3675805" y="201514"/>
                  <a:pt x="3675805" y="222308"/>
                </a:cubicBezTo>
                <a:lnTo>
                  <a:pt x="3643367" y="222308"/>
                </a:lnTo>
                <a:cubicBezTo>
                  <a:pt x="3642392" y="185798"/>
                  <a:pt x="3657342" y="152550"/>
                  <a:pt x="3688216" y="122564"/>
                </a:cubicBezTo>
                <a:cubicBezTo>
                  <a:pt x="3695142" y="112211"/>
                  <a:pt x="3698168" y="101205"/>
                  <a:pt x="3697293" y="89546"/>
                </a:cubicBezTo>
                <a:cubicBezTo>
                  <a:pt x="3692576" y="73671"/>
                  <a:pt x="3683620" y="66186"/>
                  <a:pt x="3670427" y="67089"/>
                </a:cubicBezTo>
                <a:lnTo>
                  <a:pt x="3665135" y="67089"/>
                </a:lnTo>
                <a:cubicBezTo>
                  <a:pt x="3648860" y="67864"/>
                  <a:pt x="3641173" y="81809"/>
                  <a:pt x="3642076" y="108927"/>
                </a:cubicBezTo>
                <a:lnTo>
                  <a:pt x="3608262" y="108927"/>
                </a:lnTo>
                <a:cubicBezTo>
                  <a:pt x="3607302" y="71814"/>
                  <a:pt x="3619039" y="49028"/>
                  <a:pt x="3643475" y="40567"/>
                </a:cubicBezTo>
                <a:cubicBezTo>
                  <a:pt x="3647447" y="37584"/>
                  <a:pt x="3655098" y="35627"/>
                  <a:pt x="3666426" y="34695"/>
                </a:cubicBezTo>
                <a:close/>
                <a:moveTo>
                  <a:pt x="2605883" y="31310"/>
                </a:moveTo>
                <a:cubicBezTo>
                  <a:pt x="2608538" y="30824"/>
                  <a:pt x="2611629" y="31059"/>
                  <a:pt x="2615157" y="32017"/>
                </a:cubicBezTo>
                <a:cubicBezTo>
                  <a:pt x="2622212" y="33931"/>
                  <a:pt x="2629027" y="37140"/>
                  <a:pt x="2635602" y="41643"/>
                </a:cubicBezTo>
                <a:cubicBezTo>
                  <a:pt x="2642177" y="46145"/>
                  <a:pt x="2642435" y="51010"/>
                  <a:pt x="2636377" y="56237"/>
                </a:cubicBezTo>
                <a:cubicBezTo>
                  <a:pt x="2630318" y="61464"/>
                  <a:pt x="2622994" y="75220"/>
                  <a:pt x="2614404" y="97505"/>
                </a:cubicBezTo>
                <a:cubicBezTo>
                  <a:pt x="2624313" y="106166"/>
                  <a:pt x="2623854" y="112680"/>
                  <a:pt x="2613027" y="117047"/>
                </a:cubicBezTo>
                <a:cubicBezTo>
                  <a:pt x="2602200" y="121414"/>
                  <a:pt x="2586462" y="126458"/>
                  <a:pt x="2565812" y="132179"/>
                </a:cubicBezTo>
                <a:cubicBezTo>
                  <a:pt x="2566701" y="139321"/>
                  <a:pt x="2565353" y="153116"/>
                  <a:pt x="2561768" y="173565"/>
                </a:cubicBezTo>
                <a:cubicBezTo>
                  <a:pt x="2566371" y="171285"/>
                  <a:pt x="2571727" y="168242"/>
                  <a:pt x="2577836" y="164434"/>
                </a:cubicBezTo>
                <a:cubicBezTo>
                  <a:pt x="2583945" y="160627"/>
                  <a:pt x="2589893" y="160154"/>
                  <a:pt x="2595679" y="163015"/>
                </a:cubicBezTo>
                <a:cubicBezTo>
                  <a:pt x="2601465" y="165875"/>
                  <a:pt x="2607158" y="168951"/>
                  <a:pt x="2612758" y="172242"/>
                </a:cubicBezTo>
                <a:cubicBezTo>
                  <a:pt x="2618358" y="175534"/>
                  <a:pt x="2619566" y="179750"/>
                  <a:pt x="2616383" y="184891"/>
                </a:cubicBezTo>
                <a:cubicBezTo>
                  <a:pt x="2613199" y="190031"/>
                  <a:pt x="2611400" y="199016"/>
                  <a:pt x="2610984" y="211843"/>
                </a:cubicBezTo>
                <a:cubicBezTo>
                  <a:pt x="2610568" y="224670"/>
                  <a:pt x="2610360" y="239380"/>
                  <a:pt x="2610360" y="255971"/>
                </a:cubicBezTo>
                <a:cubicBezTo>
                  <a:pt x="2610360" y="271301"/>
                  <a:pt x="2605126" y="285272"/>
                  <a:pt x="2594657" y="297884"/>
                </a:cubicBezTo>
                <a:cubicBezTo>
                  <a:pt x="2584189" y="310496"/>
                  <a:pt x="2576234" y="313217"/>
                  <a:pt x="2570792" y="306047"/>
                </a:cubicBezTo>
                <a:cubicBezTo>
                  <a:pt x="2565350" y="298877"/>
                  <a:pt x="2557283" y="290076"/>
                  <a:pt x="2546593" y="279643"/>
                </a:cubicBezTo>
                <a:cubicBezTo>
                  <a:pt x="2535902" y="269211"/>
                  <a:pt x="2537236" y="265569"/>
                  <a:pt x="2550594" y="268716"/>
                </a:cubicBezTo>
                <a:cubicBezTo>
                  <a:pt x="2563952" y="271864"/>
                  <a:pt x="2572509" y="271312"/>
                  <a:pt x="2576266" y="267060"/>
                </a:cubicBezTo>
                <a:cubicBezTo>
                  <a:pt x="2580023" y="262808"/>
                  <a:pt x="2582569" y="254050"/>
                  <a:pt x="2583902" y="240785"/>
                </a:cubicBezTo>
                <a:cubicBezTo>
                  <a:pt x="2585236" y="227520"/>
                  <a:pt x="2585512" y="214378"/>
                  <a:pt x="2584730" y="201357"/>
                </a:cubicBezTo>
                <a:cubicBezTo>
                  <a:pt x="2583949" y="188336"/>
                  <a:pt x="2579608" y="183543"/>
                  <a:pt x="2571706" y="186977"/>
                </a:cubicBezTo>
                <a:cubicBezTo>
                  <a:pt x="2563804" y="190412"/>
                  <a:pt x="2555315" y="196259"/>
                  <a:pt x="2546238" y="204519"/>
                </a:cubicBezTo>
                <a:cubicBezTo>
                  <a:pt x="2537160" y="212779"/>
                  <a:pt x="2531156" y="212080"/>
                  <a:pt x="2528223" y="202421"/>
                </a:cubicBezTo>
                <a:cubicBezTo>
                  <a:pt x="2525290" y="192763"/>
                  <a:pt x="2526757" y="185400"/>
                  <a:pt x="2532622" y="180330"/>
                </a:cubicBezTo>
                <a:cubicBezTo>
                  <a:pt x="2538487" y="175261"/>
                  <a:pt x="2542086" y="166969"/>
                  <a:pt x="2543420" y="155454"/>
                </a:cubicBezTo>
                <a:cubicBezTo>
                  <a:pt x="2544754" y="143938"/>
                  <a:pt x="2543169" y="133506"/>
                  <a:pt x="2538666" y="124156"/>
                </a:cubicBezTo>
                <a:cubicBezTo>
                  <a:pt x="2534163" y="114806"/>
                  <a:pt x="2535013" y="110601"/>
                  <a:pt x="2541215" y="111540"/>
                </a:cubicBezTo>
                <a:cubicBezTo>
                  <a:pt x="2547417" y="112480"/>
                  <a:pt x="2553125" y="113154"/>
                  <a:pt x="2558337" y="113562"/>
                </a:cubicBezTo>
                <a:cubicBezTo>
                  <a:pt x="2563550" y="113971"/>
                  <a:pt x="2574624" y="110146"/>
                  <a:pt x="2591560" y="102087"/>
                </a:cubicBezTo>
                <a:cubicBezTo>
                  <a:pt x="2594987" y="86714"/>
                  <a:pt x="2596525" y="76138"/>
                  <a:pt x="2596174" y="70359"/>
                </a:cubicBezTo>
                <a:cubicBezTo>
                  <a:pt x="2595823" y="64580"/>
                  <a:pt x="2593166" y="62572"/>
                  <a:pt x="2588204" y="64336"/>
                </a:cubicBezTo>
                <a:lnTo>
                  <a:pt x="2565317" y="69735"/>
                </a:lnTo>
                <a:cubicBezTo>
                  <a:pt x="2556871" y="71571"/>
                  <a:pt x="2549418" y="69316"/>
                  <a:pt x="2542957" y="62970"/>
                </a:cubicBezTo>
                <a:cubicBezTo>
                  <a:pt x="2536497" y="56624"/>
                  <a:pt x="2539139" y="53452"/>
                  <a:pt x="2550884" y="53452"/>
                </a:cubicBezTo>
                <a:cubicBezTo>
                  <a:pt x="2559158" y="53452"/>
                  <a:pt x="2568393" y="51329"/>
                  <a:pt x="2578589" y="47085"/>
                </a:cubicBezTo>
                <a:cubicBezTo>
                  <a:pt x="2588785" y="42840"/>
                  <a:pt x="2595665" y="38789"/>
                  <a:pt x="2599228" y="34931"/>
                </a:cubicBezTo>
                <a:cubicBezTo>
                  <a:pt x="2601010" y="33003"/>
                  <a:pt x="2603228" y="31795"/>
                  <a:pt x="2605883" y="31310"/>
                </a:cubicBezTo>
                <a:close/>
                <a:moveTo>
                  <a:pt x="1310406" y="25085"/>
                </a:moveTo>
                <a:cubicBezTo>
                  <a:pt x="1313423" y="25243"/>
                  <a:pt x="1316788" y="26299"/>
                  <a:pt x="1320502" y="28252"/>
                </a:cubicBezTo>
                <a:cubicBezTo>
                  <a:pt x="1327930" y="32160"/>
                  <a:pt x="1333860" y="36466"/>
                  <a:pt x="1338291" y="41169"/>
                </a:cubicBezTo>
                <a:cubicBezTo>
                  <a:pt x="1342722" y="45873"/>
                  <a:pt x="1343339" y="50706"/>
                  <a:pt x="1340141" y="55667"/>
                </a:cubicBezTo>
                <a:cubicBezTo>
                  <a:pt x="1336943" y="60629"/>
                  <a:pt x="1334918" y="68394"/>
                  <a:pt x="1334064" y="78963"/>
                </a:cubicBezTo>
                <a:cubicBezTo>
                  <a:pt x="1333211" y="89532"/>
                  <a:pt x="1332785" y="104869"/>
                  <a:pt x="1332785" y="124974"/>
                </a:cubicBezTo>
                <a:cubicBezTo>
                  <a:pt x="1341088" y="125045"/>
                  <a:pt x="1350315" y="123712"/>
                  <a:pt x="1360468" y="120973"/>
                </a:cubicBezTo>
                <a:cubicBezTo>
                  <a:pt x="1370621" y="118234"/>
                  <a:pt x="1379796" y="120532"/>
                  <a:pt x="1387991" y="127867"/>
                </a:cubicBezTo>
                <a:cubicBezTo>
                  <a:pt x="1396186" y="135202"/>
                  <a:pt x="1397276" y="140171"/>
                  <a:pt x="1391260" y="142773"/>
                </a:cubicBezTo>
                <a:cubicBezTo>
                  <a:pt x="1385245" y="145376"/>
                  <a:pt x="1365753" y="147531"/>
                  <a:pt x="1332785" y="149237"/>
                </a:cubicBezTo>
                <a:cubicBezTo>
                  <a:pt x="1333645" y="210269"/>
                  <a:pt x="1334534" y="244280"/>
                  <a:pt x="1335452" y="251271"/>
                </a:cubicBezTo>
                <a:cubicBezTo>
                  <a:pt x="1336370" y="258262"/>
                  <a:pt x="1335154" y="267035"/>
                  <a:pt x="1331806" y="277589"/>
                </a:cubicBezTo>
                <a:cubicBezTo>
                  <a:pt x="1328458" y="288144"/>
                  <a:pt x="1323517" y="296192"/>
                  <a:pt x="1316985" y="301735"/>
                </a:cubicBezTo>
                <a:cubicBezTo>
                  <a:pt x="1310453" y="307277"/>
                  <a:pt x="1304828" y="305567"/>
                  <a:pt x="1300111" y="296604"/>
                </a:cubicBezTo>
                <a:cubicBezTo>
                  <a:pt x="1295393" y="287642"/>
                  <a:pt x="1287484" y="278392"/>
                  <a:pt x="1276385" y="268856"/>
                </a:cubicBezTo>
                <a:cubicBezTo>
                  <a:pt x="1265285" y="259320"/>
                  <a:pt x="1265755" y="255226"/>
                  <a:pt x="1277793" y="256574"/>
                </a:cubicBezTo>
                <a:cubicBezTo>
                  <a:pt x="1289832" y="257922"/>
                  <a:pt x="1297067" y="258513"/>
                  <a:pt x="1299497" y="258348"/>
                </a:cubicBezTo>
                <a:cubicBezTo>
                  <a:pt x="1301928" y="258183"/>
                  <a:pt x="1303563" y="254742"/>
                  <a:pt x="1304402" y="248023"/>
                </a:cubicBezTo>
                <a:cubicBezTo>
                  <a:pt x="1305241" y="241305"/>
                  <a:pt x="1305879" y="230152"/>
                  <a:pt x="1306316" y="214564"/>
                </a:cubicBezTo>
                <a:cubicBezTo>
                  <a:pt x="1306753" y="198976"/>
                  <a:pt x="1306972" y="177717"/>
                  <a:pt x="1306972" y="150786"/>
                </a:cubicBezTo>
                <a:cubicBezTo>
                  <a:pt x="1298626" y="151646"/>
                  <a:pt x="1288631" y="152858"/>
                  <a:pt x="1276987" y="154421"/>
                </a:cubicBezTo>
                <a:cubicBezTo>
                  <a:pt x="1275409" y="167127"/>
                  <a:pt x="1273276" y="181098"/>
                  <a:pt x="1270587" y="196334"/>
                </a:cubicBezTo>
                <a:cubicBezTo>
                  <a:pt x="1267899" y="211570"/>
                  <a:pt x="1262844" y="227761"/>
                  <a:pt x="1255423" y="244904"/>
                </a:cubicBezTo>
                <a:cubicBezTo>
                  <a:pt x="1248002" y="262048"/>
                  <a:pt x="1236741" y="276517"/>
                  <a:pt x="1221641" y="288312"/>
                </a:cubicBezTo>
                <a:cubicBezTo>
                  <a:pt x="1206541" y="300107"/>
                  <a:pt x="1203077" y="299329"/>
                  <a:pt x="1211251" y="285978"/>
                </a:cubicBezTo>
                <a:cubicBezTo>
                  <a:pt x="1219425" y="272628"/>
                  <a:pt x="1226850" y="257061"/>
                  <a:pt x="1233525" y="239279"/>
                </a:cubicBezTo>
                <a:cubicBezTo>
                  <a:pt x="1240201" y="221497"/>
                  <a:pt x="1246241" y="194244"/>
                  <a:pt x="1251648" y="157519"/>
                </a:cubicBezTo>
                <a:cubicBezTo>
                  <a:pt x="1245654" y="158422"/>
                  <a:pt x="1235357" y="159648"/>
                  <a:pt x="1220759" y="161197"/>
                </a:cubicBezTo>
                <a:cubicBezTo>
                  <a:pt x="1220759" y="178506"/>
                  <a:pt x="1220978" y="196528"/>
                  <a:pt x="1221415" y="215263"/>
                </a:cubicBezTo>
                <a:cubicBezTo>
                  <a:pt x="1221853" y="233999"/>
                  <a:pt x="1220415" y="247858"/>
                  <a:pt x="1217102" y="256843"/>
                </a:cubicBezTo>
                <a:cubicBezTo>
                  <a:pt x="1213790" y="265827"/>
                  <a:pt x="1209075" y="273115"/>
                  <a:pt x="1202959" y="278708"/>
                </a:cubicBezTo>
                <a:cubicBezTo>
                  <a:pt x="1196843" y="284300"/>
                  <a:pt x="1191842" y="283218"/>
                  <a:pt x="1187956" y="275460"/>
                </a:cubicBezTo>
                <a:cubicBezTo>
                  <a:pt x="1184070" y="267702"/>
                  <a:pt x="1178416" y="259352"/>
                  <a:pt x="1170995" y="250411"/>
                </a:cubicBezTo>
                <a:cubicBezTo>
                  <a:pt x="1163574" y="241470"/>
                  <a:pt x="1164169" y="237673"/>
                  <a:pt x="1172780" y="239021"/>
                </a:cubicBezTo>
                <a:cubicBezTo>
                  <a:pt x="1181391" y="240369"/>
                  <a:pt x="1186841" y="241126"/>
                  <a:pt x="1189128" y="241291"/>
                </a:cubicBezTo>
                <a:cubicBezTo>
                  <a:pt x="1191415" y="241455"/>
                  <a:pt x="1193183" y="237788"/>
                  <a:pt x="1194430" y="230288"/>
                </a:cubicBezTo>
                <a:cubicBezTo>
                  <a:pt x="1195678" y="222788"/>
                  <a:pt x="1196753" y="200783"/>
                  <a:pt x="1197657" y="164273"/>
                </a:cubicBezTo>
                <a:cubicBezTo>
                  <a:pt x="1188924" y="165176"/>
                  <a:pt x="1181201" y="165965"/>
                  <a:pt x="1174490" y="166639"/>
                </a:cubicBezTo>
                <a:cubicBezTo>
                  <a:pt x="1172870" y="185353"/>
                  <a:pt x="1170432" y="199837"/>
                  <a:pt x="1167177" y="210090"/>
                </a:cubicBezTo>
                <a:cubicBezTo>
                  <a:pt x="1163921" y="220343"/>
                  <a:pt x="1158146" y="232608"/>
                  <a:pt x="1149850" y="246883"/>
                </a:cubicBezTo>
                <a:cubicBezTo>
                  <a:pt x="1141554" y="261159"/>
                  <a:pt x="1128774" y="273681"/>
                  <a:pt x="1111508" y="284451"/>
                </a:cubicBezTo>
                <a:cubicBezTo>
                  <a:pt x="1094242" y="295221"/>
                  <a:pt x="1092181" y="292553"/>
                  <a:pt x="1105324" y="276449"/>
                </a:cubicBezTo>
                <a:cubicBezTo>
                  <a:pt x="1118467" y="260345"/>
                  <a:pt x="1128820" y="243399"/>
                  <a:pt x="1136385" y="225610"/>
                </a:cubicBezTo>
                <a:cubicBezTo>
                  <a:pt x="1143949" y="207821"/>
                  <a:pt x="1148176" y="189175"/>
                  <a:pt x="1149065" y="169672"/>
                </a:cubicBezTo>
                <a:lnTo>
                  <a:pt x="1115208" y="176340"/>
                </a:lnTo>
                <a:cubicBezTo>
                  <a:pt x="1105456" y="177301"/>
                  <a:pt x="1096286" y="173253"/>
                  <a:pt x="1087696" y="164198"/>
                </a:cubicBezTo>
                <a:cubicBezTo>
                  <a:pt x="1079106" y="155142"/>
                  <a:pt x="1081275" y="151073"/>
                  <a:pt x="1094203" y="151991"/>
                </a:cubicBezTo>
                <a:cubicBezTo>
                  <a:pt x="1107131" y="152908"/>
                  <a:pt x="1125956" y="151718"/>
                  <a:pt x="1150678" y="148420"/>
                </a:cubicBezTo>
                <a:cubicBezTo>
                  <a:pt x="1151395" y="143343"/>
                  <a:pt x="1151754" y="129706"/>
                  <a:pt x="1151754" y="107507"/>
                </a:cubicBezTo>
                <a:cubicBezTo>
                  <a:pt x="1151754" y="85007"/>
                  <a:pt x="1149506" y="69470"/>
                  <a:pt x="1145010" y="60894"/>
                </a:cubicBezTo>
                <a:cubicBezTo>
                  <a:pt x="1140515" y="52319"/>
                  <a:pt x="1142070" y="48734"/>
                  <a:pt x="1149678" y="50139"/>
                </a:cubicBezTo>
                <a:cubicBezTo>
                  <a:pt x="1157286" y="51544"/>
                  <a:pt x="1163133" y="52670"/>
                  <a:pt x="1167220" y="53516"/>
                </a:cubicBezTo>
                <a:cubicBezTo>
                  <a:pt x="1171307" y="54362"/>
                  <a:pt x="1175594" y="54226"/>
                  <a:pt x="1180083" y="53108"/>
                </a:cubicBezTo>
                <a:cubicBezTo>
                  <a:pt x="1184571" y="51989"/>
                  <a:pt x="1188945" y="49289"/>
                  <a:pt x="1193204" y="45009"/>
                </a:cubicBezTo>
                <a:cubicBezTo>
                  <a:pt x="1197463" y="40728"/>
                  <a:pt x="1205064" y="41886"/>
                  <a:pt x="1216005" y="48483"/>
                </a:cubicBezTo>
                <a:cubicBezTo>
                  <a:pt x="1228166" y="52728"/>
                  <a:pt x="1232876" y="58632"/>
                  <a:pt x="1230137" y="66197"/>
                </a:cubicBezTo>
                <a:cubicBezTo>
                  <a:pt x="1227398" y="73761"/>
                  <a:pt x="1225151" y="83032"/>
                  <a:pt x="1223394" y="94009"/>
                </a:cubicBezTo>
                <a:cubicBezTo>
                  <a:pt x="1221637" y="104987"/>
                  <a:pt x="1220759" y="120256"/>
                  <a:pt x="1220759" y="139816"/>
                </a:cubicBezTo>
                <a:cubicBezTo>
                  <a:pt x="1224832" y="139859"/>
                  <a:pt x="1235615" y="138683"/>
                  <a:pt x="1253110" y="136288"/>
                </a:cubicBezTo>
                <a:cubicBezTo>
                  <a:pt x="1253928" y="122493"/>
                  <a:pt x="1254336" y="106597"/>
                  <a:pt x="1254336" y="88600"/>
                </a:cubicBezTo>
                <a:cubicBezTo>
                  <a:pt x="1254336" y="70545"/>
                  <a:pt x="1252089" y="57026"/>
                  <a:pt x="1247593" y="48042"/>
                </a:cubicBezTo>
                <a:cubicBezTo>
                  <a:pt x="1243097" y="39058"/>
                  <a:pt x="1244470" y="34566"/>
                  <a:pt x="1251712" y="34566"/>
                </a:cubicBezTo>
                <a:cubicBezTo>
                  <a:pt x="1257018" y="34566"/>
                  <a:pt x="1260958" y="35010"/>
                  <a:pt x="1263532" y="35899"/>
                </a:cubicBezTo>
                <a:cubicBezTo>
                  <a:pt x="1266106" y="36788"/>
                  <a:pt x="1269458" y="37054"/>
                  <a:pt x="1273588" y="36695"/>
                </a:cubicBezTo>
                <a:cubicBezTo>
                  <a:pt x="1277718" y="36337"/>
                  <a:pt x="1282393" y="35501"/>
                  <a:pt x="1287613" y="34189"/>
                </a:cubicBezTo>
                <a:cubicBezTo>
                  <a:pt x="1292833" y="32877"/>
                  <a:pt x="1297762" y="30583"/>
                  <a:pt x="1302401" y="27306"/>
                </a:cubicBezTo>
                <a:cubicBezTo>
                  <a:pt x="1304721" y="25668"/>
                  <a:pt x="1307389" y="24927"/>
                  <a:pt x="1310406" y="25085"/>
                </a:cubicBezTo>
                <a:close/>
                <a:moveTo>
                  <a:pt x="2664722" y="24493"/>
                </a:moveTo>
                <a:cubicBezTo>
                  <a:pt x="2668336" y="24952"/>
                  <a:pt x="2673399" y="26564"/>
                  <a:pt x="2679914" y="29328"/>
                </a:cubicBezTo>
                <a:cubicBezTo>
                  <a:pt x="2692942" y="34856"/>
                  <a:pt x="2697638" y="41592"/>
                  <a:pt x="2694003" y="49537"/>
                </a:cubicBezTo>
                <a:cubicBezTo>
                  <a:pt x="2690368" y="57481"/>
                  <a:pt x="2687683" y="81723"/>
                  <a:pt x="2685947" y="122263"/>
                </a:cubicBezTo>
                <a:cubicBezTo>
                  <a:pt x="2705120" y="104309"/>
                  <a:pt x="2718661" y="88757"/>
                  <a:pt x="2726569" y="75607"/>
                </a:cubicBezTo>
                <a:cubicBezTo>
                  <a:pt x="2734478" y="62457"/>
                  <a:pt x="2738207" y="51874"/>
                  <a:pt x="2737755" y="43858"/>
                </a:cubicBezTo>
                <a:cubicBezTo>
                  <a:pt x="2737303" y="35842"/>
                  <a:pt x="2741569" y="33522"/>
                  <a:pt x="2750553" y="36900"/>
                </a:cubicBezTo>
                <a:cubicBezTo>
                  <a:pt x="2759538" y="40277"/>
                  <a:pt x="2766765" y="44468"/>
                  <a:pt x="2772236" y="49472"/>
                </a:cubicBezTo>
                <a:cubicBezTo>
                  <a:pt x="2777707" y="54477"/>
                  <a:pt x="2777958" y="58951"/>
                  <a:pt x="2772989" y="62895"/>
                </a:cubicBezTo>
                <a:cubicBezTo>
                  <a:pt x="2768020" y="66838"/>
                  <a:pt x="2758756" y="76719"/>
                  <a:pt x="2745197" y="92536"/>
                </a:cubicBezTo>
                <a:cubicBezTo>
                  <a:pt x="2731639" y="108353"/>
                  <a:pt x="2711889" y="123181"/>
                  <a:pt x="2685947" y="137019"/>
                </a:cubicBezTo>
                <a:lnTo>
                  <a:pt x="2685947" y="147925"/>
                </a:lnTo>
                <a:cubicBezTo>
                  <a:pt x="2723089" y="138102"/>
                  <a:pt x="2747384" y="131821"/>
                  <a:pt x="2758835" y="129082"/>
                </a:cubicBezTo>
                <a:cubicBezTo>
                  <a:pt x="2770286" y="126343"/>
                  <a:pt x="2780571" y="128845"/>
                  <a:pt x="2789692" y="136589"/>
                </a:cubicBezTo>
                <a:cubicBezTo>
                  <a:pt x="2798812" y="144333"/>
                  <a:pt x="2795912" y="149295"/>
                  <a:pt x="2780991" y="151474"/>
                </a:cubicBezTo>
                <a:cubicBezTo>
                  <a:pt x="2766070" y="153654"/>
                  <a:pt x="2752615" y="155658"/>
                  <a:pt x="2740626" y="157486"/>
                </a:cubicBezTo>
                <a:cubicBezTo>
                  <a:pt x="2728638" y="159315"/>
                  <a:pt x="2717610" y="161168"/>
                  <a:pt x="2707544" y="163047"/>
                </a:cubicBezTo>
                <a:cubicBezTo>
                  <a:pt x="2727720" y="185317"/>
                  <a:pt x="2747560" y="203544"/>
                  <a:pt x="2767063" y="217726"/>
                </a:cubicBezTo>
                <a:cubicBezTo>
                  <a:pt x="2786566" y="231908"/>
                  <a:pt x="2803117" y="241667"/>
                  <a:pt x="2816720" y="247002"/>
                </a:cubicBezTo>
                <a:cubicBezTo>
                  <a:pt x="2830321" y="252336"/>
                  <a:pt x="2836369" y="256506"/>
                  <a:pt x="2834863" y="259510"/>
                </a:cubicBezTo>
                <a:cubicBezTo>
                  <a:pt x="2833357" y="262514"/>
                  <a:pt x="2822487" y="264715"/>
                  <a:pt x="2802254" y="266113"/>
                </a:cubicBezTo>
                <a:cubicBezTo>
                  <a:pt x="2782020" y="267512"/>
                  <a:pt x="2768246" y="264328"/>
                  <a:pt x="2760932" y="256563"/>
                </a:cubicBezTo>
                <a:cubicBezTo>
                  <a:pt x="2753619" y="248798"/>
                  <a:pt x="2746678" y="240756"/>
                  <a:pt x="2740110" y="232439"/>
                </a:cubicBezTo>
                <a:cubicBezTo>
                  <a:pt x="2733543" y="224122"/>
                  <a:pt x="2717453" y="202303"/>
                  <a:pt x="2691841" y="166983"/>
                </a:cubicBezTo>
                <a:cubicBezTo>
                  <a:pt x="2689231" y="166983"/>
                  <a:pt x="2687209" y="167155"/>
                  <a:pt x="2685775" y="167499"/>
                </a:cubicBezTo>
                <a:cubicBezTo>
                  <a:pt x="2684958" y="191462"/>
                  <a:pt x="2684564" y="206555"/>
                  <a:pt x="2684592" y="212779"/>
                </a:cubicBezTo>
                <a:cubicBezTo>
                  <a:pt x="2684592" y="218042"/>
                  <a:pt x="2684370" y="226319"/>
                  <a:pt x="2683925" y="237612"/>
                </a:cubicBezTo>
                <a:cubicBezTo>
                  <a:pt x="2683481" y="248905"/>
                  <a:pt x="2684169" y="253767"/>
                  <a:pt x="2685990" y="252196"/>
                </a:cubicBezTo>
                <a:cubicBezTo>
                  <a:pt x="2687812" y="250626"/>
                  <a:pt x="2694214" y="246801"/>
                  <a:pt x="2705199" y="240721"/>
                </a:cubicBezTo>
                <a:cubicBezTo>
                  <a:pt x="2716184" y="234640"/>
                  <a:pt x="2723372" y="232332"/>
                  <a:pt x="2726763" y="233794"/>
                </a:cubicBezTo>
                <a:cubicBezTo>
                  <a:pt x="2730155" y="235257"/>
                  <a:pt x="2728427" y="239656"/>
                  <a:pt x="2721579" y="246991"/>
                </a:cubicBezTo>
                <a:cubicBezTo>
                  <a:pt x="2714732" y="254326"/>
                  <a:pt x="2707357" y="261948"/>
                  <a:pt x="2699456" y="269856"/>
                </a:cubicBezTo>
                <a:cubicBezTo>
                  <a:pt x="2691554" y="277765"/>
                  <a:pt x="2685166" y="285261"/>
                  <a:pt x="2680290" y="292345"/>
                </a:cubicBezTo>
                <a:cubicBezTo>
                  <a:pt x="2675414" y="299429"/>
                  <a:pt x="2671012" y="304825"/>
                  <a:pt x="2667083" y="308532"/>
                </a:cubicBezTo>
                <a:cubicBezTo>
                  <a:pt x="2663154" y="312239"/>
                  <a:pt x="2658091" y="310027"/>
                  <a:pt x="2651896" y="301896"/>
                </a:cubicBezTo>
                <a:cubicBezTo>
                  <a:pt x="2645701" y="293765"/>
                  <a:pt x="2642604" y="287455"/>
                  <a:pt x="2642604" y="282967"/>
                </a:cubicBezTo>
                <a:cubicBezTo>
                  <a:pt x="2642604" y="277962"/>
                  <a:pt x="2645088" y="272972"/>
                  <a:pt x="2650057" y="267996"/>
                </a:cubicBezTo>
                <a:cubicBezTo>
                  <a:pt x="2655026" y="263020"/>
                  <a:pt x="2658400" y="252748"/>
                  <a:pt x="2660178" y="237182"/>
                </a:cubicBezTo>
                <a:cubicBezTo>
                  <a:pt x="2661956" y="221616"/>
                  <a:pt x="2663297" y="199564"/>
                  <a:pt x="2664200" y="171027"/>
                </a:cubicBezTo>
                <a:cubicBezTo>
                  <a:pt x="2655926" y="173651"/>
                  <a:pt x="2648659" y="176107"/>
                  <a:pt x="2642400" y="178394"/>
                </a:cubicBezTo>
                <a:cubicBezTo>
                  <a:pt x="2636140" y="180682"/>
                  <a:pt x="2627633" y="178602"/>
                  <a:pt x="2616878" y="172156"/>
                </a:cubicBezTo>
                <a:cubicBezTo>
                  <a:pt x="2606122" y="165710"/>
                  <a:pt x="2606897" y="161878"/>
                  <a:pt x="2619201" y="160659"/>
                </a:cubicBezTo>
                <a:cubicBezTo>
                  <a:pt x="2631505" y="159440"/>
                  <a:pt x="2646505" y="156816"/>
                  <a:pt x="2664200" y="152786"/>
                </a:cubicBezTo>
                <a:lnTo>
                  <a:pt x="2664200" y="79157"/>
                </a:lnTo>
                <a:cubicBezTo>
                  <a:pt x="2664200" y="62594"/>
                  <a:pt x="2662849" y="50612"/>
                  <a:pt x="2660146" y="43213"/>
                </a:cubicBezTo>
                <a:cubicBezTo>
                  <a:pt x="2657443" y="35813"/>
                  <a:pt x="2656804" y="30267"/>
                  <a:pt x="2658231" y="26575"/>
                </a:cubicBezTo>
                <a:cubicBezTo>
                  <a:pt x="2658945" y="24728"/>
                  <a:pt x="2661108" y="24035"/>
                  <a:pt x="2664722" y="24493"/>
                </a:cubicBezTo>
                <a:close/>
                <a:moveTo>
                  <a:pt x="3105509" y="22340"/>
                </a:moveTo>
                <a:cubicBezTo>
                  <a:pt x="3109264" y="22467"/>
                  <a:pt x="3113522" y="23481"/>
                  <a:pt x="3118283" y="25381"/>
                </a:cubicBezTo>
                <a:cubicBezTo>
                  <a:pt x="3127805" y="29181"/>
                  <a:pt x="3135316" y="33540"/>
                  <a:pt x="3140815" y="38459"/>
                </a:cubicBezTo>
                <a:cubicBezTo>
                  <a:pt x="3146315" y="43378"/>
                  <a:pt x="3146465" y="48440"/>
                  <a:pt x="3141267" y="53645"/>
                </a:cubicBezTo>
                <a:cubicBezTo>
                  <a:pt x="3136069" y="58851"/>
                  <a:pt x="3131738" y="65343"/>
                  <a:pt x="3128275" y="73123"/>
                </a:cubicBezTo>
                <a:cubicBezTo>
                  <a:pt x="3124812" y="80902"/>
                  <a:pt x="3121693" y="89887"/>
                  <a:pt x="3118918" y="100075"/>
                </a:cubicBezTo>
                <a:cubicBezTo>
                  <a:pt x="3116143" y="110264"/>
                  <a:pt x="3109095" y="119237"/>
                  <a:pt x="3097773" y="126995"/>
                </a:cubicBezTo>
                <a:lnTo>
                  <a:pt x="3090966" y="130935"/>
                </a:lnTo>
                <a:lnTo>
                  <a:pt x="3097738" y="128617"/>
                </a:lnTo>
                <a:cubicBezTo>
                  <a:pt x="3101236" y="128285"/>
                  <a:pt x="3105033" y="128716"/>
                  <a:pt x="3109131" y="129910"/>
                </a:cubicBezTo>
                <a:cubicBezTo>
                  <a:pt x="3117326" y="132298"/>
                  <a:pt x="3124231" y="135750"/>
                  <a:pt x="3129845" y="140267"/>
                </a:cubicBezTo>
                <a:cubicBezTo>
                  <a:pt x="3135459" y="144785"/>
                  <a:pt x="3135204" y="149886"/>
                  <a:pt x="3129081" y="155572"/>
                </a:cubicBezTo>
                <a:cubicBezTo>
                  <a:pt x="3122958" y="161258"/>
                  <a:pt x="3116570" y="170783"/>
                  <a:pt x="3109916" y="184148"/>
                </a:cubicBezTo>
                <a:cubicBezTo>
                  <a:pt x="3119810" y="196094"/>
                  <a:pt x="3117982" y="202066"/>
                  <a:pt x="3104430" y="202066"/>
                </a:cubicBezTo>
                <a:cubicBezTo>
                  <a:pt x="3093976" y="202066"/>
                  <a:pt x="3072531" y="204203"/>
                  <a:pt x="3040093" y="208477"/>
                </a:cubicBezTo>
                <a:cubicBezTo>
                  <a:pt x="3034543" y="220408"/>
                  <a:pt x="3029485" y="221379"/>
                  <a:pt x="3024918" y="211391"/>
                </a:cubicBezTo>
                <a:cubicBezTo>
                  <a:pt x="3020350" y="201403"/>
                  <a:pt x="3016747" y="190899"/>
                  <a:pt x="3014109" y="179879"/>
                </a:cubicBezTo>
                <a:cubicBezTo>
                  <a:pt x="3011470" y="168858"/>
                  <a:pt x="3008078" y="159881"/>
                  <a:pt x="3003934" y="152948"/>
                </a:cubicBezTo>
                <a:cubicBezTo>
                  <a:pt x="2999790" y="146014"/>
                  <a:pt x="3001797" y="142547"/>
                  <a:pt x="3009957" y="142547"/>
                </a:cubicBezTo>
                <a:cubicBezTo>
                  <a:pt x="3015837" y="142547"/>
                  <a:pt x="3020960" y="142992"/>
                  <a:pt x="3025327" y="143881"/>
                </a:cubicBezTo>
                <a:cubicBezTo>
                  <a:pt x="3029693" y="144770"/>
                  <a:pt x="3039806" y="143924"/>
                  <a:pt x="3055667" y="141343"/>
                </a:cubicBezTo>
                <a:lnTo>
                  <a:pt x="3083906" y="133133"/>
                </a:lnTo>
                <a:lnTo>
                  <a:pt x="3079529" y="132128"/>
                </a:lnTo>
                <a:cubicBezTo>
                  <a:pt x="3078305" y="131329"/>
                  <a:pt x="3077349" y="130073"/>
                  <a:pt x="3076661" y="128361"/>
                </a:cubicBezTo>
                <a:cubicBezTo>
                  <a:pt x="3073907" y="121514"/>
                  <a:pt x="3068612" y="114064"/>
                  <a:pt x="3060776" y="106012"/>
                </a:cubicBezTo>
                <a:cubicBezTo>
                  <a:pt x="3052938" y="97960"/>
                  <a:pt x="3053613" y="94838"/>
                  <a:pt x="3062798" y="96644"/>
                </a:cubicBezTo>
                <a:cubicBezTo>
                  <a:pt x="3071982" y="98451"/>
                  <a:pt x="3078209" y="99355"/>
                  <a:pt x="3081479" y="99355"/>
                </a:cubicBezTo>
                <a:cubicBezTo>
                  <a:pt x="3084003" y="99355"/>
                  <a:pt x="3087107" y="95669"/>
                  <a:pt x="3090793" y="88298"/>
                </a:cubicBezTo>
                <a:cubicBezTo>
                  <a:pt x="3094478" y="80928"/>
                  <a:pt x="3097436" y="73557"/>
                  <a:pt x="3099666" y="66186"/>
                </a:cubicBezTo>
                <a:cubicBezTo>
                  <a:pt x="3101896" y="58815"/>
                  <a:pt x="3102552" y="53523"/>
                  <a:pt x="3101634" y="50311"/>
                </a:cubicBezTo>
                <a:cubicBezTo>
                  <a:pt x="3100716" y="47099"/>
                  <a:pt x="3097909" y="46328"/>
                  <a:pt x="3093213" y="47999"/>
                </a:cubicBezTo>
                <a:cubicBezTo>
                  <a:pt x="3088516" y="49670"/>
                  <a:pt x="3078338" y="52154"/>
                  <a:pt x="3062679" y="55452"/>
                </a:cubicBezTo>
                <a:cubicBezTo>
                  <a:pt x="3069878" y="58478"/>
                  <a:pt x="3072036" y="62189"/>
                  <a:pt x="3069154" y="66584"/>
                </a:cubicBezTo>
                <a:cubicBezTo>
                  <a:pt x="3066271" y="70979"/>
                  <a:pt x="3063263" y="76543"/>
                  <a:pt x="3060130" y="83276"/>
                </a:cubicBezTo>
                <a:cubicBezTo>
                  <a:pt x="3056997" y="90009"/>
                  <a:pt x="3050572" y="99853"/>
                  <a:pt x="3040857" y="112809"/>
                </a:cubicBezTo>
                <a:cubicBezTo>
                  <a:pt x="3031141" y="125766"/>
                  <a:pt x="3019275" y="135782"/>
                  <a:pt x="3005257" y="142859"/>
                </a:cubicBezTo>
                <a:cubicBezTo>
                  <a:pt x="2991240" y="149936"/>
                  <a:pt x="2989694" y="146746"/>
                  <a:pt x="3000622" y="133287"/>
                </a:cubicBezTo>
                <a:cubicBezTo>
                  <a:pt x="3011549" y="119829"/>
                  <a:pt x="3020770" y="105360"/>
                  <a:pt x="3028284" y="89879"/>
                </a:cubicBezTo>
                <a:cubicBezTo>
                  <a:pt x="3035798" y="74399"/>
                  <a:pt x="3039555" y="64551"/>
                  <a:pt x="3039555" y="60335"/>
                </a:cubicBezTo>
                <a:cubicBezTo>
                  <a:pt x="3037476" y="60335"/>
                  <a:pt x="3035099" y="60787"/>
                  <a:pt x="3032425" y="61690"/>
                </a:cubicBezTo>
                <a:cubicBezTo>
                  <a:pt x="3029750" y="62594"/>
                  <a:pt x="3024197" y="59417"/>
                  <a:pt x="3015765" y="52161"/>
                </a:cubicBezTo>
                <a:cubicBezTo>
                  <a:pt x="3007333" y="44905"/>
                  <a:pt x="3007975" y="41732"/>
                  <a:pt x="3017690" y="42643"/>
                </a:cubicBezTo>
                <a:cubicBezTo>
                  <a:pt x="3027405" y="43553"/>
                  <a:pt x="3041470" y="41600"/>
                  <a:pt x="3059883" y="36781"/>
                </a:cubicBezTo>
                <a:cubicBezTo>
                  <a:pt x="3078295" y="31963"/>
                  <a:pt x="3090252" y="27908"/>
                  <a:pt x="3095751" y="24617"/>
                </a:cubicBezTo>
                <a:cubicBezTo>
                  <a:pt x="3098501" y="22972"/>
                  <a:pt x="3101753" y="22212"/>
                  <a:pt x="3105509" y="22340"/>
                </a:cubicBezTo>
                <a:close/>
                <a:moveTo>
                  <a:pt x="1651788" y="20665"/>
                </a:moveTo>
                <a:cubicBezTo>
                  <a:pt x="1654857" y="19948"/>
                  <a:pt x="1659326" y="20907"/>
                  <a:pt x="1665194" y="23542"/>
                </a:cubicBezTo>
                <a:cubicBezTo>
                  <a:pt x="1676932" y="28812"/>
                  <a:pt x="1685002" y="34705"/>
                  <a:pt x="1689404" y="41223"/>
                </a:cubicBezTo>
                <a:cubicBezTo>
                  <a:pt x="1693807" y="47741"/>
                  <a:pt x="1689680" y="52305"/>
                  <a:pt x="1677025" y="54914"/>
                </a:cubicBezTo>
                <a:cubicBezTo>
                  <a:pt x="1664370" y="57524"/>
                  <a:pt x="1648649" y="61998"/>
                  <a:pt x="1629864" y="68337"/>
                </a:cubicBezTo>
                <a:cubicBezTo>
                  <a:pt x="1646068" y="71807"/>
                  <a:pt x="1653478" y="75977"/>
                  <a:pt x="1652095" y="80845"/>
                </a:cubicBezTo>
                <a:cubicBezTo>
                  <a:pt x="1650711" y="85714"/>
                  <a:pt x="1649603" y="94121"/>
                  <a:pt x="1648771" y="106066"/>
                </a:cubicBezTo>
                <a:cubicBezTo>
                  <a:pt x="1665693" y="103499"/>
                  <a:pt x="1683657" y="100609"/>
                  <a:pt x="1702665" y="97397"/>
                </a:cubicBezTo>
                <a:cubicBezTo>
                  <a:pt x="1721673" y="94185"/>
                  <a:pt x="1734766" y="96193"/>
                  <a:pt x="1741943" y="103420"/>
                </a:cubicBezTo>
                <a:cubicBezTo>
                  <a:pt x="1749120" y="110648"/>
                  <a:pt x="1750841" y="115398"/>
                  <a:pt x="1747106" y="117671"/>
                </a:cubicBezTo>
                <a:cubicBezTo>
                  <a:pt x="1743370" y="119944"/>
                  <a:pt x="1736211" y="121080"/>
                  <a:pt x="1725627" y="121080"/>
                </a:cubicBezTo>
                <a:cubicBezTo>
                  <a:pt x="1715905" y="121080"/>
                  <a:pt x="1703941" y="121525"/>
                  <a:pt x="1689737" y="122414"/>
                </a:cubicBezTo>
                <a:cubicBezTo>
                  <a:pt x="1675534" y="123303"/>
                  <a:pt x="1661813" y="124522"/>
                  <a:pt x="1648578" y="126071"/>
                </a:cubicBezTo>
                <a:lnTo>
                  <a:pt x="1647763" y="167633"/>
                </a:lnTo>
                <a:lnTo>
                  <a:pt x="1661473" y="164509"/>
                </a:lnTo>
                <a:cubicBezTo>
                  <a:pt x="1677254" y="163434"/>
                  <a:pt x="1688974" y="161075"/>
                  <a:pt x="1696632" y="157433"/>
                </a:cubicBezTo>
                <a:cubicBezTo>
                  <a:pt x="1704289" y="153790"/>
                  <a:pt x="1711477" y="153665"/>
                  <a:pt x="1718196" y="157056"/>
                </a:cubicBezTo>
                <a:cubicBezTo>
                  <a:pt x="1724914" y="160448"/>
                  <a:pt x="1731446" y="164829"/>
                  <a:pt x="1737792" y="170199"/>
                </a:cubicBezTo>
                <a:cubicBezTo>
                  <a:pt x="1744137" y="175569"/>
                  <a:pt x="1745191" y="180151"/>
                  <a:pt x="1740954" y="183944"/>
                </a:cubicBezTo>
                <a:cubicBezTo>
                  <a:pt x="1736716" y="187737"/>
                  <a:pt x="1731020" y="203501"/>
                  <a:pt x="1723864" y="231234"/>
                </a:cubicBezTo>
                <a:cubicBezTo>
                  <a:pt x="1716708" y="258968"/>
                  <a:pt x="1708832" y="277238"/>
                  <a:pt x="1700235" y="286043"/>
                </a:cubicBezTo>
                <a:cubicBezTo>
                  <a:pt x="1691638" y="294848"/>
                  <a:pt x="1686091" y="295644"/>
                  <a:pt x="1683596" y="288430"/>
                </a:cubicBezTo>
                <a:cubicBezTo>
                  <a:pt x="1681101" y="281217"/>
                  <a:pt x="1678914" y="275374"/>
                  <a:pt x="1677036" y="270900"/>
                </a:cubicBezTo>
                <a:cubicBezTo>
                  <a:pt x="1647882" y="272678"/>
                  <a:pt x="1620198" y="275259"/>
                  <a:pt x="1593984" y="278643"/>
                </a:cubicBezTo>
                <a:cubicBezTo>
                  <a:pt x="1588650" y="294188"/>
                  <a:pt x="1583419" y="296371"/>
                  <a:pt x="1578293" y="285193"/>
                </a:cubicBezTo>
                <a:cubicBezTo>
                  <a:pt x="1573166" y="274015"/>
                  <a:pt x="1568348" y="260098"/>
                  <a:pt x="1563838" y="243442"/>
                </a:cubicBezTo>
                <a:cubicBezTo>
                  <a:pt x="1559328" y="226785"/>
                  <a:pt x="1554330" y="213413"/>
                  <a:pt x="1548845" y="203325"/>
                </a:cubicBezTo>
                <a:cubicBezTo>
                  <a:pt x="1543360" y="193237"/>
                  <a:pt x="1542352" y="187784"/>
                  <a:pt x="1545823" y="186966"/>
                </a:cubicBezTo>
                <a:cubicBezTo>
                  <a:pt x="1549293" y="186149"/>
                  <a:pt x="1554563" y="185737"/>
                  <a:pt x="1561633" y="185729"/>
                </a:cubicBezTo>
                <a:cubicBezTo>
                  <a:pt x="1568703" y="185722"/>
                  <a:pt x="1574844" y="182922"/>
                  <a:pt x="1580056" y="177330"/>
                </a:cubicBezTo>
                <a:cubicBezTo>
                  <a:pt x="1585269" y="171737"/>
                  <a:pt x="1587875" y="166460"/>
                  <a:pt x="1587875" y="161498"/>
                </a:cubicBezTo>
                <a:cubicBezTo>
                  <a:pt x="1587875" y="152449"/>
                  <a:pt x="1591174" y="149137"/>
                  <a:pt x="1597770" y="151560"/>
                </a:cubicBezTo>
                <a:cubicBezTo>
                  <a:pt x="1604367" y="153984"/>
                  <a:pt x="1611365" y="157777"/>
                  <a:pt x="1618764" y="162939"/>
                </a:cubicBezTo>
                <a:lnTo>
                  <a:pt x="1622959" y="167333"/>
                </a:lnTo>
                <a:lnTo>
                  <a:pt x="1622959" y="129190"/>
                </a:lnTo>
                <a:cubicBezTo>
                  <a:pt x="1600416" y="131828"/>
                  <a:pt x="1586671" y="134287"/>
                  <a:pt x="1581723" y="136568"/>
                </a:cubicBezTo>
                <a:cubicBezTo>
                  <a:pt x="1576776" y="138848"/>
                  <a:pt x="1569140" y="136141"/>
                  <a:pt x="1558815" y="128447"/>
                </a:cubicBezTo>
                <a:cubicBezTo>
                  <a:pt x="1548490" y="120754"/>
                  <a:pt x="1550103" y="116907"/>
                  <a:pt x="1563655" y="116907"/>
                </a:cubicBezTo>
                <a:cubicBezTo>
                  <a:pt x="1574223" y="116907"/>
                  <a:pt x="1593540" y="114842"/>
                  <a:pt x="1621604" y="110712"/>
                </a:cubicBezTo>
                <a:cubicBezTo>
                  <a:pt x="1621604" y="92013"/>
                  <a:pt x="1619037" y="80619"/>
                  <a:pt x="1613903" y="76532"/>
                </a:cubicBezTo>
                <a:cubicBezTo>
                  <a:pt x="1586642" y="81939"/>
                  <a:pt x="1585172" y="77210"/>
                  <a:pt x="1609493" y="62346"/>
                </a:cubicBezTo>
                <a:cubicBezTo>
                  <a:pt x="1633814" y="47483"/>
                  <a:pt x="1646244" y="35982"/>
                  <a:pt x="1646782" y="27844"/>
                </a:cubicBezTo>
                <a:cubicBezTo>
                  <a:pt x="1647050" y="23775"/>
                  <a:pt x="1648719" y="21382"/>
                  <a:pt x="1651788" y="20665"/>
                </a:cubicBezTo>
                <a:close/>
                <a:moveTo>
                  <a:pt x="1502974" y="14938"/>
                </a:moveTo>
                <a:cubicBezTo>
                  <a:pt x="1504166" y="14670"/>
                  <a:pt x="1505726" y="14713"/>
                  <a:pt x="1507653" y="15067"/>
                </a:cubicBezTo>
                <a:cubicBezTo>
                  <a:pt x="1515360" y="16479"/>
                  <a:pt x="1523484" y="19301"/>
                  <a:pt x="1532024" y="23531"/>
                </a:cubicBezTo>
                <a:cubicBezTo>
                  <a:pt x="1540563" y="27761"/>
                  <a:pt x="1542794" y="33153"/>
                  <a:pt x="1538714" y="39707"/>
                </a:cubicBezTo>
                <a:cubicBezTo>
                  <a:pt x="1534634" y="46260"/>
                  <a:pt x="1532178" y="67032"/>
                  <a:pt x="1531346" y="102022"/>
                </a:cubicBezTo>
                <a:cubicBezTo>
                  <a:pt x="1531748" y="101405"/>
                  <a:pt x="1535175" y="99903"/>
                  <a:pt x="1541628" y="97516"/>
                </a:cubicBezTo>
                <a:cubicBezTo>
                  <a:pt x="1548081" y="95128"/>
                  <a:pt x="1553602" y="96311"/>
                  <a:pt x="1558191" y="101065"/>
                </a:cubicBezTo>
                <a:cubicBezTo>
                  <a:pt x="1562780" y="105819"/>
                  <a:pt x="1562676" y="110286"/>
                  <a:pt x="1557879" y="114466"/>
                </a:cubicBezTo>
                <a:cubicBezTo>
                  <a:pt x="1553083" y="118646"/>
                  <a:pt x="1543786" y="122765"/>
                  <a:pt x="1529991" y="126823"/>
                </a:cubicBezTo>
                <a:lnTo>
                  <a:pt x="1529991" y="142526"/>
                </a:lnTo>
                <a:cubicBezTo>
                  <a:pt x="1533533" y="138525"/>
                  <a:pt x="1538918" y="134825"/>
                  <a:pt x="1546145" y="131427"/>
                </a:cubicBezTo>
                <a:cubicBezTo>
                  <a:pt x="1553373" y="128028"/>
                  <a:pt x="1555266" y="130161"/>
                  <a:pt x="1551824" y="137826"/>
                </a:cubicBezTo>
                <a:cubicBezTo>
                  <a:pt x="1548382" y="145491"/>
                  <a:pt x="1541105" y="154450"/>
                  <a:pt x="1529991" y="164703"/>
                </a:cubicBezTo>
                <a:lnTo>
                  <a:pt x="1529991" y="239774"/>
                </a:lnTo>
                <a:cubicBezTo>
                  <a:pt x="1529991" y="257900"/>
                  <a:pt x="1529274" y="270552"/>
                  <a:pt x="1527840" y="277729"/>
                </a:cubicBezTo>
                <a:cubicBezTo>
                  <a:pt x="1526406" y="284906"/>
                  <a:pt x="1522818" y="292539"/>
                  <a:pt x="1517074" y="300627"/>
                </a:cubicBezTo>
                <a:cubicBezTo>
                  <a:pt x="1511331" y="308715"/>
                  <a:pt x="1506681" y="307908"/>
                  <a:pt x="1503125" y="298207"/>
                </a:cubicBezTo>
                <a:cubicBezTo>
                  <a:pt x="1499568" y="288506"/>
                  <a:pt x="1493230" y="277453"/>
                  <a:pt x="1484110" y="265049"/>
                </a:cubicBezTo>
                <a:cubicBezTo>
                  <a:pt x="1474989" y="252644"/>
                  <a:pt x="1475427" y="248468"/>
                  <a:pt x="1485422" y="252519"/>
                </a:cubicBezTo>
                <a:cubicBezTo>
                  <a:pt x="1495417" y="256570"/>
                  <a:pt x="1501049" y="258022"/>
                  <a:pt x="1502318" y="256875"/>
                </a:cubicBezTo>
                <a:cubicBezTo>
                  <a:pt x="1503587" y="255728"/>
                  <a:pt x="1504666" y="247192"/>
                  <a:pt x="1505555" y="231267"/>
                </a:cubicBezTo>
                <a:cubicBezTo>
                  <a:pt x="1506445" y="215342"/>
                  <a:pt x="1506889" y="197514"/>
                  <a:pt x="1506889" y="177781"/>
                </a:cubicBezTo>
                <a:cubicBezTo>
                  <a:pt x="1484561" y="202174"/>
                  <a:pt x="1470383" y="217945"/>
                  <a:pt x="1464352" y="225093"/>
                </a:cubicBezTo>
                <a:cubicBezTo>
                  <a:pt x="1458322" y="232242"/>
                  <a:pt x="1452679" y="234551"/>
                  <a:pt x="1447424" y="232020"/>
                </a:cubicBezTo>
                <a:cubicBezTo>
                  <a:pt x="1442168" y="229489"/>
                  <a:pt x="1437267" y="225258"/>
                  <a:pt x="1432721" y="219329"/>
                </a:cubicBezTo>
                <a:cubicBezTo>
                  <a:pt x="1428176" y="213399"/>
                  <a:pt x="1429111" y="209326"/>
                  <a:pt x="1435529" y="207111"/>
                </a:cubicBezTo>
                <a:cubicBezTo>
                  <a:pt x="1441946" y="204895"/>
                  <a:pt x="1451152" y="199345"/>
                  <a:pt x="1463148" y="190462"/>
                </a:cubicBezTo>
                <a:cubicBezTo>
                  <a:pt x="1475143" y="181578"/>
                  <a:pt x="1490168" y="169392"/>
                  <a:pt x="1508223" y="153905"/>
                </a:cubicBezTo>
                <a:lnTo>
                  <a:pt x="1508223" y="133233"/>
                </a:lnTo>
                <a:cubicBezTo>
                  <a:pt x="1501784" y="135843"/>
                  <a:pt x="1494230" y="138296"/>
                  <a:pt x="1485562" y="140590"/>
                </a:cubicBezTo>
                <a:cubicBezTo>
                  <a:pt x="1476893" y="142884"/>
                  <a:pt x="1468382" y="140855"/>
                  <a:pt x="1460029" y="134503"/>
                </a:cubicBezTo>
                <a:cubicBezTo>
                  <a:pt x="1451676" y="128150"/>
                  <a:pt x="1452930" y="124099"/>
                  <a:pt x="1463793" y="122349"/>
                </a:cubicBezTo>
                <a:cubicBezTo>
                  <a:pt x="1474656" y="120600"/>
                  <a:pt x="1489466" y="116871"/>
                  <a:pt x="1508223" y="111164"/>
                </a:cubicBezTo>
                <a:lnTo>
                  <a:pt x="1508223" y="61604"/>
                </a:lnTo>
                <a:cubicBezTo>
                  <a:pt x="1508223" y="46188"/>
                  <a:pt x="1506201" y="34225"/>
                  <a:pt x="1502157" y="25714"/>
                </a:cubicBezTo>
                <a:cubicBezTo>
                  <a:pt x="1499124" y="19331"/>
                  <a:pt x="1499396" y="15739"/>
                  <a:pt x="1502974" y="14938"/>
                </a:cubicBezTo>
                <a:close/>
                <a:moveTo>
                  <a:pt x="806614" y="8958"/>
                </a:moveTo>
                <a:cubicBezTo>
                  <a:pt x="814221" y="9897"/>
                  <a:pt x="822123" y="11969"/>
                  <a:pt x="830318" y="15174"/>
                </a:cubicBezTo>
                <a:cubicBezTo>
                  <a:pt x="838514" y="18379"/>
                  <a:pt x="841690" y="22176"/>
                  <a:pt x="839847" y="26564"/>
                </a:cubicBezTo>
                <a:cubicBezTo>
                  <a:pt x="838005" y="30952"/>
                  <a:pt x="836653" y="39581"/>
                  <a:pt x="835793" y="52451"/>
                </a:cubicBezTo>
                <a:cubicBezTo>
                  <a:pt x="834932" y="65322"/>
                  <a:pt x="834502" y="81845"/>
                  <a:pt x="834502" y="102022"/>
                </a:cubicBezTo>
                <a:cubicBezTo>
                  <a:pt x="836295" y="102137"/>
                  <a:pt x="841135" y="101040"/>
                  <a:pt x="849022" y="98731"/>
                </a:cubicBezTo>
                <a:cubicBezTo>
                  <a:pt x="856909" y="96422"/>
                  <a:pt x="864111" y="97648"/>
                  <a:pt x="870629" y="102409"/>
                </a:cubicBezTo>
                <a:cubicBezTo>
                  <a:pt x="877146" y="107170"/>
                  <a:pt x="877921" y="111218"/>
                  <a:pt x="872952" y="114552"/>
                </a:cubicBezTo>
                <a:cubicBezTo>
                  <a:pt x="867983" y="117886"/>
                  <a:pt x="862498" y="120248"/>
                  <a:pt x="856496" y="121639"/>
                </a:cubicBezTo>
                <a:cubicBezTo>
                  <a:pt x="850495" y="123030"/>
                  <a:pt x="843164" y="124809"/>
                  <a:pt x="834502" y="126974"/>
                </a:cubicBezTo>
                <a:lnTo>
                  <a:pt x="834502" y="156034"/>
                </a:lnTo>
                <a:cubicBezTo>
                  <a:pt x="841242" y="156034"/>
                  <a:pt x="848964" y="157318"/>
                  <a:pt x="857669" y="159885"/>
                </a:cubicBezTo>
                <a:cubicBezTo>
                  <a:pt x="866373" y="162452"/>
                  <a:pt x="871213" y="168776"/>
                  <a:pt x="872188" y="178857"/>
                </a:cubicBezTo>
                <a:cubicBezTo>
                  <a:pt x="873163" y="188938"/>
                  <a:pt x="870475" y="193979"/>
                  <a:pt x="864122" y="193979"/>
                </a:cubicBezTo>
                <a:cubicBezTo>
                  <a:pt x="860279" y="193979"/>
                  <a:pt x="855482" y="191336"/>
                  <a:pt x="849731" y="186052"/>
                </a:cubicBezTo>
                <a:cubicBezTo>
                  <a:pt x="843981" y="180768"/>
                  <a:pt x="838905" y="175308"/>
                  <a:pt x="834502" y="169672"/>
                </a:cubicBezTo>
                <a:lnTo>
                  <a:pt x="834502" y="247883"/>
                </a:lnTo>
                <a:cubicBezTo>
                  <a:pt x="834502" y="268777"/>
                  <a:pt x="833219" y="285035"/>
                  <a:pt x="830652" y="296658"/>
                </a:cubicBezTo>
                <a:cubicBezTo>
                  <a:pt x="828085" y="308281"/>
                  <a:pt x="824460" y="313813"/>
                  <a:pt x="819778" y="313253"/>
                </a:cubicBezTo>
                <a:cubicBezTo>
                  <a:pt x="815096" y="312694"/>
                  <a:pt x="810504" y="307818"/>
                  <a:pt x="806001" y="298626"/>
                </a:cubicBezTo>
                <a:cubicBezTo>
                  <a:pt x="801498" y="289434"/>
                  <a:pt x="800602" y="280396"/>
                  <a:pt x="803312" y="271513"/>
                </a:cubicBezTo>
                <a:cubicBezTo>
                  <a:pt x="806023" y="262629"/>
                  <a:pt x="807822" y="248583"/>
                  <a:pt x="808711" y="229374"/>
                </a:cubicBezTo>
                <a:cubicBezTo>
                  <a:pt x="809600" y="210165"/>
                  <a:pt x="810497" y="187569"/>
                  <a:pt x="811400" y="161584"/>
                </a:cubicBezTo>
                <a:cubicBezTo>
                  <a:pt x="804632" y="181245"/>
                  <a:pt x="794400" y="198611"/>
                  <a:pt x="780705" y="213682"/>
                </a:cubicBezTo>
                <a:cubicBezTo>
                  <a:pt x="767010" y="228754"/>
                  <a:pt x="752279" y="240258"/>
                  <a:pt x="736512" y="248195"/>
                </a:cubicBezTo>
                <a:cubicBezTo>
                  <a:pt x="720745" y="256133"/>
                  <a:pt x="719020" y="253584"/>
                  <a:pt x="731339" y="240548"/>
                </a:cubicBezTo>
                <a:cubicBezTo>
                  <a:pt x="743657" y="227513"/>
                  <a:pt x="756957" y="210732"/>
                  <a:pt x="771240" y="190204"/>
                </a:cubicBezTo>
                <a:cubicBezTo>
                  <a:pt x="785523" y="169676"/>
                  <a:pt x="796214" y="150234"/>
                  <a:pt x="803312" y="131878"/>
                </a:cubicBezTo>
                <a:cubicBezTo>
                  <a:pt x="793532" y="134574"/>
                  <a:pt x="783429" y="136822"/>
                  <a:pt x="773004" y="138622"/>
                </a:cubicBezTo>
                <a:cubicBezTo>
                  <a:pt x="762579" y="140422"/>
                  <a:pt x="751748" y="139242"/>
                  <a:pt x="740513" y="135083"/>
                </a:cubicBezTo>
                <a:cubicBezTo>
                  <a:pt x="729277" y="130925"/>
                  <a:pt x="731633" y="127318"/>
                  <a:pt x="747579" y="124264"/>
                </a:cubicBezTo>
                <a:cubicBezTo>
                  <a:pt x="763525" y="121209"/>
                  <a:pt x="784347" y="116362"/>
                  <a:pt x="810045" y="109723"/>
                </a:cubicBezTo>
                <a:cubicBezTo>
                  <a:pt x="810045" y="91324"/>
                  <a:pt x="809608" y="73757"/>
                  <a:pt x="808733" y="57022"/>
                </a:cubicBezTo>
                <a:cubicBezTo>
                  <a:pt x="807858" y="40287"/>
                  <a:pt x="805384" y="27858"/>
                  <a:pt x="801312" y="19734"/>
                </a:cubicBezTo>
                <a:cubicBezTo>
                  <a:pt x="797239" y="11611"/>
                  <a:pt x="799007" y="8018"/>
                  <a:pt x="806614" y="8958"/>
                </a:cubicBezTo>
                <a:close/>
                <a:moveTo>
                  <a:pt x="2280780" y="7796"/>
                </a:moveTo>
                <a:cubicBezTo>
                  <a:pt x="2284955" y="8126"/>
                  <a:pt x="2290699" y="9442"/>
                  <a:pt x="2298013" y="11743"/>
                </a:cubicBezTo>
                <a:cubicBezTo>
                  <a:pt x="2312640" y="16117"/>
                  <a:pt x="2318154" y="22516"/>
                  <a:pt x="2314554" y="30941"/>
                </a:cubicBezTo>
                <a:cubicBezTo>
                  <a:pt x="2310955" y="39366"/>
                  <a:pt x="2309155" y="56786"/>
                  <a:pt x="2309155" y="83200"/>
                </a:cubicBezTo>
                <a:cubicBezTo>
                  <a:pt x="2309155" y="110060"/>
                  <a:pt x="2308438" y="130925"/>
                  <a:pt x="2307004" y="145796"/>
                </a:cubicBezTo>
                <a:cubicBezTo>
                  <a:pt x="2305570" y="160666"/>
                  <a:pt x="2302351" y="169263"/>
                  <a:pt x="2297346" y="171586"/>
                </a:cubicBezTo>
                <a:cubicBezTo>
                  <a:pt x="2292341" y="173909"/>
                  <a:pt x="2287182" y="170199"/>
                  <a:pt x="2281869" y="160455"/>
                </a:cubicBezTo>
                <a:cubicBezTo>
                  <a:pt x="2276556" y="150711"/>
                  <a:pt x="2275474" y="140981"/>
                  <a:pt x="2278621" y="131265"/>
                </a:cubicBezTo>
                <a:cubicBezTo>
                  <a:pt x="2281769" y="121550"/>
                  <a:pt x="2283343" y="103284"/>
                  <a:pt x="2283343" y="76468"/>
                </a:cubicBezTo>
                <a:cubicBezTo>
                  <a:pt x="2283343" y="49465"/>
                  <a:pt x="2281095" y="32418"/>
                  <a:pt x="2276599" y="25327"/>
                </a:cubicBezTo>
                <a:cubicBezTo>
                  <a:pt x="2272104" y="18236"/>
                  <a:pt x="2270892" y="13048"/>
                  <a:pt x="2272964" y="9764"/>
                </a:cubicBezTo>
                <a:cubicBezTo>
                  <a:pt x="2274000" y="8122"/>
                  <a:pt x="2276606" y="7466"/>
                  <a:pt x="2280780" y="7796"/>
                </a:cubicBezTo>
                <a:close/>
                <a:moveTo>
                  <a:pt x="3388707" y="7742"/>
                </a:moveTo>
                <a:cubicBezTo>
                  <a:pt x="3392095" y="6957"/>
                  <a:pt x="3398415" y="8036"/>
                  <a:pt x="3407668" y="10980"/>
                </a:cubicBezTo>
                <a:cubicBezTo>
                  <a:pt x="3426174" y="16866"/>
                  <a:pt x="3433154" y="24284"/>
                  <a:pt x="3428608" y="33232"/>
                </a:cubicBezTo>
                <a:cubicBezTo>
                  <a:pt x="3424062" y="42180"/>
                  <a:pt x="3420485" y="61059"/>
                  <a:pt x="3417874" y="89869"/>
                </a:cubicBezTo>
                <a:cubicBezTo>
                  <a:pt x="3437234" y="81781"/>
                  <a:pt x="3450847" y="81175"/>
                  <a:pt x="3458712" y="88051"/>
                </a:cubicBezTo>
                <a:cubicBezTo>
                  <a:pt x="3466578" y="94927"/>
                  <a:pt x="3463304" y="101223"/>
                  <a:pt x="3448892" y="106937"/>
                </a:cubicBezTo>
                <a:cubicBezTo>
                  <a:pt x="3434480" y="112652"/>
                  <a:pt x="3415207" y="118011"/>
                  <a:pt x="3391073" y="123016"/>
                </a:cubicBezTo>
                <a:cubicBezTo>
                  <a:pt x="3366938" y="128021"/>
                  <a:pt x="3350153" y="130523"/>
                  <a:pt x="3340717" y="130523"/>
                </a:cubicBezTo>
                <a:cubicBezTo>
                  <a:pt x="3339899" y="151704"/>
                  <a:pt x="3338623" y="168302"/>
                  <a:pt x="3336888" y="180320"/>
                </a:cubicBezTo>
                <a:cubicBezTo>
                  <a:pt x="3379364" y="171586"/>
                  <a:pt x="3403516" y="164678"/>
                  <a:pt x="3409346" y="159594"/>
                </a:cubicBezTo>
                <a:cubicBezTo>
                  <a:pt x="3415175" y="154511"/>
                  <a:pt x="3421800" y="153410"/>
                  <a:pt x="3429221" y="156293"/>
                </a:cubicBezTo>
                <a:cubicBezTo>
                  <a:pt x="3436642" y="159175"/>
                  <a:pt x="3443353" y="162785"/>
                  <a:pt x="3449355" y="167123"/>
                </a:cubicBezTo>
                <a:cubicBezTo>
                  <a:pt x="3455356" y="171461"/>
                  <a:pt x="3456070" y="176423"/>
                  <a:pt x="3451495" y="182008"/>
                </a:cubicBezTo>
                <a:cubicBezTo>
                  <a:pt x="3446921" y="187594"/>
                  <a:pt x="3444214" y="193516"/>
                  <a:pt x="3443375" y="199776"/>
                </a:cubicBezTo>
                <a:cubicBezTo>
                  <a:pt x="3442536" y="206035"/>
                  <a:pt x="3442568" y="223143"/>
                  <a:pt x="3443472" y="251099"/>
                </a:cubicBezTo>
                <a:cubicBezTo>
                  <a:pt x="3444375" y="279056"/>
                  <a:pt x="3442787" y="299243"/>
                  <a:pt x="3438707" y="311662"/>
                </a:cubicBezTo>
                <a:cubicBezTo>
                  <a:pt x="3434628" y="324080"/>
                  <a:pt x="3429207" y="325486"/>
                  <a:pt x="3422445" y="315878"/>
                </a:cubicBezTo>
                <a:cubicBezTo>
                  <a:pt x="3415684" y="306270"/>
                  <a:pt x="3412981" y="296085"/>
                  <a:pt x="3414336" y="285322"/>
                </a:cubicBezTo>
                <a:cubicBezTo>
                  <a:pt x="3415691" y="274560"/>
                  <a:pt x="3416143" y="255918"/>
                  <a:pt x="3415691" y="229395"/>
                </a:cubicBezTo>
                <a:cubicBezTo>
                  <a:pt x="3415239" y="202873"/>
                  <a:pt x="3414433" y="188314"/>
                  <a:pt x="3413271" y="185719"/>
                </a:cubicBezTo>
                <a:cubicBezTo>
                  <a:pt x="3412110" y="183123"/>
                  <a:pt x="3408898" y="182714"/>
                  <a:pt x="3403635" y="184493"/>
                </a:cubicBezTo>
                <a:cubicBezTo>
                  <a:pt x="3398372" y="186271"/>
                  <a:pt x="3387774" y="188970"/>
                  <a:pt x="3371842" y="192591"/>
                </a:cubicBezTo>
                <a:cubicBezTo>
                  <a:pt x="3355911" y="196212"/>
                  <a:pt x="3343879" y="197571"/>
                  <a:pt x="3335748" y="196667"/>
                </a:cubicBezTo>
                <a:cubicBezTo>
                  <a:pt x="3329037" y="219526"/>
                  <a:pt x="3320304" y="237275"/>
                  <a:pt x="3309548" y="249916"/>
                </a:cubicBezTo>
                <a:cubicBezTo>
                  <a:pt x="3298793" y="262557"/>
                  <a:pt x="3283313" y="272814"/>
                  <a:pt x="3263108" y="280687"/>
                </a:cubicBezTo>
                <a:cubicBezTo>
                  <a:pt x="3242903" y="288559"/>
                  <a:pt x="3239669" y="286828"/>
                  <a:pt x="3253407" y="275492"/>
                </a:cubicBezTo>
                <a:cubicBezTo>
                  <a:pt x="3267145" y="264156"/>
                  <a:pt x="3278861" y="251884"/>
                  <a:pt x="3288554" y="238677"/>
                </a:cubicBezTo>
                <a:cubicBezTo>
                  <a:pt x="3298249" y="225470"/>
                  <a:pt x="3304878" y="209502"/>
                  <a:pt x="3308441" y="190774"/>
                </a:cubicBezTo>
                <a:cubicBezTo>
                  <a:pt x="3312004" y="172045"/>
                  <a:pt x="3314009" y="153772"/>
                  <a:pt x="3314453" y="135955"/>
                </a:cubicBezTo>
                <a:cubicBezTo>
                  <a:pt x="3314898" y="118137"/>
                  <a:pt x="3314238" y="101968"/>
                  <a:pt x="3312474" y="87449"/>
                </a:cubicBezTo>
                <a:cubicBezTo>
                  <a:pt x="3310710" y="72929"/>
                  <a:pt x="3308010" y="61834"/>
                  <a:pt x="3304375" y="54162"/>
                </a:cubicBezTo>
                <a:cubicBezTo>
                  <a:pt x="3300740" y="46490"/>
                  <a:pt x="3302099" y="42654"/>
                  <a:pt x="3308451" y="42654"/>
                </a:cubicBezTo>
                <a:cubicBezTo>
                  <a:pt x="3313700" y="42654"/>
                  <a:pt x="3321551" y="45185"/>
                  <a:pt x="3332005" y="50247"/>
                </a:cubicBezTo>
                <a:cubicBezTo>
                  <a:pt x="3342459" y="55309"/>
                  <a:pt x="3346546" y="61991"/>
                  <a:pt x="3344266" y="70294"/>
                </a:cubicBezTo>
                <a:cubicBezTo>
                  <a:pt x="3341986" y="78597"/>
                  <a:pt x="3340423" y="92321"/>
                  <a:pt x="3339577" y="111465"/>
                </a:cubicBezTo>
                <a:cubicBezTo>
                  <a:pt x="3345657" y="110748"/>
                  <a:pt x="3363217" y="106116"/>
                  <a:pt x="3392256" y="97569"/>
                </a:cubicBezTo>
                <a:cubicBezTo>
                  <a:pt x="3393933" y="84161"/>
                  <a:pt x="3394772" y="69477"/>
                  <a:pt x="3394772" y="53516"/>
                </a:cubicBezTo>
                <a:cubicBezTo>
                  <a:pt x="3394772" y="37326"/>
                  <a:pt x="3392295" y="24718"/>
                  <a:pt x="3387340" y="15690"/>
                </a:cubicBezTo>
                <a:cubicBezTo>
                  <a:pt x="3384863" y="11177"/>
                  <a:pt x="3385319" y="8527"/>
                  <a:pt x="3388707" y="7742"/>
                </a:cubicBezTo>
                <a:close/>
                <a:moveTo>
                  <a:pt x="494690" y="7662"/>
                </a:moveTo>
                <a:cubicBezTo>
                  <a:pt x="499374" y="6790"/>
                  <a:pt x="508313" y="8208"/>
                  <a:pt x="521506" y="11915"/>
                </a:cubicBezTo>
                <a:cubicBezTo>
                  <a:pt x="533924" y="16332"/>
                  <a:pt x="538556" y="21842"/>
                  <a:pt x="535401" y="28446"/>
                </a:cubicBezTo>
                <a:cubicBezTo>
                  <a:pt x="532246" y="35050"/>
                  <a:pt x="530669" y="50576"/>
                  <a:pt x="530669" y="75027"/>
                </a:cubicBezTo>
                <a:cubicBezTo>
                  <a:pt x="549369" y="71585"/>
                  <a:pt x="564272" y="67799"/>
                  <a:pt x="575378" y="63669"/>
                </a:cubicBezTo>
                <a:cubicBezTo>
                  <a:pt x="586485" y="59539"/>
                  <a:pt x="597333" y="61769"/>
                  <a:pt x="607923" y="70359"/>
                </a:cubicBezTo>
                <a:cubicBezTo>
                  <a:pt x="618514" y="78949"/>
                  <a:pt x="615803" y="84602"/>
                  <a:pt x="599792" y="87320"/>
                </a:cubicBezTo>
                <a:cubicBezTo>
                  <a:pt x="583782" y="90037"/>
                  <a:pt x="560740" y="93898"/>
                  <a:pt x="530669" y="98903"/>
                </a:cubicBezTo>
                <a:lnTo>
                  <a:pt x="530669" y="117746"/>
                </a:lnTo>
                <a:cubicBezTo>
                  <a:pt x="545511" y="135227"/>
                  <a:pt x="560274" y="151083"/>
                  <a:pt x="574959" y="165316"/>
                </a:cubicBezTo>
                <a:cubicBezTo>
                  <a:pt x="589643" y="179549"/>
                  <a:pt x="605389" y="191752"/>
                  <a:pt x="622195" y="201927"/>
                </a:cubicBezTo>
                <a:cubicBezTo>
                  <a:pt x="639002" y="212101"/>
                  <a:pt x="654497" y="219769"/>
                  <a:pt x="668679" y="224932"/>
                </a:cubicBezTo>
                <a:cubicBezTo>
                  <a:pt x="682862" y="230094"/>
                  <a:pt x="686712" y="233866"/>
                  <a:pt x="680230" y="236246"/>
                </a:cubicBezTo>
                <a:cubicBezTo>
                  <a:pt x="673748" y="238627"/>
                  <a:pt x="663083" y="240498"/>
                  <a:pt x="648234" y="241861"/>
                </a:cubicBezTo>
                <a:cubicBezTo>
                  <a:pt x="633384" y="243223"/>
                  <a:pt x="622048" y="242936"/>
                  <a:pt x="614226" y="241000"/>
                </a:cubicBezTo>
                <a:cubicBezTo>
                  <a:pt x="606403" y="239064"/>
                  <a:pt x="599362" y="234246"/>
                  <a:pt x="593103" y="226545"/>
                </a:cubicBezTo>
                <a:cubicBezTo>
                  <a:pt x="586843" y="218845"/>
                  <a:pt x="578447" y="207440"/>
                  <a:pt x="567914" y="192333"/>
                </a:cubicBezTo>
                <a:cubicBezTo>
                  <a:pt x="557381" y="177226"/>
                  <a:pt x="544887" y="158422"/>
                  <a:pt x="530432" y="135922"/>
                </a:cubicBezTo>
                <a:lnTo>
                  <a:pt x="529314" y="218113"/>
                </a:lnTo>
                <a:cubicBezTo>
                  <a:pt x="542535" y="217353"/>
                  <a:pt x="552011" y="215363"/>
                  <a:pt x="557740" y="212144"/>
                </a:cubicBezTo>
                <a:cubicBezTo>
                  <a:pt x="563469" y="208925"/>
                  <a:pt x="570965" y="212205"/>
                  <a:pt x="580229" y="221985"/>
                </a:cubicBezTo>
                <a:cubicBezTo>
                  <a:pt x="589492" y="231765"/>
                  <a:pt x="585925" y="237182"/>
                  <a:pt x="569527" y="238236"/>
                </a:cubicBezTo>
                <a:cubicBezTo>
                  <a:pt x="553129" y="239290"/>
                  <a:pt x="539732" y="240563"/>
                  <a:pt x="529335" y="242054"/>
                </a:cubicBezTo>
                <a:cubicBezTo>
                  <a:pt x="529335" y="263837"/>
                  <a:pt x="528210" y="283766"/>
                  <a:pt x="525958" y="301842"/>
                </a:cubicBezTo>
                <a:cubicBezTo>
                  <a:pt x="523707" y="319918"/>
                  <a:pt x="518053" y="322983"/>
                  <a:pt x="508997" y="311038"/>
                </a:cubicBezTo>
                <a:cubicBezTo>
                  <a:pt x="499941" y="299092"/>
                  <a:pt x="496765" y="289359"/>
                  <a:pt x="499468" y="281837"/>
                </a:cubicBezTo>
                <a:cubicBezTo>
                  <a:pt x="502171" y="274316"/>
                  <a:pt x="503975" y="262123"/>
                  <a:pt x="504878" y="245259"/>
                </a:cubicBezTo>
                <a:cubicBezTo>
                  <a:pt x="494582" y="247052"/>
                  <a:pt x="485339" y="248851"/>
                  <a:pt x="477151" y="250658"/>
                </a:cubicBezTo>
                <a:cubicBezTo>
                  <a:pt x="468963" y="252465"/>
                  <a:pt x="460513" y="249296"/>
                  <a:pt x="451801" y="241151"/>
                </a:cubicBezTo>
                <a:lnTo>
                  <a:pt x="446602" y="232321"/>
                </a:lnTo>
                <a:lnTo>
                  <a:pt x="440992" y="238677"/>
                </a:lnTo>
                <a:cubicBezTo>
                  <a:pt x="426738" y="253390"/>
                  <a:pt x="411548" y="264239"/>
                  <a:pt x="395423" y="271222"/>
                </a:cubicBezTo>
                <a:cubicBezTo>
                  <a:pt x="379297" y="278206"/>
                  <a:pt x="379656" y="273137"/>
                  <a:pt x="396498" y="256014"/>
                </a:cubicBezTo>
                <a:cubicBezTo>
                  <a:pt x="413341" y="238892"/>
                  <a:pt x="430911" y="217389"/>
                  <a:pt x="449209" y="191505"/>
                </a:cubicBezTo>
                <a:cubicBezTo>
                  <a:pt x="467507" y="165621"/>
                  <a:pt x="482909" y="136747"/>
                  <a:pt x="495414" y="104883"/>
                </a:cubicBezTo>
                <a:cubicBezTo>
                  <a:pt x="477058" y="111164"/>
                  <a:pt x="464478" y="114760"/>
                  <a:pt x="457674" y="115670"/>
                </a:cubicBezTo>
                <a:cubicBezTo>
                  <a:pt x="450869" y="116581"/>
                  <a:pt x="441738" y="113096"/>
                  <a:pt x="430280" y="105216"/>
                </a:cubicBezTo>
                <a:cubicBezTo>
                  <a:pt x="418822" y="97336"/>
                  <a:pt x="420604" y="92830"/>
                  <a:pt x="435626" y="91697"/>
                </a:cubicBezTo>
                <a:cubicBezTo>
                  <a:pt x="450647" y="90564"/>
                  <a:pt x="473731" y="86628"/>
                  <a:pt x="504878" y="79888"/>
                </a:cubicBezTo>
                <a:cubicBezTo>
                  <a:pt x="504878" y="48956"/>
                  <a:pt x="501053" y="28041"/>
                  <a:pt x="493402" y="17142"/>
                </a:cubicBezTo>
                <a:cubicBezTo>
                  <a:pt x="489577" y="11693"/>
                  <a:pt x="490006" y="8533"/>
                  <a:pt x="494690" y="7662"/>
                </a:cubicBezTo>
                <a:close/>
                <a:moveTo>
                  <a:pt x="137109" y="3091"/>
                </a:moveTo>
                <a:cubicBezTo>
                  <a:pt x="138742" y="3200"/>
                  <a:pt x="140686" y="3679"/>
                  <a:pt x="142939" y="4527"/>
                </a:cubicBezTo>
                <a:cubicBezTo>
                  <a:pt x="151952" y="7918"/>
                  <a:pt x="158727" y="11915"/>
                  <a:pt x="163266" y="16519"/>
                </a:cubicBezTo>
                <a:cubicBezTo>
                  <a:pt x="167805" y="21122"/>
                  <a:pt x="167851" y="25119"/>
                  <a:pt x="163406" y="28511"/>
                </a:cubicBezTo>
                <a:cubicBezTo>
                  <a:pt x="158960" y="31902"/>
                  <a:pt x="152636" y="37513"/>
                  <a:pt x="144434" y="45342"/>
                </a:cubicBezTo>
                <a:cubicBezTo>
                  <a:pt x="172369" y="44511"/>
                  <a:pt x="194707" y="40926"/>
                  <a:pt x="211449" y="34587"/>
                </a:cubicBezTo>
                <a:cubicBezTo>
                  <a:pt x="228191" y="28249"/>
                  <a:pt x="241230" y="28209"/>
                  <a:pt x="250566" y="34469"/>
                </a:cubicBezTo>
                <a:cubicBezTo>
                  <a:pt x="259901" y="40728"/>
                  <a:pt x="259550" y="46145"/>
                  <a:pt x="249512" y="50720"/>
                </a:cubicBezTo>
                <a:cubicBezTo>
                  <a:pt x="239474" y="55294"/>
                  <a:pt x="225628" y="58937"/>
                  <a:pt x="207975" y="61647"/>
                </a:cubicBezTo>
                <a:cubicBezTo>
                  <a:pt x="190322" y="64357"/>
                  <a:pt x="176036" y="65942"/>
                  <a:pt x="165116" y="66401"/>
                </a:cubicBezTo>
                <a:cubicBezTo>
                  <a:pt x="154196" y="66860"/>
                  <a:pt x="144842" y="64838"/>
                  <a:pt x="137056" y="60335"/>
                </a:cubicBezTo>
                <a:cubicBezTo>
                  <a:pt x="112892" y="85129"/>
                  <a:pt x="93433" y="100104"/>
                  <a:pt x="78677" y="105259"/>
                </a:cubicBezTo>
                <a:cubicBezTo>
                  <a:pt x="63921" y="110415"/>
                  <a:pt x="62056" y="107331"/>
                  <a:pt x="73084" y="96010"/>
                </a:cubicBezTo>
                <a:cubicBezTo>
                  <a:pt x="84112" y="84688"/>
                  <a:pt x="96710" y="69975"/>
                  <a:pt x="110878" y="51871"/>
                </a:cubicBezTo>
                <a:cubicBezTo>
                  <a:pt x="125046" y="33766"/>
                  <a:pt x="131678" y="20502"/>
                  <a:pt x="130775" y="12077"/>
                </a:cubicBezTo>
                <a:cubicBezTo>
                  <a:pt x="130097" y="5758"/>
                  <a:pt x="132209" y="2763"/>
                  <a:pt x="137109" y="3091"/>
                </a:cubicBezTo>
                <a:close/>
                <a:moveTo>
                  <a:pt x="1946614" y="3"/>
                </a:moveTo>
                <a:cubicBezTo>
                  <a:pt x="1947980" y="34"/>
                  <a:pt x="1949553" y="416"/>
                  <a:pt x="1951331" y="1149"/>
                </a:cubicBezTo>
                <a:cubicBezTo>
                  <a:pt x="1958444" y="4082"/>
                  <a:pt x="1964947" y="8291"/>
                  <a:pt x="1970841" y="13776"/>
                </a:cubicBezTo>
                <a:cubicBezTo>
                  <a:pt x="1976735" y="19261"/>
                  <a:pt x="1978029" y="23330"/>
                  <a:pt x="1974724" y="25983"/>
                </a:cubicBezTo>
                <a:cubicBezTo>
                  <a:pt x="1971418" y="28636"/>
                  <a:pt x="1966317" y="31045"/>
                  <a:pt x="1959419" y="33211"/>
                </a:cubicBezTo>
                <a:cubicBezTo>
                  <a:pt x="1979237" y="33211"/>
                  <a:pt x="1992713" y="31407"/>
                  <a:pt x="1999848" y="27801"/>
                </a:cubicBezTo>
                <a:cubicBezTo>
                  <a:pt x="2006982" y="24194"/>
                  <a:pt x="2013930" y="24083"/>
                  <a:pt x="2020691" y="27467"/>
                </a:cubicBezTo>
                <a:cubicBezTo>
                  <a:pt x="2027452" y="30852"/>
                  <a:pt x="2033554" y="35189"/>
                  <a:pt x="2038996" y="40481"/>
                </a:cubicBezTo>
                <a:cubicBezTo>
                  <a:pt x="2044438" y="45773"/>
                  <a:pt x="2043962" y="49845"/>
                  <a:pt x="2037566" y="52699"/>
                </a:cubicBezTo>
                <a:cubicBezTo>
                  <a:pt x="2031170" y="55553"/>
                  <a:pt x="2025108" y="60507"/>
                  <a:pt x="2019379" y="67562"/>
                </a:cubicBezTo>
                <a:cubicBezTo>
                  <a:pt x="2013650" y="74618"/>
                  <a:pt x="2005562" y="83136"/>
                  <a:pt x="1995115" y="93117"/>
                </a:cubicBezTo>
                <a:cubicBezTo>
                  <a:pt x="1984668" y="103098"/>
                  <a:pt x="1973974" y="111963"/>
                  <a:pt x="1963033" y="119714"/>
                </a:cubicBezTo>
                <a:lnTo>
                  <a:pt x="1958484" y="122226"/>
                </a:lnTo>
                <a:lnTo>
                  <a:pt x="1962514" y="121797"/>
                </a:lnTo>
                <a:cubicBezTo>
                  <a:pt x="1964134" y="121988"/>
                  <a:pt x="1966024" y="122512"/>
                  <a:pt x="1968184" y="123371"/>
                </a:cubicBezTo>
                <a:cubicBezTo>
                  <a:pt x="1976824" y="126805"/>
                  <a:pt x="1983149" y="131079"/>
                  <a:pt x="1987157" y="136191"/>
                </a:cubicBezTo>
                <a:cubicBezTo>
                  <a:pt x="1991165" y="141303"/>
                  <a:pt x="1991125" y="145308"/>
                  <a:pt x="1987038" y="148205"/>
                </a:cubicBezTo>
                <a:cubicBezTo>
                  <a:pt x="1982951" y="151101"/>
                  <a:pt x="1978699" y="153267"/>
                  <a:pt x="1974283" y="154701"/>
                </a:cubicBezTo>
                <a:cubicBezTo>
                  <a:pt x="1982872" y="154701"/>
                  <a:pt x="1992107" y="153625"/>
                  <a:pt x="2001988" y="151474"/>
                </a:cubicBezTo>
                <a:cubicBezTo>
                  <a:pt x="2011868" y="149323"/>
                  <a:pt x="2019555" y="146616"/>
                  <a:pt x="2025047" y="143354"/>
                </a:cubicBezTo>
                <a:cubicBezTo>
                  <a:pt x="2030539" y="140092"/>
                  <a:pt x="2037383" y="140389"/>
                  <a:pt x="2045578" y="144247"/>
                </a:cubicBezTo>
                <a:cubicBezTo>
                  <a:pt x="2053774" y="148104"/>
                  <a:pt x="2061260" y="153292"/>
                  <a:pt x="2068035" y="159810"/>
                </a:cubicBezTo>
                <a:cubicBezTo>
                  <a:pt x="2074811" y="166327"/>
                  <a:pt x="2074786" y="171500"/>
                  <a:pt x="2067960" y="175329"/>
                </a:cubicBezTo>
                <a:cubicBezTo>
                  <a:pt x="2061134" y="179158"/>
                  <a:pt x="2052810" y="186873"/>
                  <a:pt x="2042987" y="198474"/>
                </a:cubicBezTo>
                <a:cubicBezTo>
                  <a:pt x="2033163" y="210075"/>
                  <a:pt x="2017622" y="225602"/>
                  <a:pt x="1996363" y="245055"/>
                </a:cubicBezTo>
                <a:cubicBezTo>
                  <a:pt x="1975104" y="264507"/>
                  <a:pt x="1950750" y="280862"/>
                  <a:pt x="1923303" y="294120"/>
                </a:cubicBezTo>
                <a:cubicBezTo>
                  <a:pt x="1895856" y="307377"/>
                  <a:pt x="1868893" y="315372"/>
                  <a:pt x="1842414" y="318104"/>
                </a:cubicBezTo>
                <a:cubicBezTo>
                  <a:pt x="1815934" y="320836"/>
                  <a:pt x="1814737" y="317520"/>
                  <a:pt x="1838821" y="308155"/>
                </a:cubicBezTo>
                <a:cubicBezTo>
                  <a:pt x="1862906" y="298791"/>
                  <a:pt x="1886918" y="287455"/>
                  <a:pt x="1910859" y="274148"/>
                </a:cubicBezTo>
                <a:cubicBezTo>
                  <a:pt x="1934800" y="260840"/>
                  <a:pt x="1951833" y="249683"/>
                  <a:pt x="1961957" y="240678"/>
                </a:cubicBezTo>
                <a:cubicBezTo>
                  <a:pt x="1955633" y="236777"/>
                  <a:pt x="1947305" y="228897"/>
                  <a:pt x="1936973" y="217038"/>
                </a:cubicBezTo>
                <a:cubicBezTo>
                  <a:pt x="1926641" y="205178"/>
                  <a:pt x="1924483" y="198342"/>
                  <a:pt x="1930498" y="196528"/>
                </a:cubicBezTo>
                <a:cubicBezTo>
                  <a:pt x="1936514" y="194714"/>
                  <a:pt x="1945738" y="196248"/>
                  <a:pt x="1958171" y="201131"/>
                </a:cubicBezTo>
                <a:cubicBezTo>
                  <a:pt x="1970604" y="206014"/>
                  <a:pt x="1977172" y="215718"/>
                  <a:pt x="1977875" y="230245"/>
                </a:cubicBezTo>
                <a:cubicBezTo>
                  <a:pt x="1987511" y="220350"/>
                  <a:pt x="1997618" y="208570"/>
                  <a:pt x="2008194" y="194904"/>
                </a:cubicBezTo>
                <a:cubicBezTo>
                  <a:pt x="2018770" y="181237"/>
                  <a:pt x="2024057" y="172354"/>
                  <a:pt x="2024057" y="168252"/>
                </a:cubicBezTo>
                <a:cubicBezTo>
                  <a:pt x="2024057" y="166503"/>
                  <a:pt x="2019899" y="166528"/>
                  <a:pt x="2011581" y="168328"/>
                </a:cubicBezTo>
                <a:cubicBezTo>
                  <a:pt x="2003264" y="170127"/>
                  <a:pt x="1994768" y="171701"/>
                  <a:pt x="1986092" y="173049"/>
                </a:cubicBezTo>
                <a:cubicBezTo>
                  <a:pt x="1977416" y="174397"/>
                  <a:pt x="1969973" y="172375"/>
                  <a:pt x="1963764" y="166983"/>
                </a:cubicBezTo>
                <a:cubicBezTo>
                  <a:pt x="1950829" y="180836"/>
                  <a:pt x="1935191" y="192573"/>
                  <a:pt x="1916850" y="202196"/>
                </a:cubicBezTo>
                <a:cubicBezTo>
                  <a:pt x="1898509" y="211818"/>
                  <a:pt x="1881423" y="218475"/>
                  <a:pt x="1865591" y="222168"/>
                </a:cubicBezTo>
                <a:cubicBezTo>
                  <a:pt x="1849759" y="225861"/>
                  <a:pt x="1849716" y="222645"/>
                  <a:pt x="1865462" y="212521"/>
                </a:cubicBezTo>
                <a:cubicBezTo>
                  <a:pt x="1881207" y="202396"/>
                  <a:pt x="1897272" y="191358"/>
                  <a:pt x="1913656" y="179405"/>
                </a:cubicBezTo>
                <a:cubicBezTo>
                  <a:pt x="1930040" y="167453"/>
                  <a:pt x="1941064" y="156898"/>
                  <a:pt x="1946728" y="147742"/>
                </a:cubicBezTo>
                <a:cubicBezTo>
                  <a:pt x="1952392" y="138586"/>
                  <a:pt x="1955224" y="132373"/>
                  <a:pt x="1955224" y="129104"/>
                </a:cubicBezTo>
                <a:cubicBezTo>
                  <a:pt x="1955224" y="127289"/>
                  <a:pt x="1955495" y="125810"/>
                  <a:pt x="1956034" y="124664"/>
                </a:cubicBezTo>
                <a:lnTo>
                  <a:pt x="1958446" y="122247"/>
                </a:lnTo>
                <a:lnTo>
                  <a:pt x="1917087" y="145086"/>
                </a:lnTo>
                <a:cubicBezTo>
                  <a:pt x="1897398" y="154249"/>
                  <a:pt x="1878809" y="159290"/>
                  <a:pt x="1861321" y="160207"/>
                </a:cubicBezTo>
                <a:cubicBezTo>
                  <a:pt x="1843833" y="161125"/>
                  <a:pt x="1842224" y="158010"/>
                  <a:pt x="1856492" y="150861"/>
                </a:cubicBezTo>
                <a:cubicBezTo>
                  <a:pt x="1870761" y="143713"/>
                  <a:pt x="1884707" y="136847"/>
                  <a:pt x="1898330" y="130265"/>
                </a:cubicBezTo>
                <a:cubicBezTo>
                  <a:pt x="1911953" y="123683"/>
                  <a:pt x="1926415" y="115746"/>
                  <a:pt x="1941716" y="106453"/>
                </a:cubicBezTo>
                <a:cubicBezTo>
                  <a:pt x="1926845" y="95354"/>
                  <a:pt x="1918402" y="86441"/>
                  <a:pt x="1916388" y="79716"/>
                </a:cubicBezTo>
                <a:lnTo>
                  <a:pt x="1917835" y="74080"/>
                </a:lnTo>
                <a:lnTo>
                  <a:pt x="1916216" y="75360"/>
                </a:lnTo>
                <a:cubicBezTo>
                  <a:pt x="1901223" y="86710"/>
                  <a:pt x="1884402" y="94920"/>
                  <a:pt x="1865752" y="99989"/>
                </a:cubicBezTo>
                <a:cubicBezTo>
                  <a:pt x="1847103" y="105059"/>
                  <a:pt x="1846045" y="101882"/>
                  <a:pt x="1862580" y="90460"/>
                </a:cubicBezTo>
                <a:cubicBezTo>
                  <a:pt x="1879114" y="79038"/>
                  <a:pt x="1895996" y="64716"/>
                  <a:pt x="1913226" y="47493"/>
                </a:cubicBezTo>
                <a:cubicBezTo>
                  <a:pt x="1930455" y="30271"/>
                  <a:pt x="1939335" y="17508"/>
                  <a:pt x="1939866" y="9205"/>
                </a:cubicBezTo>
                <a:cubicBezTo>
                  <a:pt x="1940264" y="2978"/>
                  <a:pt x="1942513" y="-89"/>
                  <a:pt x="1946614" y="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29559" y="17910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 autoUpdateAnimBg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5229609" y="1399590"/>
            <a:ext cx="159530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256÷2=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1" name="Text Box 5"/>
          <p:cNvSpPr txBox="1">
            <a:spLocks noChangeArrowheads="1"/>
          </p:cNvSpPr>
          <p:nvPr/>
        </p:nvSpPr>
        <p:spPr bwMode="auto">
          <a:xfrm>
            <a:off x="5542932" y="1994083"/>
            <a:ext cx="2825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</a:p>
        </p:txBody>
      </p:sp>
      <p:sp>
        <p:nvSpPr>
          <p:cNvPr id="72" name="Text Box 6"/>
          <p:cNvSpPr txBox="1">
            <a:spLocks noChangeArrowheads="1"/>
          </p:cNvSpPr>
          <p:nvPr/>
        </p:nvSpPr>
        <p:spPr bwMode="auto">
          <a:xfrm>
            <a:off x="5542930" y="2795771"/>
            <a:ext cx="393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</a:p>
        </p:txBody>
      </p:sp>
      <p:sp>
        <p:nvSpPr>
          <p:cNvPr id="73" name="Line 7"/>
          <p:cNvSpPr>
            <a:spLocks noChangeShapeType="1"/>
          </p:cNvSpPr>
          <p:nvPr/>
        </p:nvSpPr>
        <p:spPr bwMode="auto">
          <a:xfrm>
            <a:off x="5473080" y="3356158"/>
            <a:ext cx="12588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4" name="Text Box 8"/>
          <p:cNvSpPr txBox="1">
            <a:spLocks noChangeArrowheads="1"/>
          </p:cNvSpPr>
          <p:nvPr/>
        </p:nvSpPr>
        <p:spPr bwMode="auto">
          <a:xfrm>
            <a:off x="5942980" y="3578408"/>
            <a:ext cx="3937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5" name="Line 9"/>
          <p:cNvSpPr>
            <a:spLocks noChangeShapeType="1"/>
          </p:cNvSpPr>
          <p:nvPr/>
        </p:nvSpPr>
        <p:spPr bwMode="auto">
          <a:xfrm>
            <a:off x="5473080" y="4148321"/>
            <a:ext cx="12588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6" name="Text Box 10"/>
          <p:cNvSpPr txBox="1">
            <a:spLocks noChangeArrowheads="1"/>
          </p:cNvSpPr>
          <p:nvPr/>
        </p:nvSpPr>
        <p:spPr bwMode="auto">
          <a:xfrm>
            <a:off x="5942980" y="3237096"/>
            <a:ext cx="3937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5</a:t>
            </a: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7" name="Line 12"/>
          <p:cNvSpPr>
            <a:spLocks noChangeShapeType="1"/>
          </p:cNvSpPr>
          <p:nvPr/>
        </p:nvSpPr>
        <p:spPr bwMode="auto">
          <a:xfrm flipV="1">
            <a:off x="5473080" y="4940483"/>
            <a:ext cx="12588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8" name="Text Box 13"/>
          <p:cNvSpPr txBox="1">
            <a:spLocks noChangeArrowheads="1"/>
          </p:cNvSpPr>
          <p:nvPr/>
        </p:nvSpPr>
        <p:spPr bwMode="auto">
          <a:xfrm>
            <a:off x="5983957" y="4057833"/>
            <a:ext cx="4810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</a:p>
        </p:txBody>
      </p:sp>
      <p:sp>
        <p:nvSpPr>
          <p:cNvPr id="79" name="Text Box 14"/>
          <p:cNvSpPr txBox="1">
            <a:spLocks noChangeArrowheads="1"/>
          </p:cNvSpPr>
          <p:nvPr/>
        </p:nvSpPr>
        <p:spPr bwMode="auto">
          <a:xfrm>
            <a:off x="5983955" y="4426676"/>
            <a:ext cx="110648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6 </a:t>
            </a: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0" name="Text Box 15"/>
          <p:cNvSpPr txBox="1">
            <a:spLocks noChangeArrowheads="1"/>
          </p:cNvSpPr>
          <p:nvPr/>
        </p:nvSpPr>
        <p:spPr bwMode="auto">
          <a:xfrm>
            <a:off x="5942982" y="1994083"/>
            <a:ext cx="28416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1" name="Text Box 16"/>
          <p:cNvSpPr txBox="1">
            <a:spLocks noChangeArrowheads="1"/>
          </p:cNvSpPr>
          <p:nvPr/>
        </p:nvSpPr>
        <p:spPr bwMode="auto">
          <a:xfrm>
            <a:off x="6336682" y="1994083"/>
            <a:ext cx="28416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8</a:t>
            </a: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2" name="Text Box 13"/>
          <p:cNvSpPr txBox="1">
            <a:spLocks noChangeArrowheads="1"/>
          </p:cNvSpPr>
          <p:nvPr/>
        </p:nvSpPr>
        <p:spPr bwMode="auto">
          <a:xfrm>
            <a:off x="6336682" y="4057833"/>
            <a:ext cx="48101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6</a:t>
            </a: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3" name="Text Box 9"/>
          <p:cNvSpPr txBox="1">
            <a:spLocks noChangeArrowheads="1"/>
          </p:cNvSpPr>
          <p:nvPr/>
        </p:nvSpPr>
        <p:spPr bwMode="auto">
          <a:xfrm>
            <a:off x="6336680" y="4849996"/>
            <a:ext cx="39305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</a:t>
            </a: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84" name="组合 83"/>
          <p:cNvGrpSpPr/>
          <p:nvPr/>
        </p:nvGrpSpPr>
        <p:grpSpPr bwMode="auto">
          <a:xfrm>
            <a:off x="5015880" y="2430646"/>
            <a:ext cx="1843088" cy="628650"/>
            <a:chOff x="2819400" y="3487092"/>
            <a:chExt cx="1842839" cy="627708"/>
          </a:xfrm>
        </p:grpSpPr>
        <p:sp>
          <p:nvSpPr>
            <p:cNvPr id="85" name="Text Box 9"/>
            <p:cNvSpPr txBox="1">
              <a:spLocks noChangeArrowheads="1"/>
            </p:cNvSpPr>
            <p:nvPr/>
          </p:nvSpPr>
          <p:spPr bwMode="auto">
            <a:xfrm>
              <a:off x="2819400" y="3488677"/>
              <a:ext cx="393003" cy="52243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2</a:t>
              </a:r>
              <a:endPara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6" name="Text Box 21"/>
            <p:cNvSpPr txBox="1">
              <a:spLocks noChangeArrowheads="1"/>
            </p:cNvSpPr>
            <p:nvPr/>
          </p:nvSpPr>
          <p:spPr bwMode="auto">
            <a:xfrm>
              <a:off x="3348038" y="3487092"/>
              <a:ext cx="390095" cy="524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2</a:t>
              </a:r>
            </a:p>
          </p:txBody>
        </p:sp>
        <p:sp>
          <p:nvSpPr>
            <p:cNvPr id="87" name="Text Box 41"/>
            <p:cNvSpPr txBox="1">
              <a:spLocks noChangeArrowheads="1"/>
            </p:cNvSpPr>
            <p:nvPr/>
          </p:nvSpPr>
          <p:spPr bwMode="auto">
            <a:xfrm>
              <a:off x="3746004" y="3487092"/>
              <a:ext cx="522288" cy="524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5</a:t>
              </a:r>
            </a:p>
          </p:txBody>
        </p:sp>
        <p:sp>
          <p:nvSpPr>
            <p:cNvPr id="88" name="Text Box 41"/>
            <p:cNvSpPr txBox="1">
              <a:spLocks noChangeArrowheads="1"/>
            </p:cNvSpPr>
            <p:nvPr/>
          </p:nvSpPr>
          <p:spPr bwMode="auto">
            <a:xfrm>
              <a:off x="4139952" y="3487092"/>
              <a:ext cx="522287" cy="524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6</a:t>
              </a:r>
            </a:p>
          </p:txBody>
        </p:sp>
        <p:pic>
          <p:nvPicPr>
            <p:cNvPr id="89" name="图片 2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2065" y="3559323"/>
              <a:ext cx="1548035" cy="555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0" name="组合 4"/>
          <p:cNvGrpSpPr/>
          <p:nvPr/>
        </p:nvGrpSpPr>
        <p:grpSpPr bwMode="auto">
          <a:xfrm rot="16551505" flipH="1">
            <a:off x="2150789" y="711507"/>
            <a:ext cx="1968535" cy="3155825"/>
            <a:chOff x="1436798" y="1050965"/>
            <a:chExt cx="3894933" cy="70762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91" name="云形标注 82"/>
            <p:cNvSpPr>
              <a:spLocks noChangeArrowheads="1"/>
            </p:cNvSpPr>
            <p:nvPr/>
          </p:nvSpPr>
          <p:spPr bwMode="auto">
            <a:xfrm>
              <a:off x="1436798" y="1050965"/>
              <a:ext cx="3894933" cy="707622"/>
            </a:xfrm>
            <a:prstGeom prst="cloudCallout">
              <a:avLst>
                <a:gd name="adj1" fmla="val 74462"/>
                <a:gd name="adj2" fmla="val -11568"/>
              </a:avLst>
            </a:prstGeom>
            <a:grpFill/>
            <a:ln w="19050" algn="ctr">
              <a:solidFill>
                <a:srgbClr val="825830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2" name="矩形 4"/>
            <p:cNvSpPr>
              <a:spLocks noChangeArrowheads="1"/>
            </p:cNvSpPr>
            <p:nvPr/>
          </p:nvSpPr>
          <p:spPr bwMode="auto">
            <a:xfrm rot="16551505">
              <a:off x="3213661" y="-130714"/>
              <a:ext cx="579516" cy="310572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用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2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去除被除数的首位，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够商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1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，商应该是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三位数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，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1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写在百位上。</a:t>
              </a:r>
            </a:p>
          </p:txBody>
        </p:sp>
      </p:grpSp>
      <p:cxnSp>
        <p:nvCxnSpPr>
          <p:cNvPr id="3" name="直接箭头连接符 2"/>
          <p:cNvCxnSpPr/>
          <p:nvPr/>
        </p:nvCxnSpPr>
        <p:spPr>
          <a:xfrm>
            <a:off x="6662799" y="3498706"/>
            <a:ext cx="65733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圆角矩形 3"/>
          <p:cNvSpPr/>
          <p:nvPr/>
        </p:nvSpPr>
        <p:spPr>
          <a:xfrm>
            <a:off x="7464152" y="3182940"/>
            <a:ext cx="2448272" cy="6315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5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个十除以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，商是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个十，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写在十位上。</a:t>
            </a:r>
          </a:p>
        </p:txBody>
      </p:sp>
      <p:cxnSp>
        <p:nvCxnSpPr>
          <p:cNvPr id="96" name="直接箭头连接符 95"/>
          <p:cNvCxnSpPr/>
          <p:nvPr/>
        </p:nvCxnSpPr>
        <p:spPr>
          <a:xfrm>
            <a:off x="6671031" y="4370900"/>
            <a:ext cx="65733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圆角矩形 96"/>
          <p:cNvSpPr/>
          <p:nvPr/>
        </p:nvSpPr>
        <p:spPr>
          <a:xfrm>
            <a:off x="7464152" y="4055134"/>
            <a:ext cx="2448272" cy="6315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表示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个十，和个位上的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6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合起来继续除。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983730" y="1673227"/>
            <a:ext cx="35750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你能接着往下写吗？在黑板演示。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829559" y="17910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56" y="3698353"/>
            <a:ext cx="2386622" cy="31596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utoUpdateAnimBg="0"/>
      <p:bldP spid="72" grpId="0"/>
      <p:bldP spid="74" grpId="0"/>
      <p:bldP spid="76" grpId="0"/>
      <p:bldP spid="78" grpId="0"/>
      <p:bldP spid="79" grpId="0"/>
      <p:bldP spid="80" grpId="0"/>
      <p:bldP spid="81" grpId="0"/>
      <p:bldP spid="82" grpId="0"/>
      <p:bldP spid="83" grpId="0"/>
      <p:bldP spid="4" grpId="0" animBg="1"/>
      <p:bldP spid="97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4759837" y="1124744"/>
            <a:ext cx="159530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256÷2=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6106992" y="1128232"/>
            <a:ext cx="148796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128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（张）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1" name="Text Box 5"/>
          <p:cNvSpPr txBox="1">
            <a:spLocks noChangeArrowheads="1"/>
          </p:cNvSpPr>
          <p:nvPr/>
        </p:nvSpPr>
        <p:spPr bwMode="auto">
          <a:xfrm>
            <a:off x="5110884" y="1638794"/>
            <a:ext cx="2825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</a:p>
        </p:txBody>
      </p:sp>
      <p:sp>
        <p:nvSpPr>
          <p:cNvPr id="72" name="Text Box 6"/>
          <p:cNvSpPr txBox="1">
            <a:spLocks noChangeArrowheads="1"/>
          </p:cNvSpPr>
          <p:nvPr/>
        </p:nvSpPr>
        <p:spPr bwMode="auto">
          <a:xfrm>
            <a:off x="5110882" y="2440482"/>
            <a:ext cx="393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</a:p>
        </p:txBody>
      </p:sp>
      <p:sp>
        <p:nvSpPr>
          <p:cNvPr id="73" name="Line 7"/>
          <p:cNvSpPr>
            <a:spLocks noChangeShapeType="1"/>
          </p:cNvSpPr>
          <p:nvPr/>
        </p:nvSpPr>
        <p:spPr bwMode="auto">
          <a:xfrm>
            <a:off x="5041032" y="3000869"/>
            <a:ext cx="12588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4" name="Text Box 8"/>
          <p:cNvSpPr txBox="1">
            <a:spLocks noChangeArrowheads="1"/>
          </p:cNvSpPr>
          <p:nvPr/>
        </p:nvSpPr>
        <p:spPr bwMode="auto">
          <a:xfrm>
            <a:off x="5510932" y="3223119"/>
            <a:ext cx="3937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5" name="Line 9"/>
          <p:cNvSpPr>
            <a:spLocks noChangeShapeType="1"/>
          </p:cNvSpPr>
          <p:nvPr/>
        </p:nvSpPr>
        <p:spPr bwMode="auto">
          <a:xfrm>
            <a:off x="5041032" y="3793032"/>
            <a:ext cx="12588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6" name="Text Box 10"/>
          <p:cNvSpPr txBox="1">
            <a:spLocks noChangeArrowheads="1"/>
          </p:cNvSpPr>
          <p:nvPr/>
        </p:nvSpPr>
        <p:spPr bwMode="auto">
          <a:xfrm>
            <a:off x="5510932" y="2881807"/>
            <a:ext cx="3937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5</a:t>
            </a: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7" name="Line 12"/>
          <p:cNvSpPr>
            <a:spLocks noChangeShapeType="1"/>
          </p:cNvSpPr>
          <p:nvPr/>
        </p:nvSpPr>
        <p:spPr bwMode="auto">
          <a:xfrm flipV="1">
            <a:off x="5041032" y="4585194"/>
            <a:ext cx="12588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8" name="Text Box 13"/>
          <p:cNvSpPr txBox="1">
            <a:spLocks noChangeArrowheads="1"/>
          </p:cNvSpPr>
          <p:nvPr/>
        </p:nvSpPr>
        <p:spPr bwMode="auto">
          <a:xfrm>
            <a:off x="5551909" y="3702544"/>
            <a:ext cx="4810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</a:p>
        </p:txBody>
      </p:sp>
      <p:sp>
        <p:nvSpPr>
          <p:cNvPr id="79" name="Text Box 14"/>
          <p:cNvSpPr txBox="1">
            <a:spLocks noChangeArrowheads="1"/>
          </p:cNvSpPr>
          <p:nvPr/>
        </p:nvSpPr>
        <p:spPr bwMode="auto">
          <a:xfrm>
            <a:off x="5551907" y="4071387"/>
            <a:ext cx="110648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6 </a:t>
            </a: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0" name="Text Box 15"/>
          <p:cNvSpPr txBox="1">
            <a:spLocks noChangeArrowheads="1"/>
          </p:cNvSpPr>
          <p:nvPr/>
        </p:nvSpPr>
        <p:spPr bwMode="auto">
          <a:xfrm>
            <a:off x="5510934" y="1638794"/>
            <a:ext cx="28416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1" name="Text Box 16"/>
          <p:cNvSpPr txBox="1">
            <a:spLocks noChangeArrowheads="1"/>
          </p:cNvSpPr>
          <p:nvPr/>
        </p:nvSpPr>
        <p:spPr bwMode="auto">
          <a:xfrm>
            <a:off x="5904634" y="1638794"/>
            <a:ext cx="28416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8</a:t>
            </a: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2" name="Text Box 13"/>
          <p:cNvSpPr txBox="1">
            <a:spLocks noChangeArrowheads="1"/>
          </p:cNvSpPr>
          <p:nvPr/>
        </p:nvSpPr>
        <p:spPr bwMode="auto">
          <a:xfrm>
            <a:off x="5904634" y="3702544"/>
            <a:ext cx="48101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6</a:t>
            </a: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3" name="Text Box 9"/>
          <p:cNvSpPr txBox="1">
            <a:spLocks noChangeArrowheads="1"/>
          </p:cNvSpPr>
          <p:nvPr/>
        </p:nvSpPr>
        <p:spPr bwMode="auto">
          <a:xfrm>
            <a:off x="5904632" y="4494707"/>
            <a:ext cx="39305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</a:t>
            </a: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84" name="组合 83"/>
          <p:cNvGrpSpPr/>
          <p:nvPr/>
        </p:nvGrpSpPr>
        <p:grpSpPr bwMode="auto">
          <a:xfrm>
            <a:off x="4583832" y="2075357"/>
            <a:ext cx="1843088" cy="628654"/>
            <a:chOff x="2819400" y="3487092"/>
            <a:chExt cx="1842839" cy="627712"/>
          </a:xfrm>
        </p:grpSpPr>
        <p:sp>
          <p:nvSpPr>
            <p:cNvPr id="85" name="Text Box 9"/>
            <p:cNvSpPr txBox="1">
              <a:spLocks noChangeArrowheads="1"/>
            </p:cNvSpPr>
            <p:nvPr/>
          </p:nvSpPr>
          <p:spPr bwMode="auto">
            <a:xfrm>
              <a:off x="2819400" y="3488677"/>
              <a:ext cx="393003" cy="52243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2</a:t>
              </a:r>
              <a:endPara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6" name="Text Box 21"/>
            <p:cNvSpPr txBox="1">
              <a:spLocks noChangeArrowheads="1"/>
            </p:cNvSpPr>
            <p:nvPr/>
          </p:nvSpPr>
          <p:spPr bwMode="auto">
            <a:xfrm>
              <a:off x="3348038" y="3487092"/>
              <a:ext cx="390095" cy="524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2</a:t>
              </a:r>
            </a:p>
          </p:txBody>
        </p:sp>
        <p:sp>
          <p:nvSpPr>
            <p:cNvPr id="87" name="Text Box 41"/>
            <p:cNvSpPr txBox="1">
              <a:spLocks noChangeArrowheads="1"/>
            </p:cNvSpPr>
            <p:nvPr/>
          </p:nvSpPr>
          <p:spPr bwMode="auto">
            <a:xfrm>
              <a:off x="3746004" y="3487092"/>
              <a:ext cx="522288" cy="524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5</a:t>
              </a:r>
            </a:p>
          </p:txBody>
        </p:sp>
        <p:sp>
          <p:nvSpPr>
            <p:cNvPr id="88" name="Text Box 41"/>
            <p:cNvSpPr txBox="1">
              <a:spLocks noChangeArrowheads="1"/>
            </p:cNvSpPr>
            <p:nvPr/>
          </p:nvSpPr>
          <p:spPr bwMode="auto">
            <a:xfrm>
              <a:off x="4139952" y="3487092"/>
              <a:ext cx="522287" cy="524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6</a:t>
              </a:r>
            </a:p>
          </p:txBody>
        </p:sp>
        <p:pic>
          <p:nvPicPr>
            <p:cNvPr id="89" name="图片 2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2065" y="3559326"/>
              <a:ext cx="1548035" cy="555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63920" y1="36889" x2="58352" y2="45778"/>
                        <a14:foregroundMark x1="42094" y1="33111" x2="34744" y2="3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91544" y="3501008"/>
            <a:ext cx="1777810" cy="1781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6" name="组合 35"/>
          <p:cNvGrpSpPr/>
          <p:nvPr/>
        </p:nvGrpSpPr>
        <p:grpSpPr>
          <a:xfrm>
            <a:off x="2018127" y="1885152"/>
            <a:ext cx="2441964" cy="1519877"/>
            <a:chOff x="-149314" y="-445031"/>
            <a:chExt cx="3528586" cy="1519877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37" name="云形标注 5"/>
            <p:cNvSpPr>
              <a:spLocks noChangeArrowheads="1"/>
            </p:cNvSpPr>
            <p:nvPr/>
          </p:nvSpPr>
          <p:spPr bwMode="auto">
            <a:xfrm>
              <a:off x="-149314" y="-445031"/>
              <a:ext cx="3528586" cy="1519877"/>
            </a:xfrm>
            <a:prstGeom prst="cloudCallout">
              <a:avLst>
                <a:gd name="adj1" fmla="val -22306"/>
                <a:gd name="adj2" fmla="val 54938"/>
              </a:avLst>
            </a:prstGeom>
            <a:grpFill/>
            <a:ln w="19050" algn="ctr">
              <a:solidFill>
                <a:srgbClr val="8BB408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" name="矩形 4"/>
            <p:cNvSpPr>
              <a:spLocks noChangeArrowheads="1"/>
            </p:cNvSpPr>
            <p:nvPr/>
          </p:nvSpPr>
          <p:spPr bwMode="auto">
            <a:xfrm>
              <a:off x="-1432" y="-145273"/>
              <a:ext cx="3351645" cy="83099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计算正确吗？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怎样可以验算？</a:t>
              </a:r>
            </a:p>
          </p:txBody>
        </p:sp>
      </p:grpSp>
      <p:grpSp>
        <p:nvGrpSpPr>
          <p:cNvPr id="39" name="组合 52"/>
          <p:cNvGrpSpPr/>
          <p:nvPr/>
        </p:nvGrpSpPr>
        <p:grpSpPr bwMode="auto">
          <a:xfrm>
            <a:off x="6846387" y="2754938"/>
            <a:ext cx="3095625" cy="1798638"/>
            <a:chOff x="5004048" y="4071701"/>
            <a:chExt cx="3096344" cy="2284870"/>
          </a:xfrm>
        </p:grpSpPr>
        <p:sp>
          <p:nvSpPr>
            <p:cNvPr id="40" name="圆角矩形 50"/>
            <p:cNvSpPr>
              <a:spLocks noChangeArrowheads="1"/>
            </p:cNvSpPr>
            <p:nvPr/>
          </p:nvSpPr>
          <p:spPr bwMode="auto">
            <a:xfrm>
              <a:off x="5004048" y="4071701"/>
              <a:ext cx="3096344" cy="2284870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TextBox 51"/>
            <p:cNvSpPr txBox="1">
              <a:spLocks noChangeArrowheads="1"/>
            </p:cNvSpPr>
            <p:nvPr/>
          </p:nvSpPr>
          <p:spPr bwMode="auto">
            <a:xfrm>
              <a:off x="5220072" y="4149080"/>
              <a:ext cx="1008112" cy="508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验算：</a:t>
              </a:r>
            </a:p>
          </p:txBody>
        </p:sp>
      </p:grp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7832416" y="2993888"/>
            <a:ext cx="180022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2  8</a:t>
            </a: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Text Box 14"/>
          <p:cNvSpPr txBox="1">
            <a:spLocks noChangeArrowheads="1"/>
          </p:cNvSpPr>
          <p:nvPr/>
        </p:nvSpPr>
        <p:spPr bwMode="auto">
          <a:xfrm>
            <a:off x="7470466" y="3433439"/>
            <a:ext cx="218394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×      2</a:t>
            </a: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44" name="直接连接符 43"/>
          <p:cNvCxnSpPr>
            <a:cxnSpLocks noChangeShapeType="1"/>
          </p:cNvCxnSpPr>
          <p:nvPr/>
        </p:nvCxnSpPr>
        <p:spPr bwMode="auto">
          <a:xfrm>
            <a:off x="7757801" y="4001950"/>
            <a:ext cx="1874838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7832416" y="3988522"/>
            <a:ext cx="180022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2  5  6</a:t>
            </a: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圆角矩形标注 1"/>
          <p:cNvSpPr/>
          <p:nvPr/>
        </p:nvSpPr>
        <p:spPr>
          <a:xfrm>
            <a:off x="6816080" y="1723028"/>
            <a:ext cx="3152162" cy="615031"/>
          </a:xfrm>
          <a:prstGeom prst="wedgeRoundRectCallout">
            <a:avLst>
              <a:gd name="adj1" fmla="val -21686"/>
              <a:gd name="adj2" fmla="val 37356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商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×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除数＝被除数</a:t>
            </a:r>
          </a:p>
        </p:txBody>
      </p:sp>
      <p:sp>
        <p:nvSpPr>
          <p:cNvPr id="47" name="矩形 46"/>
          <p:cNvSpPr/>
          <p:nvPr/>
        </p:nvSpPr>
        <p:spPr>
          <a:xfrm>
            <a:off x="4083209" y="5048151"/>
            <a:ext cx="4687422" cy="109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答：每本相册插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128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张照片。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829559" y="17910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2" grpId="0"/>
      <p:bldP spid="43" grpId="0"/>
      <p:bldP spid="45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234644" y="22246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课堂练习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520394" y="3577432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纸上得来终觉浅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绝知此事要躬行</a:t>
            </a:r>
            <a:endParaRPr lang="en-US" altLang="zh-CN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>
            <a:off x="761319" y="23637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062944" y="2513013"/>
            <a:ext cx="1800225" cy="1800225"/>
          </a:xfrm>
          <a:prstGeom prst="ellipse">
            <a:avLst/>
          </a:prstGeom>
          <a:solidFill>
            <a:srgbClr val="F5F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3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V="1">
            <a:off x="2848882" y="34194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210" y="1552575"/>
            <a:ext cx="4743450" cy="5305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rv3dohe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785</Words>
  <Application>Microsoft Office PowerPoint</Application>
  <PresentationFormat>宽屏</PresentationFormat>
  <Paragraphs>289</Paragraphs>
  <Slides>19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4" baseType="lpstr">
      <vt:lpstr>FandolFang R</vt:lpstr>
      <vt:lpstr>思源黑体 CN Light</vt:lpstr>
      <vt:lpstr>Arial</vt:lpstr>
      <vt:lpstr>Calibri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2020-06-28T02:54:18Z</dcterms:created>
  <dcterms:modified xsi:type="dcterms:W3CDTF">2021-01-08T23:18:44Z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2052-11.1.0.9739</vt:lpwstr>
  </property>
</Properties>
</file>